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312" r:id="rId3"/>
    <p:sldId id="313" r:id="rId4"/>
    <p:sldId id="311" r:id="rId5"/>
    <p:sldId id="314" r:id="rId6"/>
    <p:sldId id="258" r:id="rId7"/>
    <p:sldId id="261" r:id="rId8"/>
    <p:sldId id="315" r:id="rId9"/>
    <p:sldId id="318" r:id="rId10"/>
    <p:sldId id="319" r:id="rId11"/>
    <p:sldId id="279" r:id="rId12"/>
    <p:sldId id="264" r:id="rId13"/>
    <p:sldId id="263" r:id="rId14"/>
    <p:sldId id="274" r:id="rId15"/>
  </p:sldIdLst>
  <p:sldSz cx="9144000" cy="5143500" type="screen16x9"/>
  <p:notesSz cx="6858000" cy="9144000"/>
  <p:embeddedFontLst>
    <p:embeddedFont>
      <p:font typeface="Comfortaa" pitchFamily="2" charset="0"/>
      <p:regular r:id="rId17"/>
      <p:bold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Playfair Display" pitchFamily="2" charset="77"/>
      <p:regular r:id="rId23"/>
      <p:bold r:id="rId24"/>
      <p:italic r:id="rId25"/>
      <p:boldItalic r:id="rId26"/>
    </p:embeddedFont>
    <p:embeddedFont>
      <p:font typeface="Playfair Display SemiBold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BEE13-C29A-4142-9FDD-93C6A6163806}" v="97" dt="2022-10-03T03:50:23.892"/>
  </p1510:revLst>
</p1510:revInfo>
</file>

<file path=ppt/tableStyles.xml><?xml version="1.0" encoding="utf-8"?>
<a:tblStyleLst xmlns:a="http://schemas.openxmlformats.org/drawingml/2006/main" def="{337FF7CF-7917-43CF-A86A-A178560DB1A2}">
  <a:tblStyle styleId="{337FF7CF-7917-43CF-A86A-A178560DB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9"/>
    <p:restoredTop sz="94679"/>
  </p:normalViewPr>
  <p:slideViewPr>
    <p:cSldViewPr snapToGrid="0">
      <p:cViewPr varScale="1">
        <p:scale>
          <a:sx n="169" d="100"/>
          <a:sy n="169" d="100"/>
        </p:scale>
        <p:origin x="20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5"/>
              </a:solidFill>
            </a:ln>
            <a:effectLst>
              <a:innerShdw blurRad="114300">
                <a:schemeClr val="accent5">
                  <a:shade val="76000"/>
                </a:schemeClr>
              </a:inn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Playfair Display" pitchFamily="2" charset="77"/>
                        <a:ea typeface="+mn-ea"/>
                        <a:cs typeface="+mn-cs"/>
                      </a:defRPr>
                    </a:pPr>
                    <a:fld id="{33338A08-C3E7-A341-BC72-757FD881E32C}" type="VALUE">
                      <a:rPr lang="en-US" sz="1800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800" b="1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latin typeface="Playfair Display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8D-A34F-8BFF-36772D4AE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layfair Display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49.55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D-A34F-8BFF-36772D4AEF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5">
                  <a:tint val="7700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accent5">
                    <a:tint val="77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58D-A34F-8BFF-36772D4AEF9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Playfair Display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7896118842325"/>
                      <c:h val="0.30401803151853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58D-A34F-8BFF-36772D4AE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layfair Display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-76.36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D-A34F-8BFF-36772D4AEF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71239232"/>
        <c:axId val="1571240880"/>
      </c:barChart>
      <c:catAx>
        <c:axId val="1571239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1240880"/>
        <c:crosses val="autoZero"/>
        <c:auto val="1"/>
        <c:lblAlgn val="ctr"/>
        <c:lblOffset val="100"/>
        <c:noMultiLvlLbl val="0"/>
      </c:catAx>
      <c:valAx>
        <c:axId val="1571240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+mn-ea"/>
                <a:cs typeface="+mn-cs"/>
              </a:defRPr>
            </a:pPr>
            <a:endParaRPr lang="en-US"/>
          </a:p>
        </c:txPr>
        <c:crossAx val="157123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482715264748896"/>
          <c:y val="3.5773841716243017E-2"/>
          <c:w val="0.58249216116601621"/>
          <c:h val="0.12992101586443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layfair Display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4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d6c26b24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d6c26b24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f48d753952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f48d753952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f48d753952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f48d753952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04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adc9c23c4d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adc9c23c4d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ad56697aa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ad56697aa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ad56697aa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ad56697aa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adb631be2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adb631be2a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45703" y="1206875"/>
            <a:ext cx="5413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5200"/>
              <a:buFont typeface="Playfair Display"/>
              <a:buNone/>
              <a:defRPr sz="5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5200"/>
              <a:buFont typeface="Playfair Display"/>
              <a:buNone/>
              <a:defRPr sz="5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5200"/>
              <a:buFont typeface="Playfair Display"/>
              <a:buNone/>
              <a:defRPr sz="5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5200"/>
              <a:buFont typeface="Playfair Display"/>
              <a:buNone/>
              <a:defRPr sz="5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5200"/>
              <a:buFont typeface="Playfair Display"/>
              <a:buNone/>
              <a:defRPr sz="5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5200"/>
              <a:buFont typeface="Playfair Display"/>
              <a:buNone/>
              <a:defRPr sz="5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5200"/>
              <a:buFont typeface="Playfair Display"/>
              <a:buNone/>
              <a:defRPr sz="5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5200"/>
              <a:buFont typeface="Playfair Display"/>
              <a:buNone/>
              <a:defRPr sz="5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5200"/>
              <a:buFont typeface="Playfair Display"/>
              <a:buNone/>
              <a:defRPr sz="5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45700" y="3259475"/>
            <a:ext cx="35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03600" y="3869285"/>
            <a:ext cx="3166743" cy="3219793"/>
          </a:xfrm>
          <a:custGeom>
            <a:avLst/>
            <a:gdLst/>
            <a:ahLst/>
            <a:cxnLst/>
            <a:rect l="l" t="t" r="r" b="b"/>
            <a:pathLst>
              <a:path w="85403" h="92463" extrusionOk="0">
                <a:moveTo>
                  <a:pt x="55939" y="1"/>
                </a:moveTo>
                <a:cubicBezTo>
                  <a:pt x="54201" y="1"/>
                  <a:pt x="52460" y="82"/>
                  <a:pt x="50745" y="189"/>
                </a:cubicBezTo>
                <a:cubicBezTo>
                  <a:pt x="37533" y="1005"/>
                  <a:pt x="24321" y="2955"/>
                  <a:pt x="11481" y="6183"/>
                </a:cubicBezTo>
                <a:cubicBezTo>
                  <a:pt x="1" y="9075"/>
                  <a:pt x="5686" y="15876"/>
                  <a:pt x="6529" y="24754"/>
                </a:cubicBezTo>
                <a:cubicBezTo>
                  <a:pt x="7119" y="30884"/>
                  <a:pt x="8543" y="36234"/>
                  <a:pt x="13530" y="40360"/>
                </a:cubicBezTo>
                <a:cubicBezTo>
                  <a:pt x="18445" y="44422"/>
                  <a:pt x="24974" y="45783"/>
                  <a:pt x="31140" y="47388"/>
                </a:cubicBezTo>
                <a:cubicBezTo>
                  <a:pt x="37306" y="49002"/>
                  <a:pt x="43790" y="51269"/>
                  <a:pt x="47580" y="56401"/>
                </a:cubicBezTo>
                <a:cubicBezTo>
                  <a:pt x="50373" y="60182"/>
                  <a:pt x="51289" y="65016"/>
                  <a:pt x="51842" y="69695"/>
                </a:cubicBezTo>
                <a:cubicBezTo>
                  <a:pt x="52386" y="74365"/>
                  <a:pt x="52667" y="79162"/>
                  <a:pt x="54454" y="83523"/>
                </a:cubicBezTo>
                <a:cubicBezTo>
                  <a:pt x="56231" y="87876"/>
                  <a:pt x="59913" y="91821"/>
                  <a:pt x="64583" y="92392"/>
                </a:cubicBezTo>
                <a:cubicBezTo>
                  <a:pt x="64972" y="92440"/>
                  <a:pt x="65360" y="92463"/>
                  <a:pt x="65747" y="92463"/>
                </a:cubicBezTo>
                <a:cubicBezTo>
                  <a:pt x="69627" y="92463"/>
                  <a:pt x="73348" y="90143"/>
                  <a:pt x="75763" y="87051"/>
                </a:cubicBezTo>
                <a:cubicBezTo>
                  <a:pt x="78420" y="83641"/>
                  <a:pt x="79753" y="79397"/>
                  <a:pt x="80805" y="75208"/>
                </a:cubicBezTo>
                <a:cubicBezTo>
                  <a:pt x="84723" y="59575"/>
                  <a:pt x="85403" y="43144"/>
                  <a:pt x="82782" y="27248"/>
                </a:cubicBezTo>
                <a:cubicBezTo>
                  <a:pt x="81195" y="17672"/>
                  <a:pt x="77677" y="7307"/>
                  <a:pt x="69135" y="2728"/>
                </a:cubicBezTo>
                <a:cubicBezTo>
                  <a:pt x="65120" y="569"/>
                  <a:pt x="60541" y="1"/>
                  <a:pt x="55939" y="1"/>
                </a:cubicBezTo>
                <a:close/>
              </a:path>
            </a:pathLst>
          </a:custGeom>
          <a:solidFill>
            <a:srgbClr val="DEE5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799904">
            <a:off x="-1629728" y="3577298"/>
            <a:ext cx="1574337" cy="2268557"/>
          </a:xfrm>
          <a:custGeom>
            <a:avLst/>
            <a:gdLst/>
            <a:ahLst/>
            <a:cxnLst/>
            <a:rect l="l" t="t" r="r" b="b"/>
            <a:pathLst>
              <a:path w="34350" h="49497" extrusionOk="0">
                <a:moveTo>
                  <a:pt x="21727" y="1"/>
                </a:moveTo>
                <a:cubicBezTo>
                  <a:pt x="17116" y="1"/>
                  <a:pt x="12256" y="1297"/>
                  <a:pt x="9513" y="2836"/>
                </a:cubicBezTo>
                <a:cubicBezTo>
                  <a:pt x="4154" y="5847"/>
                  <a:pt x="0" y="12303"/>
                  <a:pt x="2113" y="18080"/>
                </a:cubicBezTo>
                <a:cubicBezTo>
                  <a:pt x="4163" y="23720"/>
                  <a:pt x="11181" y="26477"/>
                  <a:pt x="12949" y="32217"/>
                </a:cubicBezTo>
                <a:cubicBezTo>
                  <a:pt x="13784" y="34919"/>
                  <a:pt x="13285" y="37830"/>
                  <a:pt x="13212" y="40668"/>
                </a:cubicBezTo>
                <a:cubicBezTo>
                  <a:pt x="13140" y="43497"/>
                  <a:pt x="13675" y="46662"/>
                  <a:pt x="15933" y="48385"/>
                </a:cubicBezTo>
                <a:cubicBezTo>
                  <a:pt x="16938" y="49155"/>
                  <a:pt x="18142" y="49496"/>
                  <a:pt x="19382" y="49496"/>
                </a:cubicBezTo>
                <a:cubicBezTo>
                  <a:pt x="21543" y="49496"/>
                  <a:pt x="23815" y="48460"/>
                  <a:pt x="25336" y="46852"/>
                </a:cubicBezTo>
                <a:cubicBezTo>
                  <a:pt x="27721" y="44313"/>
                  <a:pt x="28682" y="40786"/>
                  <a:pt x="29444" y="37385"/>
                </a:cubicBezTo>
                <a:cubicBezTo>
                  <a:pt x="30686" y="31818"/>
                  <a:pt x="31611" y="26186"/>
                  <a:pt x="32219" y="20519"/>
                </a:cubicBezTo>
                <a:cubicBezTo>
                  <a:pt x="32690" y="16203"/>
                  <a:pt x="34350" y="9383"/>
                  <a:pt x="32582" y="5239"/>
                </a:cubicBezTo>
                <a:cubicBezTo>
                  <a:pt x="30933" y="1367"/>
                  <a:pt x="26461" y="1"/>
                  <a:pt x="21727" y="1"/>
                </a:cubicBezTo>
                <a:close/>
              </a:path>
            </a:pathLst>
          </a:custGeom>
          <a:solidFill>
            <a:srgbClr val="6F8F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087299">
            <a:off x="1029429" y="4477918"/>
            <a:ext cx="1249922" cy="2470818"/>
          </a:xfrm>
          <a:custGeom>
            <a:avLst/>
            <a:gdLst/>
            <a:ahLst/>
            <a:cxnLst/>
            <a:rect l="l" t="t" r="r" b="b"/>
            <a:pathLst>
              <a:path w="20541" h="40605" extrusionOk="0">
                <a:moveTo>
                  <a:pt x="3434" y="0"/>
                </a:moveTo>
                <a:cubicBezTo>
                  <a:pt x="0" y="0"/>
                  <a:pt x="1050" y="3579"/>
                  <a:pt x="1026" y="7322"/>
                </a:cubicBezTo>
                <a:cubicBezTo>
                  <a:pt x="954" y="16653"/>
                  <a:pt x="881" y="25993"/>
                  <a:pt x="809" y="35324"/>
                </a:cubicBezTo>
                <a:cubicBezTo>
                  <a:pt x="791" y="37482"/>
                  <a:pt x="1307" y="40294"/>
                  <a:pt x="3448" y="40584"/>
                </a:cubicBezTo>
                <a:cubicBezTo>
                  <a:pt x="3553" y="40598"/>
                  <a:pt x="3657" y="40604"/>
                  <a:pt x="3759" y="40604"/>
                </a:cubicBezTo>
                <a:cubicBezTo>
                  <a:pt x="5185" y="40604"/>
                  <a:pt x="6349" y="39302"/>
                  <a:pt x="7229" y="38117"/>
                </a:cubicBezTo>
                <a:cubicBezTo>
                  <a:pt x="9596" y="34971"/>
                  <a:pt x="11953" y="31824"/>
                  <a:pt x="14311" y="28677"/>
                </a:cubicBezTo>
                <a:cubicBezTo>
                  <a:pt x="16524" y="25721"/>
                  <a:pt x="18800" y="22638"/>
                  <a:pt x="19525" y="19029"/>
                </a:cubicBezTo>
                <a:cubicBezTo>
                  <a:pt x="20541" y="14024"/>
                  <a:pt x="18283" y="8719"/>
                  <a:pt x="14538" y="5255"/>
                </a:cubicBezTo>
                <a:cubicBezTo>
                  <a:pt x="12334" y="2779"/>
                  <a:pt x="8190" y="857"/>
                  <a:pt x="4998" y="186"/>
                </a:cubicBezTo>
                <a:cubicBezTo>
                  <a:pt x="4394" y="60"/>
                  <a:pt x="3877" y="0"/>
                  <a:pt x="3434" y="0"/>
                </a:cubicBezTo>
                <a:close/>
              </a:path>
            </a:pathLst>
          </a:custGeom>
          <a:solidFill>
            <a:srgbClr val="BAC8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4499933">
            <a:off x="2219149" y="-1638039"/>
            <a:ext cx="2240875" cy="2620670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4218737" y="4254529"/>
            <a:ext cx="2240895" cy="2620695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10028210">
            <a:off x="7728820" y="-1961922"/>
            <a:ext cx="3166791" cy="3219697"/>
          </a:xfrm>
          <a:custGeom>
            <a:avLst/>
            <a:gdLst/>
            <a:ahLst/>
            <a:cxnLst/>
            <a:rect l="l" t="t" r="r" b="b"/>
            <a:pathLst>
              <a:path w="85403" h="92463" extrusionOk="0">
                <a:moveTo>
                  <a:pt x="55939" y="1"/>
                </a:moveTo>
                <a:cubicBezTo>
                  <a:pt x="54201" y="1"/>
                  <a:pt x="52460" y="82"/>
                  <a:pt x="50745" y="189"/>
                </a:cubicBezTo>
                <a:cubicBezTo>
                  <a:pt x="37533" y="1005"/>
                  <a:pt x="24321" y="2955"/>
                  <a:pt x="11481" y="6183"/>
                </a:cubicBezTo>
                <a:cubicBezTo>
                  <a:pt x="1" y="9075"/>
                  <a:pt x="5686" y="15876"/>
                  <a:pt x="6529" y="24754"/>
                </a:cubicBezTo>
                <a:cubicBezTo>
                  <a:pt x="7119" y="30884"/>
                  <a:pt x="8543" y="36234"/>
                  <a:pt x="13530" y="40360"/>
                </a:cubicBezTo>
                <a:cubicBezTo>
                  <a:pt x="18445" y="44422"/>
                  <a:pt x="24974" y="45783"/>
                  <a:pt x="31140" y="47388"/>
                </a:cubicBezTo>
                <a:cubicBezTo>
                  <a:pt x="37306" y="49002"/>
                  <a:pt x="43790" y="51269"/>
                  <a:pt x="47580" y="56401"/>
                </a:cubicBezTo>
                <a:cubicBezTo>
                  <a:pt x="50373" y="60182"/>
                  <a:pt x="51289" y="65016"/>
                  <a:pt x="51842" y="69695"/>
                </a:cubicBezTo>
                <a:cubicBezTo>
                  <a:pt x="52386" y="74365"/>
                  <a:pt x="52667" y="79162"/>
                  <a:pt x="54454" y="83523"/>
                </a:cubicBezTo>
                <a:cubicBezTo>
                  <a:pt x="56231" y="87876"/>
                  <a:pt x="59913" y="91821"/>
                  <a:pt x="64583" y="92392"/>
                </a:cubicBezTo>
                <a:cubicBezTo>
                  <a:pt x="64972" y="92440"/>
                  <a:pt x="65360" y="92463"/>
                  <a:pt x="65747" y="92463"/>
                </a:cubicBezTo>
                <a:cubicBezTo>
                  <a:pt x="69627" y="92463"/>
                  <a:pt x="73348" y="90143"/>
                  <a:pt x="75763" y="87051"/>
                </a:cubicBezTo>
                <a:cubicBezTo>
                  <a:pt x="78420" y="83641"/>
                  <a:pt x="79753" y="79397"/>
                  <a:pt x="80805" y="75208"/>
                </a:cubicBezTo>
                <a:cubicBezTo>
                  <a:pt x="84723" y="59575"/>
                  <a:pt x="85403" y="43144"/>
                  <a:pt x="82782" y="27248"/>
                </a:cubicBezTo>
                <a:cubicBezTo>
                  <a:pt x="81195" y="17672"/>
                  <a:pt x="77677" y="7307"/>
                  <a:pt x="69135" y="2728"/>
                </a:cubicBezTo>
                <a:cubicBezTo>
                  <a:pt x="65120" y="569"/>
                  <a:pt x="60541" y="1"/>
                  <a:pt x="55939" y="1"/>
                </a:cubicBezTo>
                <a:close/>
              </a:path>
            </a:pathLst>
          </a:custGeom>
          <a:solidFill>
            <a:srgbClr val="DEE5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6300028">
            <a:off x="8893360" y="-83590"/>
            <a:ext cx="1574322" cy="2268535"/>
          </a:xfrm>
          <a:custGeom>
            <a:avLst/>
            <a:gdLst/>
            <a:ahLst/>
            <a:cxnLst/>
            <a:rect l="l" t="t" r="r" b="b"/>
            <a:pathLst>
              <a:path w="34350" h="49497" extrusionOk="0">
                <a:moveTo>
                  <a:pt x="21727" y="1"/>
                </a:moveTo>
                <a:cubicBezTo>
                  <a:pt x="17116" y="1"/>
                  <a:pt x="12256" y="1297"/>
                  <a:pt x="9513" y="2836"/>
                </a:cubicBezTo>
                <a:cubicBezTo>
                  <a:pt x="4154" y="5847"/>
                  <a:pt x="0" y="12303"/>
                  <a:pt x="2113" y="18080"/>
                </a:cubicBezTo>
                <a:cubicBezTo>
                  <a:pt x="4163" y="23720"/>
                  <a:pt x="11181" y="26477"/>
                  <a:pt x="12949" y="32217"/>
                </a:cubicBezTo>
                <a:cubicBezTo>
                  <a:pt x="13784" y="34919"/>
                  <a:pt x="13285" y="37830"/>
                  <a:pt x="13212" y="40668"/>
                </a:cubicBezTo>
                <a:cubicBezTo>
                  <a:pt x="13140" y="43497"/>
                  <a:pt x="13675" y="46662"/>
                  <a:pt x="15933" y="48385"/>
                </a:cubicBezTo>
                <a:cubicBezTo>
                  <a:pt x="16938" y="49155"/>
                  <a:pt x="18142" y="49496"/>
                  <a:pt x="19382" y="49496"/>
                </a:cubicBezTo>
                <a:cubicBezTo>
                  <a:pt x="21543" y="49496"/>
                  <a:pt x="23815" y="48460"/>
                  <a:pt x="25336" y="46852"/>
                </a:cubicBezTo>
                <a:cubicBezTo>
                  <a:pt x="27721" y="44313"/>
                  <a:pt x="28682" y="40786"/>
                  <a:pt x="29444" y="37385"/>
                </a:cubicBezTo>
                <a:cubicBezTo>
                  <a:pt x="30686" y="31818"/>
                  <a:pt x="31611" y="26186"/>
                  <a:pt x="32219" y="20519"/>
                </a:cubicBezTo>
                <a:cubicBezTo>
                  <a:pt x="32690" y="16203"/>
                  <a:pt x="34350" y="9383"/>
                  <a:pt x="32582" y="5239"/>
                </a:cubicBezTo>
                <a:cubicBezTo>
                  <a:pt x="30933" y="1367"/>
                  <a:pt x="26461" y="1"/>
                  <a:pt x="21727" y="1"/>
                </a:cubicBezTo>
                <a:close/>
              </a:path>
            </a:pathLst>
          </a:custGeom>
          <a:solidFill>
            <a:srgbClr val="6F8F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6407244">
            <a:off x="6802493" y="-1230859"/>
            <a:ext cx="1249936" cy="2470846"/>
          </a:xfrm>
          <a:custGeom>
            <a:avLst/>
            <a:gdLst/>
            <a:ahLst/>
            <a:cxnLst/>
            <a:rect l="l" t="t" r="r" b="b"/>
            <a:pathLst>
              <a:path w="20541" h="40605" extrusionOk="0">
                <a:moveTo>
                  <a:pt x="3434" y="0"/>
                </a:moveTo>
                <a:cubicBezTo>
                  <a:pt x="0" y="0"/>
                  <a:pt x="1050" y="3579"/>
                  <a:pt x="1026" y="7322"/>
                </a:cubicBezTo>
                <a:cubicBezTo>
                  <a:pt x="954" y="16653"/>
                  <a:pt x="881" y="25993"/>
                  <a:pt x="809" y="35324"/>
                </a:cubicBezTo>
                <a:cubicBezTo>
                  <a:pt x="791" y="37482"/>
                  <a:pt x="1307" y="40294"/>
                  <a:pt x="3448" y="40584"/>
                </a:cubicBezTo>
                <a:cubicBezTo>
                  <a:pt x="3553" y="40598"/>
                  <a:pt x="3657" y="40604"/>
                  <a:pt x="3759" y="40604"/>
                </a:cubicBezTo>
                <a:cubicBezTo>
                  <a:pt x="5185" y="40604"/>
                  <a:pt x="6349" y="39302"/>
                  <a:pt x="7229" y="38117"/>
                </a:cubicBezTo>
                <a:cubicBezTo>
                  <a:pt x="9596" y="34971"/>
                  <a:pt x="11953" y="31824"/>
                  <a:pt x="14311" y="28677"/>
                </a:cubicBezTo>
                <a:cubicBezTo>
                  <a:pt x="16524" y="25721"/>
                  <a:pt x="18800" y="22638"/>
                  <a:pt x="19525" y="19029"/>
                </a:cubicBezTo>
                <a:cubicBezTo>
                  <a:pt x="20541" y="14024"/>
                  <a:pt x="18283" y="8719"/>
                  <a:pt x="14538" y="5255"/>
                </a:cubicBezTo>
                <a:cubicBezTo>
                  <a:pt x="12334" y="2779"/>
                  <a:pt x="8190" y="857"/>
                  <a:pt x="4998" y="186"/>
                </a:cubicBezTo>
                <a:cubicBezTo>
                  <a:pt x="4394" y="60"/>
                  <a:pt x="3877" y="0"/>
                  <a:pt x="3434" y="0"/>
                </a:cubicBezTo>
                <a:close/>
              </a:path>
            </a:pathLst>
          </a:custGeom>
          <a:solidFill>
            <a:srgbClr val="BAC8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683561" y="3018011"/>
            <a:ext cx="90" cy="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7577304" y="3591550"/>
            <a:ext cx="2004356" cy="2451751"/>
            <a:chOff x="7577304" y="3591550"/>
            <a:chExt cx="2004356" cy="2451751"/>
          </a:xfrm>
        </p:grpSpPr>
        <p:sp>
          <p:nvSpPr>
            <p:cNvPr id="23" name="Google Shape;23;p2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sldNum" idx="2"/>
          </p:nvPr>
        </p:nvSpPr>
        <p:spPr>
          <a:xfrm rot="8100000">
            <a:off x="135628" y="353756"/>
            <a:ext cx="548573" cy="3937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-698712" y="-579825"/>
            <a:ext cx="1894021" cy="2238588"/>
            <a:chOff x="-482137" y="-368050"/>
            <a:chExt cx="1894021" cy="2238588"/>
          </a:xfrm>
        </p:grpSpPr>
        <p:sp>
          <p:nvSpPr>
            <p:cNvPr id="27" name="Google Shape;27;p2"/>
            <p:cNvSpPr/>
            <p:nvPr/>
          </p:nvSpPr>
          <p:spPr>
            <a:xfrm rot="8999872">
              <a:off x="43550" y="-15996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5918186" flipH="1">
              <a:off x="7372" y="-670716"/>
              <a:ext cx="915002" cy="1776767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9"/>
          <p:cNvGrpSpPr/>
          <p:nvPr/>
        </p:nvGrpSpPr>
        <p:grpSpPr>
          <a:xfrm rot="-899960">
            <a:off x="-905576" y="3521814"/>
            <a:ext cx="2004296" cy="2451678"/>
            <a:chOff x="7577304" y="3591550"/>
            <a:chExt cx="2004356" cy="2451751"/>
          </a:xfrm>
        </p:grpSpPr>
        <p:sp>
          <p:nvSpPr>
            <p:cNvPr id="319" name="Google Shape;319;p29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29"/>
          <p:cNvGrpSpPr/>
          <p:nvPr/>
        </p:nvGrpSpPr>
        <p:grpSpPr>
          <a:xfrm rot="899960" flipH="1">
            <a:off x="8045299" y="3521814"/>
            <a:ext cx="2004296" cy="2451678"/>
            <a:chOff x="7577304" y="3591550"/>
            <a:chExt cx="2004356" cy="2451751"/>
          </a:xfrm>
        </p:grpSpPr>
        <p:sp>
          <p:nvSpPr>
            <p:cNvPr id="322" name="Google Shape;322;p29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29"/>
          <p:cNvSpPr/>
          <p:nvPr/>
        </p:nvSpPr>
        <p:spPr>
          <a:xfrm rot="7041009">
            <a:off x="4444680" y="3901461"/>
            <a:ext cx="2240991" cy="2620806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"/>
          <p:cNvSpPr/>
          <p:nvPr/>
        </p:nvSpPr>
        <p:spPr>
          <a:xfrm rot="-3599971">
            <a:off x="525270" y="-1265609"/>
            <a:ext cx="2241038" cy="2620862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30"/>
          <p:cNvGrpSpPr/>
          <p:nvPr/>
        </p:nvGrpSpPr>
        <p:grpSpPr>
          <a:xfrm>
            <a:off x="3628054" y="4328075"/>
            <a:ext cx="2004356" cy="2451751"/>
            <a:chOff x="7577304" y="3591550"/>
            <a:chExt cx="2004356" cy="2451751"/>
          </a:xfrm>
        </p:grpSpPr>
        <p:sp>
          <p:nvSpPr>
            <p:cNvPr id="328" name="Google Shape;328;p30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30"/>
          <p:cNvGrpSpPr/>
          <p:nvPr/>
        </p:nvGrpSpPr>
        <p:grpSpPr>
          <a:xfrm rot="10800000">
            <a:off x="7841704" y="-1001150"/>
            <a:ext cx="2004356" cy="2451751"/>
            <a:chOff x="7577304" y="3591550"/>
            <a:chExt cx="2004356" cy="2451751"/>
          </a:xfrm>
        </p:grpSpPr>
        <p:sp>
          <p:nvSpPr>
            <p:cNvPr id="331" name="Google Shape;331;p30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0"/>
          <p:cNvSpPr/>
          <p:nvPr/>
        </p:nvSpPr>
        <p:spPr>
          <a:xfrm rot="6300067">
            <a:off x="7296660" y="3862430"/>
            <a:ext cx="2240875" cy="2620670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0"/>
          <p:cNvSpPr/>
          <p:nvPr/>
        </p:nvSpPr>
        <p:spPr>
          <a:xfrm rot="-9000069">
            <a:off x="-1405322" y="-616491"/>
            <a:ext cx="2240798" cy="2620581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0"/>
          <p:cNvSpPr/>
          <p:nvPr/>
        </p:nvSpPr>
        <p:spPr>
          <a:xfrm rot="-835760">
            <a:off x="-962856" y="4451782"/>
            <a:ext cx="3163699" cy="3217010"/>
          </a:xfrm>
          <a:custGeom>
            <a:avLst/>
            <a:gdLst/>
            <a:ahLst/>
            <a:cxnLst/>
            <a:rect l="l" t="t" r="r" b="b"/>
            <a:pathLst>
              <a:path w="85403" h="92463" extrusionOk="0">
                <a:moveTo>
                  <a:pt x="55939" y="1"/>
                </a:moveTo>
                <a:cubicBezTo>
                  <a:pt x="54201" y="1"/>
                  <a:pt x="52460" y="82"/>
                  <a:pt x="50745" y="189"/>
                </a:cubicBezTo>
                <a:cubicBezTo>
                  <a:pt x="37533" y="1005"/>
                  <a:pt x="24321" y="2955"/>
                  <a:pt x="11481" y="6183"/>
                </a:cubicBezTo>
                <a:cubicBezTo>
                  <a:pt x="1" y="9075"/>
                  <a:pt x="5686" y="15876"/>
                  <a:pt x="6529" y="24754"/>
                </a:cubicBezTo>
                <a:cubicBezTo>
                  <a:pt x="7119" y="30884"/>
                  <a:pt x="8543" y="36234"/>
                  <a:pt x="13530" y="40360"/>
                </a:cubicBezTo>
                <a:cubicBezTo>
                  <a:pt x="18445" y="44422"/>
                  <a:pt x="24974" y="45783"/>
                  <a:pt x="31140" y="47388"/>
                </a:cubicBezTo>
                <a:cubicBezTo>
                  <a:pt x="37306" y="49002"/>
                  <a:pt x="43790" y="51269"/>
                  <a:pt x="47580" y="56401"/>
                </a:cubicBezTo>
                <a:cubicBezTo>
                  <a:pt x="50373" y="60182"/>
                  <a:pt x="51289" y="65016"/>
                  <a:pt x="51842" y="69695"/>
                </a:cubicBezTo>
                <a:cubicBezTo>
                  <a:pt x="52386" y="74365"/>
                  <a:pt x="52667" y="79162"/>
                  <a:pt x="54454" y="83523"/>
                </a:cubicBezTo>
                <a:cubicBezTo>
                  <a:pt x="56231" y="87876"/>
                  <a:pt x="59913" y="91821"/>
                  <a:pt x="64583" y="92392"/>
                </a:cubicBezTo>
                <a:cubicBezTo>
                  <a:pt x="64972" y="92440"/>
                  <a:pt x="65360" y="92463"/>
                  <a:pt x="65747" y="92463"/>
                </a:cubicBezTo>
                <a:cubicBezTo>
                  <a:pt x="69627" y="92463"/>
                  <a:pt x="73348" y="90143"/>
                  <a:pt x="75763" y="87051"/>
                </a:cubicBezTo>
                <a:cubicBezTo>
                  <a:pt x="78420" y="83641"/>
                  <a:pt x="79753" y="79397"/>
                  <a:pt x="80805" y="75208"/>
                </a:cubicBezTo>
                <a:cubicBezTo>
                  <a:pt x="84723" y="59575"/>
                  <a:pt x="85403" y="43144"/>
                  <a:pt x="82782" y="27248"/>
                </a:cubicBezTo>
                <a:cubicBezTo>
                  <a:pt x="81195" y="17672"/>
                  <a:pt x="77677" y="7307"/>
                  <a:pt x="69135" y="2728"/>
                </a:cubicBezTo>
                <a:cubicBezTo>
                  <a:pt x="65120" y="569"/>
                  <a:pt x="60541" y="1"/>
                  <a:pt x="559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0"/>
          <p:cNvSpPr/>
          <p:nvPr/>
        </p:nvSpPr>
        <p:spPr>
          <a:xfrm rot="8396023">
            <a:off x="-230084" y="3551836"/>
            <a:ext cx="1573084" cy="2266752"/>
          </a:xfrm>
          <a:custGeom>
            <a:avLst/>
            <a:gdLst/>
            <a:ahLst/>
            <a:cxnLst/>
            <a:rect l="l" t="t" r="r" b="b"/>
            <a:pathLst>
              <a:path w="34350" h="49497" extrusionOk="0">
                <a:moveTo>
                  <a:pt x="21727" y="1"/>
                </a:moveTo>
                <a:cubicBezTo>
                  <a:pt x="17116" y="1"/>
                  <a:pt x="12256" y="1297"/>
                  <a:pt x="9513" y="2836"/>
                </a:cubicBezTo>
                <a:cubicBezTo>
                  <a:pt x="4154" y="5847"/>
                  <a:pt x="0" y="12303"/>
                  <a:pt x="2113" y="18080"/>
                </a:cubicBezTo>
                <a:cubicBezTo>
                  <a:pt x="4163" y="23720"/>
                  <a:pt x="11181" y="26477"/>
                  <a:pt x="12949" y="32217"/>
                </a:cubicBezTo>
                <a:cubicBezTo>
                  <a:pt x="13784" y="34919"/>
                  <a:pt x="13285" y="37830"/>
                  <a:pt x="13212" y="40668"/>
                </a:cubicBezTo>
                <a:cubicBezTo>
                  <a:pt x="13140" y="43497"/>
                  <a:pt x="13675" y="46662"/>
                  <a:pt x="15933" y="48385"/>
                </a:cubicBezTo>
                <a:cubicBezTo>
                  <a:pt x="16938" y="49155"/>
                  <a:pt x="18142" y="49496"/>
                  <a:pt x="19382" y="49496"/>
                </a:cubicBezTo>
                <a:cubicBezTo>
                  <a:pt x="21543" y="49496"/>
                  <a:pt x="23815" y="48460"/>
                  <a:pt x="25336" y="46852"/>
                </a:cubicBezTo>
                <a:cubicBezTo>
                  <a:pt x="27721" y="44313"/>
                  <a:pt x="28682" y="40786"/>
                  <a:pt x="29444" y="37385"/>
                </a:cubicBezTo>
                <a:cubicBezTo>
                  <a:pt x="30686" y="31818"/>
                  <a:pt x="31611" y="26186"/>
                  <a:pt x="32219" y="20519"/>
                </a:cubicBezTo>
                <a:cubicBezTo>
                  <a:pt x="32690" y="16203"/>
                  <a:pt x="34350" y="9383"/>
                  <a:pt x="32582" y="5239"/>
                </a:cubicBezTo>
                <a:cubicBezTo>
                  <a:pt x="30933" y="1367"/>
                  <a:pt x="26461" y="1"/>
                  <a:pt x="21727" y="1"/>
                </a:cubicBezTo>
                <a:close/>
              </a:path>
            </a:pathLst>
          </a:custGeom>
          <a:solidFill>
            <a:srgbClr val="6F8F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1251525" y="1774550"/>
            <a:ext cx="2992800" cy="11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1"/>
          </p:nvPr>
        </p:nvSpPr>
        <p:spPr>
          <a:xfrm>
            <a:off x="4625163" y="1161000"/>
            <a:ext cx="3267300" cy="28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3" name="Google Shape;213;p7"/>
          <p:cNvGrpSpPr/>
          <p:nvPr/>
        </p:nvGrpSpPr>
        <p:grpSpPr>
          <a:xfrm>
            <a:off x="6678078" y="283520"/>
            <a:ext cx="581015" cy="493652"/>
            <a:chOff x="4021700" y="2078100"/>
            <a:chExt cx="294125" cy="249900"/>
          </a:xfrm>
        </p:grpSpPr>
        <p:sp>
          <p:nvSpPr>
            <p:cNvPr id="214" name="Google Shape;214;p7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gdLst/>
              <a:ahLst/>
              <a:cxn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gdLst/>
              <a:ahLst/>
              <a:cxn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7"/>
          <p:cNvGrpSpPr/>
          <p:nvPr/>
        </p:nvGrpSpPr>
        <p:grpSpPr>
          <a:xfrm rot="3220419">
            <a:off x="2446919" y="4291439"/>
            <a:ext cx="581017" cy="493655"/>
            <a:chOff x="4021700" y="2078100"/>
            <a:chExt cx="294125" cy="249900"/>
          </a:xfrm>
        </p:grpSpPr>
        <p:sp>
          <p:nvSpPr>
            <p:cNvPr id="217" name="Google Shape;217;p7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gdLst/>
              <a:ahLst/>
              <a:cxn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gdLst/>
              <a:ahLst/>
              <a:cxn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7"/>
          <p:cNvGrpSpPr/>
          <p:nvPr/>
        </p:nvGrpSpPr>
        <p:grpSpPr>
          <a:xfrm rot="4545127" flipH="1">
            <a:off x="-1288459" y="459778"/>
            <a:ext cx="2281619" cy="1957394"/>
            <a:chOff x="4770475" y="2910125"/>
            <a:chExt cx="548975" cy="470975"/>
          </a:xfrm>
        </p:grpSpPr>
        <p:sp>
          <p:nvSpPr>
            <p:cNvPr id="220" name="Google Shape;220;p7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gdLst/>
              <a:ahLst/>
              <a:cxn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gdLst/>
              <a:ahLst/>
              <a:cxn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gdLst/>
              <a:ahLst/>
              <a:cxn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gdLst/>
              <a:ahLst/>
              <a:cxn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gdLst/>
              <a:ahLst/>
              <a:cxn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gdLst/>
              <a:ahLst/>
              <a:cxn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7"/>
          <p:cNvGrpSpPr/>
          <p:nvPr/>
        </p:nvGrpSpPr>
        <p:grpSpPr>
          <a:xfrm rot="9782681">
            <a:off x="722403" y="-616102"/>
            <a:ext cx="2104354" cy="1668474"/>
            <a:chOff x="6401200" y="1260600"/>
            <a:chExt cx="1319750" cy="1046450"/>
          </a:xfrm>
        </p:grpSpPr>
        <p:sp>
          <p:nvSpPr>
            <p:cNvPr id="227" name="Google Shape;227;p7"/>
            <p:cNvSpPr/>
            <p:nvPr/>
          </p:nvSpPr>
          <p:spPr>
            <a:xfrm>
              <a:off x="6781225" y="1412450"/>
              <a:ext cx="939725" cy="894600"/>
            </a:xfrm>
            <a:custGeom>
              <a:avLst/>
              <a:gdLst/>
              <a:ahLst/>
              <a:cxnLst/>
              <a:rect l="l" t="t" r="r" b="b"/>
              <a:pathLst>
                <a:path w="37589" h="35784" extrusionOk="0">
                  <a:moveTo>
                    <a:pt x="19526" y="1"/>
                  </a:moveTo>
                  <a:cubicBezTo>
                    <a:pt x="17120" y="1"/>
                    <a:pt x="15281" y="429"/>
                    <a:pt x="14644" y="600"/>
                  </a:cubicBezTo>
                  <a:cubicBezTo>
                    <a:pt x="14541" y="626"/>
                    <a:pt x="14480" y="731"/>
                    <a:pt x="14509" y="833"/>
                  </a:cubicBezTo>
                  <a:cubicBezTo>
                    <a:pt x="14531" y="918"/>
                    <a:pt x="14608" y="975"/>
                    <a:pt x="14694" y="975"/>
                  </a:cubicBezTo>
                  <a:cubicBezTo>
                    <a:pt x="14710" y="975"/>
                    <a:pt x="14726" y="973"/>
                    <a:pt x="14742" y="968"/>
                  </a:cubicBezTo>
                  <a:cubicBezTo>
                    <a:pt x="15367" y="800"/>
                    <a:pt x="17171" y="379"/>
                    <a:pt x="19530" y="379"/>
                  </a:cubicBezTo>
                  <a:cubicBezTo>
                    <a:pt x="22441" y="379"/>
                    <a:pt x="26196" y="1020"/>
                    <a:pt x="29621" y="3566"/>
                  </a:cubicBezTo>
                  <a:cubicBezTo>
                    <a:pt x="35924" y="8254"/>
                    <a:pt x="37187" y="16202"/>
                    <a:pt x="35642" y="22001"/>
                  </a:cubicBezTo>
                  <a:cubicBezTo>
                    <a:pt x="33580" y="29734"/>
                    <a:pt x="26030" y="35403"/>
                    <a:pt x="17903" y="35403"/>
                  </a:cubicBezTo>
                  <a:cubicBezTo>
                    <a:pt x="17696" y="35403"/>
                    <a:pt x="17489" y="35399"/>
                    <a:pt x="17281" y="35392"/>
                  </a:cubicBezTo>
                  <a:cubicBezTo>
                    <a:pt x="9568" y="35118"/>
                    <a:pt x="2465" y="29731"/>
                    <a:pt x="394" y="22585"/>
                  </a:cubicBezTo>
                  <a:cubicBezTo>
                    <a:pt x="371" y="22500"/>
                    <a:pt x="294" y="22446"/>
                    <a:pt x="211" y="22446"/>
                  </a:cubicBezTo>
                  <a:cubicBezTo>
                    <a:pt x="194" y="22446"/>
                    <a:pt x="176" y="22448"/>
                    <a:pt x="159" y="22453"/>
                  </a:cubicBezTo>
                  <a:cubicBezTo>
                    <a:pt x="58" y="22484"/>
                    <a:pt x="1" y="22588"/>
                    <a:pt x="29" y="22689"/>
                  </a:cubicBezTo>
                  <a:cubicBezTo>
                    <a:pt x="2144" y="29991"/>
                    <a:pt x="9395" y="35492"/>
                    <a:pt x="17268" y="35772"/>
                  </a:cubicBezTo>
                  <a:cubicBezTo>
                    <a:pt x="17490" y="35779"/>
                    <a:pt x="17710" y="35783"/>
                    <a:pt x="17931" y="35783"/>
                  </a:cubicBezTo>
                  <a:cubicBezTo>
                    <a:pt x="26332" y="35783"/>
                    <a:pt x="33871" y="30119"/>
                    <a:pt x="36009" y="22098"/>
                  </a:cubicBezTo>
                  <a:cubicBezTo>
                    <a:pt x="37588" y="16177"/>
                    <a:pt x="36294" y="8056"/>
                    <a:pt x="29847" y="3262"/>
                  </a:cubicBezTo>
                  <a:cubicBezTo>
                    <a:pt x="26341" y="655"/>
                    <a:pt x="22500" y="1"/>
                    <a:pt x="19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401200" y="1313150"/>
              <a:ext cx="499825" cy="631150"/>
            </a:xfrm>
            <a:custGeom>
              <a:avLst/>
              <a:gdLst/>
              <a:ahLst/>
              <a:cxnLst/>
              <a:rect l="l" t="t" r="r" b="b"/>
              <a:pathLst>
                <a:path w="19993" h="25246" extrusionOk="0">
                  <a:moveTo>
                    <a:pt x="9792" y="0"/>
                  </a:moveTo>
                  <a:cubicBezTo>
                    <a:pt x="9334" y="0"/>
                    <a:pt x="8868" y="83"/>
                    <a:pt x="8416" y="258"/>
                  </a:cubicBezTo>
                  <a:lnTo>
                    <a:pt x="8390" y="268"/>
                  </a:lnTo>
                  <a:lnTo>
                    <a:pt x="8880" y="1531"/>
                  </a:lnTo>
                  <a:lnTo>
                    <a:pt x="8907" y="1522"/>
                  </a:lnTo>
                  <a:cubicBezTo>
                    <a:pt x="9199" y="1409"/>
                    <a:pt x="9499" y="1355"/>
                    <a:pt x="9794" y="1355"/>
                  </a:cubicBezTo>
                  <a:cubicBezTo>
                    <a:pt x="10781" y="1355"/>
                    <a:pt x="11713" y="1953"/>
                    <a:pt x="12093" y="2928"/>
                  </a:cubicBezTo>
                  <a:lnTo>
                    <a:pt x="17360" y="16393"/>
                  </a:lnTo>
                  <a:cubicBezTo>
                    <a:pt x="18459" y="19226"/>
                    <a:pt x="17047" y="22422"/>
                    <a:pt x="14216" y="23518"/>
                  </a:cubicBezTo>
                  <a:cubicBezTo>
                    <a:pt x="13564" y="23771"/>
                    <a:pt x="12892" y="23891"/>
                    <a:pt x="12231" y="23891"/>
                  </a:cubicBezTo>
                  <a:cubicBezTo>
                    <a:pt x="10023" y="23891"/>
                    <a:pt x="7934" y="22553"/>
                    <a:pt x="7090" y="20373"/>
                  </a:cubicBezTo>
                  <a:lnTo>
                    <a:pt x="1821" y="6909"/>
                  </a:lnTo>
                  <a:cubicBezTo>
                    <a:pt x="1462" y="5987"/>
                    <a:pt x="1692" y="4938"/>
                    <a:pt x="2404" y="4249"/>
                  </a:cubicBezTo>
                  <a:lnTo>
                    <a:pt x="1460" y="3276"/>
                  </a:lnTo>
                  <a:cubicBezTo>
                    <a:pt x="358" y="4342"/>
                    <a:pt x="0" y="5968"/>
                    <a:pt x="557" y="7399"/>
                  </a:cubicBezTo>
                  <a:lnTo>
                    <a:pt x="5826" y="20862"/>
                  </a:lnTo>
                  <a:cubicBezTo>
                    <a:pt x="6880" y="23578"/>
                    <a:pt x="9483" y="25245"/>
                    <a:pt x="12235" y="25245"/>
                  </a:cubicBezTo>
                  <a:cubicBezTo>
                    <a:pt x="13058" y="25245"/>
                    <a:pt x="13894" y="25096"/>
                    <a:pt x="14706" y="24782"/>
                  </a:cubicBezTo>
                  <a:cubicBezTo>
                    <a:pt x="18234" y="23414"/>
                    <a:pt x="19992" y="19431"/>
                    <a:pt x="18626" y="15902"/>
                  </a:cubicBezTo>
                  <a:lnTo>
                    <a:pt x="13357" y="2438"/>
                  </a:lnTo>
                  <a:cubicBezTo>
                    <a:pt x="12770" y="927"/>
                    <a:pt x="11322" y="0"/>
                    <a:pt x="9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420675" y="1358500"/>
              <a:ext cx="105425" cy="80175"/>
            </a:xfrm>
            <a:custGeom>
              <a:avLst/>
              <a:gdLst/>
              <a:ahLst/>
              <a:cxnLst/>
              <a:rect l="l" t="t" r="r" b="b"/>
              <a:pathLst>
                <a:path w="4217" h="3207" extrusionOk="0">
                  <a:moveTo>
                    <a:pt x="3303" y="0"/>
                  </a:moveTo>
                  <a:cubicBezTo>
                    <a:pt x="3265" y="0"/>
                    <a:pt x="3226" y="7"/>
                    <a:pt x="3189" y="21"/>
                  </a:cubicBezTo>
                  <a:lnTo>
                    <a:pt x="244" y="1163"/>
                  </a:lnTo>
                  <a:cubicBezTo>
                    <a:pt x="82" y="1228"/>
                    <a:pt x="0" y="1410"/>
                    <a:pt x="63" y="1574"/>
                  </a:cubicBezTo>
                  <a:lnTo>
                    <a:pt x="618" y="3005"/>
                  </a:lnTo>
                  <a:cubicBezTo>
                    <a:pt x="666" y="3130"/>
                    <a:pt x="786" y="3207"/>
                    <a:pt x="914" y="3207"/>
                  </a:cubicBezTo>
                  <a:cubicBezTo>
                    <a:pt x="952" y="3207"/>
                    <a:pt x="991" y="3200"/>
                    <a:pt x="1028" y="3185"/>
                  </a:cubicBezTo>
                  <a:lnTo>
                    <a:pt x="3974" y="2043"/>
                  </a:lnTo>
                  <a:cubicBezTo>
                    <a:pt x="4137" y="1981"/>
                    <a:pt x="4217" y="1796"/>
                    <a:pt x="4154" y="1633"/>
                  </a:cubicBezTo>
                  <a:lnTo>
                    <a:pt x="3599" y="204"/>
                  </a:lnTo>
                  <a:cubicBezTo>
                    <a:pt x="3551" y="78"/>
                    <a:pt x="3430" y="0"/>
                    <a:pt x="3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578575" y="1297300"/>
              <a:ext cx="105500" cy="80175"/>
            </a:xfrm>
            <a:custGeom>
              <a:avLst/>
              <a:gdLst/>
              <a:ahLst/>
              <a:cxnLst/>
              <a:rect l="l" t="t" r="r" b="b"/>
              <a:pathLst>
                <a:path w="4220" h="3207" extrusionOk="0">
                  <a:moveTo>
                    <a:pt x="3306" y="1"/>
                  </a:moveTo>
                  <a:cubicBezTo>
                    <a:pt x="3268" y="1"/>
                    <a:pt x="3229" y="8"/>
                    <a:pt x="3191" y="22"/>
                  </a:cubicBezTo>
                  <a:lnTo>
                    <a:pt x="244" y="1164"/>
                  </a:lnTo>
                  <a:cubicBezTo>
                    <a:pt x="80" y="1227"/>
                    <a:pt x="1" y="1411"/>
                    <a:pt x="63" y="1574"/>
                  </a:cubicBezTo>
                  <a:lnTo>
                    <a:pt x="620" y="3003"/>
                  </a:lnTo>
                  <a:cubicBezTo>
                    <a:pt x="669" y="3129"/>
                    <a:pt x="788" y="3207"/>
                    <a:pt x="915" y="3207"/>
                  </a:cubicBezTo>
                  <a:cubicBezTo>
                    <a:pt x="953" y="3207"/>
                    <a:pt x="991" y="3200"/>
                    <a:pt x="1029" y="3186"/>
                  </a:cubicBezTo>
                  <a:lnTo>
                    <a:pt x="3974" y="2044"/>
                  </a:lnTo>
                  <a:cubicBezTo>
                    <a:pt x="4139" y="1981"/>
                    <a:pt x="4219" y="1797"/>
                    <a:pt x="4156" y="1633"/>
                  </a:cubicBezTo>
                  <a:lnTo>
                    <a:pt x="3601" y="203"/>
                  </a:lnTo>
                  <a:cubicBezTo>
                    <a:pt x="3552" y="77"/>
                    <a:pt x="3432" y="1"/>
                    <a:pt x="3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535825" y="1693100"/>
              <a:ext cx="372875" cy="257975"/>
            </a:xfrm>
            <a:custGeom>
              <a:avLst/>
              <a:gdLst/>
              <a:ahLst/>
              <a:cxnLst/>
              <a:rect l="l" t="t" r="r" b="b"/>
              <a:pathLst>
                <a:path w="14915" h="10319" extrusionOk="0">
                  <a:moveTo>
                    <a:pt x="12608" y="0"/>
                  </a:moveTo>
                  <a:cubicBezTo>
                    <a:pt x="12494" y="0"/>
                    <a:pt x="12379" y="21"/>
                    <a:pt x="12266" y="64"/>
                  </a:cubicBezTo>
                  <a:cubicBezTo>
                    <a:pt x="11778" y="254"/>
                    <a:pt x="11535" y="803"/>
                    <a:pt x="11725" y="1291"/>
                  </a:cubicBezTo>
                  <a:cubicBezTo>
                    <a:pt x="12768" y="3984"/>
                    <a:pt x="11426" y="7024"/>
                    <a:pt x="8734" y="8067"/>
                  </a:cubicBezTo>
                  <a:cubicBezTo>
                    <a:pt x="8114" y="8308"/>
                    <a:pt x="7476" y="8421"/>
                    <a:pt x="6847" y="8421"/>
                  </a:cubicBezTo>
                  <a:cubicBezTo>
                    <a:pt x="4747" y="8421"/>
                    <a:pt x="2761" y="7149"/>
                    <a:pt x="1958" y="5077"/>
                  </a:cubicBezTo>
                  <a:cubicBezTo>
                    <a:pt x="1813" y="4701"/>
                    <a:pt x="1454" y="4470"/>
                    <a:pt x="1073" y="4470"/>
                  </a:cubicBezTo>
                  <a:cubicBezTo>
                    <a:pt x="959" y="4470"/>
                    <a:pt x="843" y="4491"/>
                    <a:pt x="730" y="4535"/>
                  </a:cubicBezTo>
                  <a:cubicBezTo>
                    <a:pt x="242" y="4725"/>
                    <a:pt x="1" y="5274"/>
                    <a:pt x="189" y="5763"/>
                  </a:cubicBezTo>
                  <a:cubicBezTo>
                    <a:pt x="1283" y="8586"/>
                    <a:pt x="3988" y="10319"/>
                    <a:pt x="6849" y="10319"/>
                  </a:cubicBezTo>
                  <a:cubicBezTo>
                    <a:pt x="7704" y="10319"/>
                    <a:pt x="8574" y="10164"/>
                    <a:pt x="9418" y="9837"/>
                  </a:cubicBezTo>
                  <a:cubicBezTo>
                    <a:pt x="13087" y="8415"/>
                    <a:pt x="14915" y="4275"/>
                    <a:pt x="13492" y="607"/>
                  </a:cubicBezTo>
                  <a:cubicBezTo>
                    <a:pt x="13347" y="230"/>
                    <a:pt x="12988" y="0"/>
                    <a:pt x="12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727800" y="1901050"/>
              <a:ext cx="76725" cy="98600"/>
            </a:xfrm>
            <a:custGeom>
              <a:avLst/>
              <a:gdLst/>
              <a:ahLst/>
              <a:cxnLst/>
              <a:rect l="l" t="t" r="r" b="b"/>
              <a:pathLst>
                <a:path w="3069" h="3944" extrusionOk="0">
                  <a:moveTo>
                    <a:pt x="2402" y="0"/>
                  </a:moveTo>
                  <a:lnTo>
                    <a:pt x="0" y="878"/>
                  </a:lnTo>
                  <a:lnTo>
                    <a:pt x="1712" y="3943"/>
                  </a:lnTo>
                  <a:lnTo>
                    <a:pt x="3069" y="3447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032675" y="1260600"/>
              <a:ext cx="326150" cy="297100"/>
            </a:xfrm>
            <a:custGeom>
              <a:avLst/>
              <a:gdLst/>
              <a:ahLst/>
              <a:cxnLst/>
              <a:rect l="l" t="t" r="r" b="b"/>
              <a:pathLst>
                <a:path w="13046" h="11884" extrusionOk="0">
                  <a:moveTo>
                    <a:pt x="6522" y="1"/>
                  </a:moveTo>
                  <a:cubicBezTo>
                    <a:pt x="5001" y="1"/>
                    <a:pt x="3481" y="581"/>
                    <a:pt x="2321" y="1741"/>
                  </a:cubicBezTo>
                  <a:cubicBezTo>
                    <a:pt x="0" y="4061"/>
                    <a:pt x="0" y="7823"/>
                    <a:pt x="2321" y="10143"/>
                  </a:cubicBezTo>
                  <a:cubicBezTo>
                    <a:pt x="3481" y="11303"/>
                    <a:pt x="5001" y="11883"/>
                    <a:pt x="6522" y="11883"/>
                  </a:cubicBezTo>
                  <a:cubicBezTo>
                    <a:pt x="8042" y="11883"/>
                    <a:pt x="9563" y="11303"/>
                    <a:pt x="10723" y="10143"/>
                  </a:cubicBezTo>
                  <a:cubicBezTo>
                    <a:pt x="13045" y="7823"/>
                    <a:pt x="13045" y="4061"/>
                    <a:pt x="10723" y="1741"/>
                  </a:cubicBezTo>
                  <a:cubicBezTo>
                    <a:pt x="9563" y="581"/>
                    <a:pt x="8042" y="1"/>
                    <a:pt x="6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103175" y="1321725"/>
              <a:ext cx="185200" cy="174800"/>
            </a:xfrm>
            <a:custGeom>
              <a:avLst/>
              <a:gdLst/>
              <a:ahLst/>
              <a:cxnLst/>
              <a:rect l="l" t="t" r="r" b="b"/>
              <a:pathLst>
                <a:path w="7408" h="6992" extrusionOk="0">
                  <a:moveTo>
                    <a:pt x="3696" y="383"/>
                  </a:moveTo>
                  <a:cubicBezTo>
                    <a:pt x="3825" y="383"/>
                    <a:pt x="3955" y="390"/>
                    <a:pt x="4082" y="406"/>
                  </a:cubicBezTo>
                  <a:cubicBezTo>
                    <a:pt x="5786" y="616"/>
                    <a:pt x="7002" y="2173"/>
                    <a:pt x="6793" y="3877"/>
                  </a:cubicBezTo>
                  <a:cubicBezTo>
                    <a:pt x="6600" y="5453"/>
                    <a:pt x="5253" y="6612"/>
                    <a:pt x="3703" y="6612"/>
                  </a:cubicBezTo>
                  <a:cubicBezTo>
                    <a:pt x="3577" y="6612"/>
                    <a:pt x="3450" y="6604"/>
                    <a:pt x="3322" y="6589"/>
                  </a:cubicBezTo>
                  <a:cubicBezTo>
                    <a:pt x="1619" y="6378"/>
                    <a:pt x="403" y="4822"/>
                    <a:pt x="612" y="3117"/>
                  </a:cubicBezTo>
                  <a:cubicBezTo>
                    <a:pt x="804" y="1559"/>
                    <a:pt x="2125" y="387"/>
                    <a:pt x="3696" y="383"/>
                  </a:cubicBezTo>
                  <a:close/>
                  <a:moveTo>
                    <a:pt x="3700" y="1"/>
                  </a:moveTo>
                  <a:cubicBezTo>
                    <a:pt x="1963" y="1"/>
                    <a:pt x="452" y="1302"/>
                    <a:pt x="234" y="3070"/>
                  </a:cubicBezTo>
                  <a:cubicBezTo>
                    <a:pt x="0" y="4983"/>
                    <a:pt x="1365" y="6731"/>
                    <a:pt x="3278" y="6965"/>
                  </a:cubicBezTo>
                  <a:cubicBezTo>
                    <a:pt x="3419" y="6984"/>
                    <a:pt x="3561" y="6992"/>
                    <a:pt x="3706" y="6992"/>
                  </a:cubicBezTo>
                  <a:cubicBezTo>
                    <a:pt x="5444" y="6992"/>
                    <a:pt x="6953" y="5692"/>
                    <a:pt x="7173" y="3923"/>
                  </a:cubicBezTo>
                  <a:cubicBezTo>
                    <a:pt x="7407" y="2009"/>
                    <a:pt x="6043" y="265"/>
                    <a:pt x="4129" y="27"/>
                  </a:cubicBezTo>
                  <a:cubicBezTo>
                    <a:pt x="3985" y="10"/>
                    <a:pt x="3842" y="1"/>
                    <a:pt x="3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118850" y="1311500"/>
              <a:ext cx="65150" cy="61200"/>
            </a:xfrm>
            <a:custGeom>
              <a:avLst/>
              <a:gdLst/>
              <a:ahLst/>
              <a:cxnLst/>
              <a:rect l="l" t="t" r="r" b="b"/>
              <a:pathLst>
                <a:path w="2606" h="2448" extrusionOk="0">
                  <a:moveTo>
                    <a:pt x="1311" y="0"/>
                  </a:moveTo>
                  <a:cubicBezTo>
                    <a:pt x="874" y="0"/>
                    <a:pt x="462" y="234"/>
                    <a:pt x="244" y="621"/>
                  </a:cubicBezTo>
                  <a:cubicBezTo>
                    <a:pt x="0" y="1052"/>
                    <a:pt x="40" y="1588"/>
                    <a:pt x="344" y="1977"/>
                  </a:cubicBezTo>
                  <a:cubicBezTo>
                    <a:pt x="581" y="2279"/>
                    <a:pt x="939" y="2447"/>
                    <a:pt x="1310" y="2447"/>
                  </a:cubicBezTo>
                  <a:cubicBezTo>
                    <a:pt x="1419" y="2447"/>
                    <a:pt x="1528" y="2433"/>
                    <a:pt x="1636" y="2403"/>
                  </a:cubicBezTo>
                  <a:cubicBezTo>
                    <a:pt x="2113" y="2270"/>
                    <a:pt x="2463" y="1863"/>
                    <a:pt x="2524" y="1373"/>
                  </a:cubicBezTo>
                  <a:cubicBezTo>
                    <a:pt x="2605" y="702"/>
                    <a:pt x="2129" y="92"/>
                    <a:pt x="1458" y="9"/>
                  </a:cubicBezTo>
                  <a:cubicBezTo>
                    <a:pt x="1409" y="3"/>
                    <a:pt x="1360" y="0"/>
                    <a:pt x="1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5400000">
            <a:off x="-193869" y="3204026"/>
            <a:ext cx="1427616" cy="2668461"/>
            <a:chOff x="4530725" y="2880400"/>
            <a:chExt cx="418300" cy="781875"/>
          </a:xfrm>
        </p:grpSpPr>
        <p:sp>
          <p:nvSpPr>
            <p:cNvPr id="237" name="Google Shape;237;p7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gdLst/>
              <a:ahLst/>
              <a:cxn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gdLst/>
              <a:ahLst/>
              <a:cxn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gdLst/>
              <a:ahLst/>
              <a:cxn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gdLst/>
              <a:ahLst/>
              <a:cxn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gdLst/>
              <a:ahLst/>
              <a:cxn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gdLst/>
              <a:ahLst/>
              <a:cxn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gdLst/>
              <a:ahLst/>
              <a:cxn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gdLst/>
              <a:ahLst/>
              <a:cxn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gdLst/>
              <a:ahLst/>
              <a:cxn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gdLst/>
              <a:ahLst/>
              <a:cxn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gdLst/>
              <a:ahLst/>
              <a:cxn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gdLst/>
              <a:ahLst/>
              <a:cxn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gdLst/>
              <a:ahLst/>
              <a:cxn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gdLst/>
              <a:ahLst/>
              <a:cxn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gdLst/>
              <a:ahLst/>
              <a:cxn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7"/>
          <p:cNvGrpSpPr/>
          <p:nvPr/>
        </p:nvGrpSpPr>
        <p:grpSpPr>
          <a:xfrm rot="-9991047" flipH="1">
            <a:off x="7289971" y="-821819"/>
            <a:ext cx="2281616" cy="1957392"/>
            <a:chOff x="4770475" y="2910125"/>
            <a:chExt cx="548975" cy="470975"/>
          </a:xfrm>
        </p:grpSpPr>
        <p:sp>
          <p:nvSpPr>
            <p:cNvPr id="253" name="Google Shape;253;p7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gdLst/>
              <a:ahLst/>
              <a:cxn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gdLst/>
              <a:ahLst/>
              <a:cxn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gdLst/>
              <a:ahLst/>
              <a:cxn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gdLst/>
              <a:ahLst/>
              <a:cxn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gdLst/>
              <a:ahLst/>
              <a:cxn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gdLst/>
              <a:ahLst/>
              <a:cxn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7"/>
          <p:cNvGrpSpPr/>
          <p:nvPr/>
        </p:nvGrpSpPr>
        <p:grpSpPr>
          <a:xfrm rot="-5003494" flipH="1">
            <a:off x="5827788" y="4143033"/>
            <a:ext cx="2281603" cy="1957384"/>
            <a:chOff x="4770475" y="2910125"/>
            <a:chExt cx="548975" cy="470975"/>
          </a:xfrm>
        </p:grpSpPr>
        <p:sp>
          <p:nvSpPr>
            <p:cNvPr id="260" name="Google Shape;260;p7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gdLst/>
              <a:ahLst/>
              <a:cxn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gdLst/>
              <a:ahLst/>
              <a:cxn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gdLst/>
              <a:ahLst/>
              <a:cxn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gdLst/>
              <a:ahLst/>
              <a:cxn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gdLst/>
              <a:ahLst/>
              <a:cxn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gdLst/>
              <a:ahLst/>
              <a:cxn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7"/>
          <p:cNvGrpSpPr/>
          <p:nvPr/>
        </p:nvGrpSpPr>
        <p:grpSpPr>
          <a:xfrm rot="-6172011">
            <a:off x="7990474" y="3547858"/>
            <a:ext cx="1599741" cy="2121417"/>
            <a:chOff x="1936325" y="996650"/>
            <a:chExt cx="730000" cy="968000"/>
          </a:xfrm>
        </p:grpSpPr>
        <p:sp>
          <p:nvSpPr>
            <p:cNvPr id="267" name="Google Shape;267;p7"/>
            <p:cNvSpPr/>
            <p:nvPr/>
          </p:nvSpPr>
          <p:spPr>
            <a:xfrm>
              <a:off x="1936325" y="1796325"/>
              <a:ext cx="228750" cy="168325"/>
            </a:xfrm>
            <a:custGeom>
              <a:avLst/>
              <a:gdLst/>
              <a:ahLst/>
              <a:cxnLst/>
              <a:rect l="l" t="t" r="r" b="b"/>
              <a:pathLst>
                <a:path w="9150" h="6733" extrusionOk="0">
                  <a:moveTo>
                    <a:pt x="1536" y="0"/>
                  </a:moveTo>
                  <a:cubicBezTo>
                    <a:pt x="1315" y="0"/>
                    <a:pt x="1156" y="56"/>
                    <a:pt x="1074" y="172"/>
                  </a:cubicBezTo>
                  <a:cubicBezTo>
                    <a:pt x="1032" y="231"/>
                    <a:pt x="422" y="1105"/>
                    <a:pt x="380" y="1164"/>
                  </a:cubicBezTo>
                  <a:cubicBezTo>
                    <a:pt x="0" y="1704"/>
                    <a:pt x="1414" y="3349"/>
                    <a:pt x="3540" y="4839"/>
                  </a:cubicBezTo>
                  <a:cubicBezTo>
                    <a:pt x="5206" y="6007"/>
                    <a:pt x="6813" y="6733"/>
                    <a:pt x="7613" y="6733"/>
                  </a:cubicBezTo>
                  <a:cubicBezTo>
                    <a:pt x="7834" y="6733"/>
                    <a:pt x="7994" y="6677"/>
                    <a:pt x="8076" y="6561"/>
                  </a:cubicBezTo>
                  <a:cubicBezTo>
                    <a:pt x="8118" y="6502"/>
                    <a:pt x="8729" y="5628"/>
                    <a:pt x="8769" y="5569"/>
                  </a:cubicBezTo>
                  <a:cubicBezTo>
                    <a:pt x="9149" y="5029"/>
                    <a:pt x="7736" y="3386"/>
                    <a:pt x="5611" y="1894"/>
                  </a:cubicBezTo>
                  <a:cubicBezTo>
                    <a:pt x="3945" y="727"/>
                    <a:pt x="2337" y="0"/>
                    <a:pt x="1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1952775" y="1796325"/>
              <a:ext cx="211425" cy="143525"/>
            </a:xfrm>
            <a:custGeom>
              <a:avLst/>
              <a:gdLst/>
              <a:ahLst/>
              <a:cxnLst/>
              <a:rect l="l" t="t" r="r" b="b"/>
              <a:pathLst>
                <a:path w="8457" h="5741" extrusionOk="0">
                  <a:moveTo>
                    <a:pt x="844" y="0"/>
                  </a:moveTo>
                  <a:cubicBezTo>
                    <a:pt x="622" y="0"/>
                    <a:pt x="463" y="56"/>
                    <a:pt x="381" y="172"/>
                  </a:cubicBezTo>
                  <a:cubicBezTo>
                    <a:pt x="1" y="712"/>
                    <a:pt x="1416" y="2358"/>
                    <a:pt x="3541" y="3847"/>
                  </a:cubicBezTo>
                  <a:cubicBezTo>
                    <a:pt x="5204" y="5015"/>
                    <a:pt x="6812" y="5741"/>
                    <a:pt x="7613" y="5741"/>
                  </a:cubicBezTo>
                  <a:cubicBezTo>
                    <a:pt x="7834" y="5741"/>
                    <a:pt x="7994" y="5686"/>
                    <a:pt x="8076" y="5569"/>
                  </a:cubicBezTo>
                  <a:cubicBezTo>
                    <a:pt x="8456" y="5029"/>
                    <a:pt x="7041" y="3384"/>
                    <a:pt x="4918" y="1894"/>
                  </a:cubicBezTo>
                  <a:cubicBezTo>
                    <a:pt x="3254" y="727"/>
                    <a:pt x="1645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024675" y="1708750"/>
              <a:ext cx="152225" cy="182200"/>
            </a:xfrm>
            <a:custGeom>
              <a:avLst/>
              <a:gdLst/>
              <a:ahLst/>
              <a:cxnLst/>
              <a:rect l="l" t="t" r="r" b="b"/>
              <a:pathLst>
                <a:path w="6089" h="7288" extrusionOk="0">
                  <a:moveTo>
                    <a:pt x="4532" y="0"/>
                  </a:moveTo>
                  <a:lnTo>
                    <a:pt x="141" y="5857"/>
                  </a:lnTo>
                  <a:cubicBezTo>
                    <a:pt x="0" y="6056"/>
                    <a:pt x="314" y="6516"/>
                    <a:pt x="842" y="6887"/>
                  </a:cubicBezTo>
                  <a:cubicBezTo>
                    <a:pt x="1207" y="7142"/>
                    <a:pt x="1577" y="7288"/>
                    <a:pt x="1818" y="7288"/>
                  </a:cubicBezTo>
                  <a:cubicBezTo>
                    <a:pt x="1927" y="7288"/>
                    <a:pt x="2009" y="7258"/>
                    <a:pt x="2053" y="7196"/>
                  </a:cubicBezTo>
                  <a:lnTo>
                    <a:pt x="6088" y="1091"/>
                  </a:lnTo>
                  <a:lnTo>
                    <a:pt x="45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1990900" y="1607325"/>
              <a:ext cx="330325" cy="235825"/>
            </a:xfrm>
            <a:custGeom>
              <a:avLst/>
              <a:gdLst/>
              <a:ahLst/>
              <a:cxnLst/>
              <a:rect l="l" t="t" r="r" b="b"/>
              <a:pathLst>
                <a:path w="13213" h="9433" extrusionOk="0">
                  <a:moveTo>
                    <a:pt x="1715" y="1"/>
                  </a:moveTo>
                  <a:cubicBezTo>
                    <a:pt x="1445" y="1"/>
                    <a:pt x="1252" y="67"/>
                    <a:pt x="1154" y="208"/>
                  </a:cubicBezTo>
                  <a:cubicBezTo>
                    <a:pt x="1082" y="308"/>
                    <a:pt x="580" y="1025"/>
                    <a:pt x="508" y="1127"/>
                  </a:cubicBezTo>
                  <a:cubicBezTo>
                    <a:pt x="0" y="1848"/>
                    <a:pt x="2172" y="4247"/>
                    <a:pt x="5363" y="6484"/>
                  </a:cubicBezTo>
                  <a:cubicBezTo>
                    <a:pt x="7933" y="8286"/>
                    <a:pt x="10379" y="9433"/>
                    <a:pt x="11498" y="9433"/>
                  </a:cubicBezTo>
                  <a:cubicBezTo>
                    <a:pt x="11768" y="9433"/>
                    <a:pt x="11960" y="9366"/>
                    <a:pt x="12059" y="9226"/>
                  </a:cubicBezTo>
                  <a:cubicBezTo>
                    <a:pt x="12131" y="9125"/>
                    <a:pt x="12633" y="8409"/>
                    <a:pt x="12705" y="8306"/>
                  </a:cubicBezTo>
                  <a:cubicBezTo>
                    <a:pt x="13212" y="7584"/>
                    <a:pt x="11038" y="5186"/>
                    <a:pt x="7850" y="2950"/>
                  </a:cubicBezTo>
                  <a:cubicBezTo>
                    <a:pt x="5279" y="1148"/>
                    <a:pt x="2833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010325" y="1605175"/>
              <a:ext cx="311900" cy="211075"/>
            </a:xfrm>
            <a:custGeom>
              <a:avLst/>
              <a:gdLst/>
              <a:ahLst/>
              <a:cxnLst/>
              <a:rect l="l" t="t" r="r" b="b"/>
              <a:pathLst>
                <a:path w="12476" h="8443" extrusionOk="0">
                  <a:moveTo>
                    <a:pt x="929" y="1"/>
                  </a:moveTo>
                  <a:cubicBezTo>
                    <a:pt x="704" y="1"/>
                    <a:pt x="544" y="56"/>
                    <a:pt x="462" y="172"/>
                  </a:cubicBezTo>
                  <a:cubicBezTo>
                    <a:pt x="0" y="828"/>
                    <a:pt x="2214" y="3171"/>
                    <a:pt x="5403" y="5407"/>
                  </a:cubicBezTo>
                  <a:cubicBezTo>
                    <a:pt x="8028" y="7249"/>
                    <a:pt x="10501" y="8442"/>
                    <a:pt x="11548" y="8442"/>
                  </a:cubicBezTo>
                  <a:cubicBezTo>
                    <a:pt x="11773" y="8442"/>
                    <a:pt x="11932" y="8388"/>
                    <a:pt x="12013" y="8272"/>
                  </a:cubicBezTo>
                  <a:cubicBezTo>
                    <a:pt x="12475" y="7617"/>
                    <a:pt x="10261" y="5274"/>
                    <a:pt x="7073" y="3038"/>
                  </a:cubicBezTo>
                  <a:cubicBezTo>
                    <a:pt x="4449" y="1197"/>
                    <a:pt x="1979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529375" y="996650"/>
              <a:ext cx="136950" cy="192050"/>
            </a:xfrm>
            <a:custGeom>
              <a:avLst/>
              <a:gdLst/>
              <a:ahLst/>
              <a:cxnLst/>
              <a:rect l="l" t="t" r="r" b="b"/>
              <a:pathLst>
                <a:path w="5478" h="7682" extrusionOk="0">
                  <a:moveTo>
                    <a:pt x="5263" y="1"/>
                  </a:moveTo>
                  <a:cubicBezTo>
                    <a:pt x="5203" y="1"/>
                    <a:pt x="5142" y="29"/>
                    <a:pt x="5106" y="83"/>
                  </a:cubicBezTo>
                  <a:lnTo>
                    <a:pt x="87" y="7385"/>
                  </a:lnTo>
                  <a:cubicBezTo>
                    <a:pt x="0" y="7510"/>
                    <a:pt x="88" y="7681"/>
                    <a:pt x="240" y="7681"/>
                  </a:cubicBezTo>
                  <a:cubicBezTo>
                    <a:pt x="241" y="7681"/>
                    <a:pt x="242" y="7681"/>
                    <a:pt x="243" y="7681"/>
                  </a:cubicBezTo>
                  <a:cubicBezTo>
                    <a:pt x="306" y="7681"/>
                    <a:pt x="365" y="7651"/>
                    <a:pt x="401" y="7600"/>
                  </a:cubicBezTo>
                  <a:lnTo>
                    <a:pt x="5419" y="299"/>
                  </a:lnTo>
                  <a:cubicBezTo>
                    <a:pt x="5478" y="212"/>
                    <a:pt x="5457" y="94"/>
                    <a:pt x="5370" y="33"/>
                  </a:cubicBezTo>
                  <a:cubicBezTo>
                    <a:pt x="5337" y="11"/>
                    <a:pt x="5300" y="1"/>
                    <a:pt x="5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057250" y="1102900"/>
              <a:ext cx="553600" cy="689200"/>
            </a:xfrm>
            <a:custGeom>
              <a:avLst/>
              <a:gdLst/>
              <a:ahLst/>
              <a:cxnLst/>
              <a:rect l="l" t="t" r="r" b="b"/>
              <a:pathLst>
                <a:path w="22144" h="27568" extrusionOk="0">
                  <a:moveTo>
                    <a:pt x="20120" y="0"/>
                  </a:moveTo>
                  <a:cubicBezTo>
                    <a:pt x="20106" y="0"/>
                    <a:pt x="20092" y="5"/>
                    <a:pt x="20080" y="13"/>
                  </a:cubicBezTo>
                  <a:lnTo>
                    <a:pt x="17534" y="2474"/>
                  </a:lnTo>
                  <a:lnTo>
                    <a:pt x="17463" y="2424"/>
                  </a:lnTo>
                  <a:lnTo>
                    <a:pt x="14655" y="1936"/>
                  </a:lnTo>
                  <a:cubicBezTo>
                    <a:pt x="14593" y="1925"/>
                    <a:pt x="14531" y="1920"/>
                    <a:pt x="14472" y="1920"/>
                  </a:cubicBezTo>
                  <a:cubicBezTo>
                    <a:pt x="14205" y="1920"/>
                    <a:pt x="13973" y="2026"/>
                    <a:pt x="13840" y="2215"/>
                  </a:cubicBezTo>
                  <a:lnTo>
                    <a:pt x="8785" y="9438"/>
                  </a:lnTo>
                  <a:lnTo>
                    <a:pt x="1" y="21867"/>
                  </a:lnTo>
                  <a:cubicBezTo>
                    <a:pt x="2275" y="24326"/>
                    <a:pt x="5050" y="26269"/>
                    <a:pt x="8139" y="27567"/>
                  </a:cubicBezTo>
                  <a:lnTo>
                    <a:pt x="16924" y="15138"/>
                  </a:lnTo>
                  <a:lnTo>
                    <a:pt x="21978" y="7916"/>
                  </a:lnTo>
                  <a:cubicBezTo>
                    <a:pt x="22144" y="7684"/>
                    <a:pt x="22138" y="7357"/>
                    <a:pt x="21965" y="7055"/>
                  </a:cubicBezTo>
                  <a:lnTo>
                    <a:pt x="20551" y="4585"/>
                  </a:lnTo>
                  <a:lnTo>
                    <a:pt x="20481" y="4535"/>
                  </a:lnTo>
                  <a:lnTo>
                    <a:pt x="21933" y="1313"/>
                  </a:lnTo>
                  <a:cubicBezTo>
                    <a:pt x="21942" y="1282"/>
                    <a:pt x="21929" y="1250"/>
                    <a:pt x="21904" y="1235"/>
                  </a:cubicBezTo>
                  <a:lnTo>
                    <a:pt x="20162" y="15"/>
                  </a:lnTo>
                  <a:cubicBezTo>
                    <a:pt x="20150" y="5"/>
                    <a:pt x="20135" y="0"/>
                    <a:pt x="20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2124325" y="1395375"/>
              <a:ext cx="275325" cy="359625"/>
            </a:xfrm>
            <a:custGeom>
              <a:avLst/>
              <a:gdLst/>
              <a:ahLst/>
              <a:cxnLst/>
              <a:rect l="l" t="t" r="r" b="b"/>
              <a:pathLst>
                <a:path w="11013" h="14385" extrusionOk="0">
                  <a:moveTo>
                    <a:pt x="9329" y="0"/>
                  </a:moveTo>
                  <a:lnTo>
                    <a:pt x="1" y="13204"/>
                  </a:lnTo>
                  <a:lnTo>
                    <a:pt x="1684" y="14384"/>
                  </a:lnTo>
                  <a:lnTo>
                    <a:pt x="11012" y="1178"/>
                  </a:lnTo>
                  <a:lnTo>
                    <a:pt x="9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2288850" y="1331750"/>
              <a:ext cx="187325" cy="145350"/>
            </a:xfrm>
            <a:custGeom>
              <a:avLst/>
              <a:gdLst/>
              <a:ahLst/>
              <a:cxnLst/>
              <a:rect l="l" t="t" r="r" b="b"/>
              <a:pathLst>
                <a:path w="7493" h="5814" extrusionOk="0">
                  <a:moveTo>
                    <a:pt x="787" y="1"/>
                  </a:moveTo>
                  <a:lnTo>
                    <a:pt x="0" y="1118"/>
                  </a:lnTo>
                  <a:lnTo>
                    <a:pt x="6706" y="5813"/>
                  </a:lnTo>
                  <a:lnTo>
                    <a:pt x="7493" y="4696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2308425" y="1124125"/>
              <a:ext cx="277950" cy="325125"/>
            </a:xfrm>
            <a:custGeom>
              <a:avLst/>
              <a:gdLst/>
              <a:ahLst/>
              <a:cxnLst/>
              <a:rect l="l" t="t" r="r" b="b"/>
              <a:pathLst>
                <a:path w="11118" h="13005" extrusionOk="0">
                  <a:moveTo>
                    <a:pt x="9947" y="0"/>
                  </a:moveTo>
                  <a:cubicBezTo>
                    <a:pt x="9944" y="0"/>
                    <a:pt x="9940" y="6"/>
                    <a:pt x="9936" y="8"/>
                  </a:cubicBezTo>
                  <a:cubicBezTo>
                    <a:pt x="9930" y="8"/>
                    <a:pt x="9925" y="12"/>
                    <a:pt x="9921" y="15"/>
                  </a:cubicBezTo>
                  <a:lnTo>
                    <a:pt x="8703" y="1186"/>
                  </a:lnTo>
                  <a:lnTo>
                    <a:pt x="6824" y="2991"/>
                  </a:lnTo>
                  <a:lnTo>
                    <a:pt x="4507" y="2586"/>
                  </a:lnTo>
                  <a:cubicBezTo>
                    <a:pt x="4456" y="2578"/>
                    <a:pt x="4405" y="2573"/>
                    <a:pt x="4353" y="2573"/>
                  </a:cubicBezTo>
                  <a:cubicBezTo>
                    <a:pt x="4336" y="2573"/>
                    <a:pt x="4319" y="2574"/>
                    <a:pt x="4302" y="2575"/>
                  </a:cubicBezTo>
                  <a:cubicBezTo>
                    <a:pt x="4104" y="2588"/>
                    <a:pt x="3935" y="2674"/>
                    <a:pt x="3835" y="2818"/>
                  </a:cubicBezTo>
                  <a:lnTo>
                    <a:pt x="0" y="8302"/>
                  </a:lnTo>
                  <a:lnTo>
                    <a:pt x="6713" y="13005"/>
                  </a:lnTo>
                  <a:lnTo>
                    <a:pt x="10546" y="7521"/>
                  </a:lnTo>
                  <a:cubicBezTo>
                    <a:pt x="10681" y="7329"/>
                    <a:pt x="10677" y="7059"/>
                    <a:pt x="10535" y="6810"/>
                  </a:cubicBezTo>
                  <a:lnTo>
                    <a:pt x="9368" y="4773"/>
                  </a:lnTo>
                  <a:lnTo>
                    <a:pt x="11108" y="850"/>
                  </a:lnTo>
                  <a:cubicBezTo>
                    <a:pt x="11118" y="829"/>
                    <a:pt x="11112" y="806"/>
                    <a:pt x="11095" y="793"/>
                  </a:cubicBezTo>
                  <a:lnTo>
                    <a:pt x="9978" y="10"/>
                  </a:lnTo>
                  <a:cubicBezTo>
                    <a:pt x="9968" y="2"/>
                    <a:pt x="9959" y="0"/>
                    <a:pt x="9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454100" y="1314800"/>
              <a:ext cx="80225" cy="96625"/>
            </a:xfrm>
            <a:custGeom>
              <a:avLst/>
              <a:gdLst/>
              <a:ahLst/>
              <a:cxnLst/>
              <a:rect l="l" t="t" r="r" b="b"/>
              <a:pathLst>
                <a:path w="3209" h="3865" extrusionOk="0">
                  <a:moveTo>
                    <a:pt x="2783" y="1"/>
                  </a:moveTo>
                  <a:cubicBezTo>
                    <a:pt x="2417" y="1"/>
                    <a:pt x="1700" y="643"/>
                    <a:pt x="1063" y="1566"/>
                  </a:cubicBezTo>
                  <a:cubicBezTo>
                    <a:pt x="343" y="2613"/>
                    <a:pt x="1" y="3628"/>
                    <a:pt x="299" y="3829"/>
                  </a:cubicBezTo>
                  <a:cubicBezTo>
                    <a:pt x="335" y="3853"/>
                    <a:pt x="377" y="3865"/>
                    <a:pt x="426" y="3865"/>
                  </a:cubicBezTo>
                  <a:cubicBezTo>
                    <a:pt x="792" y="3865"/>
                    <a:pt x="1510" y="3223"/>
                    <a:pt x="2146" y="2300"/>
                  </a:cubicBezTo>
                  <a:cubicBezTo>
                    <a:pt x="2866" y="1251"/>
                    <a:pt x="3208" y="238"/>
                    <a:pt x="2910" y="36"/>
                  </a:cubicBezTo>
                  <a:cubicBezTo>
                    <a:pt x="2875" y="12"/>
                    <a:pt x="2832" y="1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081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713175" y="227077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713175" y="3081950"/>
            <a:ext cx="3057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713175" y="149755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/>
          <p:nvPr/>
        </p:nvSpPr>
        <p:spPr>
          <a:xfrm rot="5400000">
            <a:off x="3806787" y="3618929"/>
            <a:ext cx="2240895" cy="2620695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-482137" y="-741050"/>
            <a:ext cx="1894021" cy="2238588"/>
            <a:chOff x="-482137" y="-368050"/>
            <a:chExt cx="1894021" cy="2238588"/>
          </a:xfrm>
        </p:grpSpPr>
        <p:sp>
          <p:nvSpPr>
            <p:cNvPr id="36" name="Google Shape;36;p3"/>
            <p:cNvSpPr/>
            <p:nvPr/>
          </p:nvSpPr>
          <p:spPr>
            <a:xfrm rot="8999872">
              <a:off x="43550" y="-15996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5918186" flipH="1">
              <a:off x="7372" y="-670716"/>
              <a:ext cx="915002" cy="1776767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 rot="-4499933">
            <a:off x="7290748" y="-1286822"/>
            <a:ext cx="2240875" cy="2620670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 rot="899950">
            <a:off x="-416600" y="2148523"/>
            <a:ext cx="770646" cy="1496453"/>
          </a:xfrm>
          <a:custGeom>
            <a:avLst/>
            <a:gdLst/>
            <a:ahLst/>
            <a:cxnLst/>
            <a:rect l="l" t="t" r="r" b="b"/>
            <a:pathLst>
              <a:path w="16792" h="32607" extrusionOk="0">
                <a:moveTo>
                  <a:pt x="8495" y="295"/>
                </a:moveTo>
                <a:cubicBezTo>
                  <a:pt x="8650" y="495"/>
                  <a:pt x="8713" y="1021"/>
                  <a:pt x="8731" y="1238"/>
                </a:cubicBezTo>
                <a:cubicBezTo>
                  <a:pt x="8586" y="1275"/>
                  <a:pt x="8450" y="1329"/>
                  <a:pt x="8323" y="1402"/>
                </a:cubicBezTo>
                <a:cubicBezTo>
                  <a:pt x="8305" y="1411"/>
                  <a:pt x="8296" y="1420"/>
                  <a:pt x="8278" y="1429"/>
                </a:cubicBezTo>
                <a:cubicBezTo>
                  <a:pt x="8323" y="1048"/>
                  <a:pt x="8396" y="667"/>
                  <a:pt x="8495" y="295"/>
                </a:cubicBezTo>
                <a:close/>
                <a:moveTo>
                  <a:pt x="10218" y="1193"/>
                </a:moveTo>
                <a:lnTo>
                  <a:pt x="10218" y="1193"/>
                </a:lnTo>
                <a:cubicBezTo>
                  <a:pt x="10209" y="1211"/>
                  <a:pt x="10209" y="1220"/>
                  <a:pt x="10200" y="1238"/>
                </a:cubicBezTo>
                <a:cubicBezTo>
                  <a:pt x="9402" y="1601"/>
                  <a:pt x="8595" y="1937"/>
                  <a:pt x="7815" y="2327"/>
                </a:cubicBezTo>
                <a:cubicBezTo>
                  <a:pt x="8006" y="1755"/>
                  <a:pt x="8468" y="1429"/>
                  <a:pt x="9103" y="1347"/>
                </a:cubicBezTo>
                <a:cubicBezTo>
                  <a:pt x="9484" y="1302"/>
                  <a:pt x="9847" y="1293"/>
                  <a:pt x="10218" y="1193"/>
                </a:cubicBezTo>
                <a:close/>
                <a:moveTo>
                  <a:pt x="10155" y="1393"/>
                </a:moveTo>
                <a:lnTo>
                  <a:pt x="10155" y="1393"/>
                </a:lnTo>
                <a:cubicBezTo>
                  <a:pt x="9819" y="2236"/>
                  <a:pt x="8767" y="2336"/>
                  <a:pt x="7906" y="2417"/>
                </a:cubicBezTo>
                <a:cubicBezTo>
                  <a:pt x="8668" y="2091"/>
                  <a:pt x="9402" y="1737"/>
                  <a:pt x="10155" y="1393"/>
                </a:cubicBezTo>
                <a:close/>
                <a:moveTo>
                  <a:pt x="8374" y="214"/>
                </a:moveTo>
                <a:cubicBezTo>
                  <a:pt x="8375" y="214"/>
                  <a:pt x="8376" y="214"/>
                  <a:pt x="8378" y="214"/>
                </a:cubicBezTo>
                <a:cubicBezTo>
                  <a:pt x="8405" y="214"/>
                  <a:pt x="8423" y="232"/>
                  <a:pt x="8441" y="241"/>
                </a:cubicBezTo>
                <a:cubicBezTo>
                  <a:pt x="8278" y="667"/>
                  <a:pt x="8169" y="1093"/>
                  <a:pt x="8124" y="1547"/>
                </a:cubicBezTo>
                <a:cubicBezTo>
                  <a:pt x="7861" y="1773"/>
                  <a:pt x="7706" y="2091"/>
                  <a:pt x="7688" y="2435"/>
                </a:cubicBezTo>
                <a:cubicBezTo>
                  <a:pt x="7643" y="2435"/>
                  <a:pt x="7607" y="2445"/>
                  <a:pt x="7570" y="2445"/>
                </a:cubicBezTo>
                <a:cubicBezTo>
                  <a:pt x="7543" y="2200"/>
                  <a:pt x="7498" y="1955"/>
                  <a:pt x="7516" y="1701"/>
                </a:cubicBezTo>
                <a:cubicBezTo>
                  <a:pt x="7534" y="1248"/>
                  <a:pt x="7752" y="939"/>
                  <a:pt x="8033" y="595"/>
                </a:cubicBezTo>
                <a:cubicBezTo>
                  <a:pt x="8096" y="523"/>
                  <a:pt x="8282" y="214"/>
                  <a:pt x="8374" y="214"/>
                </a:cubicBezTo>
                <a:close/>
                <a:moveTo>
                  <a:pt x="6827" y="1991"/>
                </a:moveTo>
                <a:lnTo>
                  <a:pt x="6827" y="1991"/>
                </a:lnTo>
                <a:cubicBezTo>
                  <a:pt x="7063" y="2454"/>
                  <a:pt x="7226" y="2943"/>
                  <a:pt x="7144" y="3460"/>
                </a:cubicBezTo>
                <a:cubicBezTo>
                  <a:pt x="7063" y="2961"/>
                  <a:pt x="6963" y="2472"/>
                  <a:pt x="6827" y="1991"/>
                </a:cubicBezTo>
                <a:close/>
                <a:moveTo>
                  <a:pt x="6700" y="1882"/>
                </a:moveTo>
                <a:cubicBezTo>
                  <a:pt x="6818" y="2417"/>
                  <a:pt x="6954" y="2943"/>
                  <a:pt x="7045" y="3478"/>
                </a:cubicBezTo>
                <a:cubicBezTo>
                  <a:pt x="6754" y="2989"/>
                  <a:pt x="6627" y="2454"/>
                  <a:pt x="6700" y="1882"/>
                </a:cubicBezTo>
                <a:close/>
                <a:moveTo>
                  <a:pt x="5793" y="2662"/>
                </a:moveTo>
                <a:cubicBezTo>
                  <a:pt x="6228" y="3224"/>
                  <a:pt x="6745" y="3678"/>
                  <a:pt x="6691" y="4476"/>
                </a:cubicBezTo>
                <a:cubicBezTo>
                  <a:pt x="6676" y="4687"/>
                  <a:pt x="6650" y="4766"/>
                  <a:pt x="6617" y="4766"/>
                </a:cubicBezTo>
                <a:cubicBezTo>
                  <a:pt x="6531" y="4766"/>
                  <a:pt x="6403" y="4203"/>
                  <a:pt x="6337" y="4031"/>
                </a:cubicBezTo>
                <a:cubicBezTo>
                  <a:pt x="6165" y="3596"/>
                  <a:pt x="5993" y="3161"/>
                  <a:pt x="5820" y="2726"/>
                </a:cubicBezTo>
                <a:cubicBezTo>
                  <a:pt x="5811" y="2707"/>
                  <a:pt x="5802" y="2698"/>
                  <a:pt x="5784" y="2689"/>
                </a:cubicBezTo>
                <a:cubicBezTo>
                  <a:pt x="5784" y="2680"/>
                  <a:pt x="5793" y="2671"/>
                  <a:pt x="5793" y="2662"/>
                </a:cubicBezTo>
                <a:close/>
                <a:moveTo>
                  <a:pt x="9705" y="3420"/>
                </a:moveTo>
                <a:cubicBezTo>
                  <a:pt x="9745" y="3420"/>
                  <a:pt x="9771" y="3424"/>
                  <a:pt x="9774" y="3433"/>
                </a:cubicBezTo>
                <a:cubicBezTo>
                  <a:pt x="9783" y="3433"/>
                  <a:pt x="9783" y="3442"/>
                  <a:pt x="9774" y="3451"/>
                </a:cubicBezTo>
                <a:cubicBezTo>
                  <a:pt x="8867" y="3841"/>
                  <a:pt x="7788" y="4158"/>
                  <a:pt x="7017" y="4802"/>
                </a:cubicBezTo>
                <a:cubicBezTo>
                  <a:pt x="7235" y="4385"/>
                  <a:pt x="7543" y="4031"/>
                  <a:pt x="7979" y="3805"/>
                </a:cubicBezTo>
                <a:cubicBezTo>
                  <a:pt x="8278" y="3651"/>
                  <a:pt x="8613" y="3560"/>
                  <a:pt x="8949" y="3505"/>
                </a:cubicBezTo>
                <a:lnTo>
                  <a:pt x="8949" y="3505"/>
                </a:lnTo>
                <a:cubicBezTo>
                  <a:pt x="8948" y="3506"/>
                  <a:pt x="8949" y="3506"/>
                  <a:pt x="8950" y="3506"/>
                </a:cubicBezTo>
                <a:cubicBezTo>
                  <a:pt x="8978" y="3506"/>
                  <a:pt x="9511" y="3420"/>
                  <a:pt x="9705" y="3420"/>
                </a:cubicBezTo>
                <a:close/>
                <a:moveTo>
                  <a:pt x="9611" y="3669"/>
                </a:moveTo>
                <a:lnTo>
                  <a:pt x="9611" y="3669"/>
                </a:lnTo>
                <a:cubicBezTo>
                  <a:pt x="9302" y="3959"/>
                  <a:pt x="8677" y="4403"/>
                  <a:pt x="8595" y="4449"/>
                </a:cubicBezTo>
                <a:cubicBezTo>
                  <a:pt x="8105" y="4757"/>
                  <a:pt x="7607" y="4811"/>
                  <a:pt x="7063" y="4884"/>
                </a:cubicBezTo>
                <a:cubicBezTo>
                  <a:pt x="7779" y="4331"/>
                  <a:pt x="8758" y="4004"/>
                  <a:pt x="9611" y="3669"/>
                </a:cubicBezTo>
                <a:close/>
                <a:moveTo>
                  <a:pt x="5748" y="2853"/>
                </a:moveTo>
                <a:lnTo>
                  <a:pt x="5748" y="2853"/>
                </a:lnTo>
                <a:cubicBezTo>
                  <a:pt x="6038" y="3560"/>
                  <a:pt x="6328" y="4258"/>
                  <a:pt x="6600" y="4965"/>
                </a:cubicBezTo>
                <a:cubicBezTo>
                  <a:pt x="5639" y="4802"/>
                  <a:pt x="5576" y="3696"/>
                  <a:pt x="5748" y="2853"/>
                </a:cubicBezTo>
                <a:close/>
                <a:moveTo>
                  <a:pt x="643" y="4512"/>
                </a:moveTo>
                <a:lnTo>
                  <a:pt x="643" y="4512"/>
                </a:lnTo>
                <a:cubicBezTo>
                  <a:pt x="1078" y="4557"/>
                  <a:pt x="1513" y="4648"/>
                  <a:pt x="1885" y="4875"/>
                </a:cubicBezTo>
                <a:cubicBezTo>
                  <a:pt x="2356" y="5165"/>
                  <a:pt x="2628" y="5655"/>
                  <a:pt x="3000" y="6044"/>
                </a:cubicBezTo>
                <a:cubicBezTo>
                  <a:pt x="3000" y="6063"/>
                  <a:pt x="3009" y="6081"/>
                  <a:pt x="3027" y="6090"/>
                </a:cubicBezTo>
                <a:cubicBezTo>
                  <a:pt x="3036" y="6090"/>
                  <a:pt x="3036" y="6099"/>
                  <a:pt x="3046" y="6099"/>
                </a:cubicBezTo>
                <a:cubicBezTo>
                  <a:pt x="3009" y="6099"/>
                  <a:pt x="2973" y="6099"/>
                  <a:pt x="2946" y="6108"/>
                </a:cubicBezTo>
                <a:cubicBezTo>
                  <a:pt x="2937" y="6099"/>
                  <a:pt x="2937" y="6099"/>
                  <a:pt x="2937" y="6090"/>
                </a:cubicBezTo>
                <a:cubicBezTo>
                  <a:pt x="2202" y="5528"/>
                  <a:pt x="1431" y="5002"/>
                  <a:pt x="643" y="4512"/>
                </a:cubicBezTo>
                <a:close/>
                <a:moveTo>
                  <a:pt x="298" y="4476"/>
                </a:moveTo>
                <a:cubicBezTo>
                  <a:pt x="334" y="4476"/>
                  <a:pt x="361" y="4485"/>
                  <a:pt x="389" y="4485"/>
                </a:cubicBezTo>
                <a:cubicBezTo>
                  <a:pt x="1187" y="4993"/>
                  <a:pt x="1948" y="5546"/>
                  <a:pt x="2692" y="6117"/>
                </a:cubicBezTo>
                <a:cubicBezTo>
                  <a:pt x="2102" y="6117"/>
                  <a:pt x="1513" y="5927"/>
                  <a:pt x="1096" y="5491"/>
                </a:cubicBezTo>
                <a:cubicBezTo>
                  <a:pt x="779" y="5174"/>
                  <a:pt x="606" y="4784"/>
                  <a:pt x="298" y="4476"/>
                </a:cubicBezTo>
                <a:close/>
                <a:moveTo>
                  <a:pt x="5603" y="5346"/>
                </a:moveTo>
                <a:lnTo>
                  <a:pt x="5603" y="5346"/>
                </a:lnTo>
                <a:cubicBezTo>
                  <a:pt x="5857" y="5528"/>
                  <a:pt x="6147" y="5682"/>
                  <a:pt x="6228" y="5990"/>
                </a:cubicBezTo>
                <a:cubicBezTo>
                  <a:pt x="6283" y="6217"/>
                  <a:pt x="6256" y="6453"/>
                  <a:pt x="6256" y="6688"/>
                </a:cubicBezTo>
                <a:cubicBezTo>
                  <a:pt x="6056" y="6235"/>
                  <a:pt x="5838" y="5791"/>
                  <a:pt x="5603" y="5346"/>
                </a:cubicBezTo>
                <a:close/>
                <a:moveTo>
                  <a:pt x="5548" y="5428"/>
                </a:moveTo>
                <a:cubicBezTo>
                  <a:pt x="5784" y="5918"/>
                  <a:pt x="6002" y="6398"/>
                  <a:pt x="6210" y="6897"/>
                </a:cubicBezTo>
                <a:cubicBezTo>
                  <a:pt x="5630" y="6616"/>
                  <a:pt x="5539" y="6017"/>
                  <a:pt x="5548" y="5428"/>
                </a:cubicBezTo>
                <a:close/>
                <a:moveTo>
                  <a:pt x="4315" y="4693"/>
                </a:moveTo>
                <a:cubicBezTo>
                  <a:pt x="4542" y="5183"/>
                  <a:pt x="4778" y="5872"/>
                  <a:pt x="4814" y="6371"/>
                </a:cubicBezTo>
                <a:cubicBezTo>
                  <a:pt x="4832" y="6570"/>
                  <a:pt x="4814" y="6770"/>
                  <a:pt x="4759" y="6960"/>
                </a:cubicBezTo>
                <a:cubicBezTo>
                  <a:pt x="4719" y="7042"/>
                  <a:pt x="4687" y="7082"/>
                  <a:pt x="4665" y="7082"/>
                </a:cubicBezTo>
                <a:cubicBezTo>
                  <a:pt x="4633" y="7082"/>
                  <a:pt x="4622" y="6996"/>
                  <a:pt x="4632" y="6824"/>
                </a:cubicBezTo>
                <a:cubicBezTo>
                  <a:pt x="4496" y="6543"/>
                  <a:pt x="4478" y="6144"/>
                  <a:pt x="4369" y="5836"/>
                </a:cubicBezTo>
                <a:cubicBezTo>
                  <a:pt x="4369" y="5827"/>
                  <a:pt x="4351" y="5818"/>
                  <a:pt x="4342" y="5818"/>
                </a:cubicBezTo>
                <a:cubicBezTo>
                  <a:pt x="4324" y="5682"/>
                  <a:pt x="4315" y="5537"/>
                  <a:pt x="4306" y="5392"/>
                </a:cubicBezTo>
                <a:lnTo>
                  <a:pt x="4306" y="5392"/>
                </a:lnTo>
                <a:cubicBezTo>
                  <a:pt x="4315" y="5428"/>
                  <a:pt x="4324" y="5455"/>
                  <a:pt x="4333" y="5491"/>
                </a:cubicBezTo>
                <a:cubicBezTo>
                  <a:pt x="4324" y="5428"/>
                  <a:pt x="4315" y="5364"/>
                  <a:pt x="4306" y="5301"/>
                </a:cubicBezTo>
                <a:cubicBezTo>
                  <a:pt x="4297" y="5101"/>
                  <a:pt x="4306" y="4893"/>
                  <a:pt x="4315" y="4693"/>
                </a:cubicBezTo>
                <a:close/>
                <a:moveTo>
                  <a:pt x="4214" y="4411"/>
                </a:moveTo>
                <a:cubicBezTo>
                  <a:pt x="4212" y="4436"/>
                  <a:pt x="4218" y="4460"/>
                  <a:pt x="4224" y="4485"/>
                </a:cubicBezTo>
                <a:cubicBezTo>
                  <a:pt x="4215" y="4494"/>
                  <a:pt x="4206" y="4503"/>
                  <a:pt x="4206" y="4512"/>
                </a:cubicBezTo>
                <a:cubicBezTo>
                  <a:pt x="4161" y="5247"/>
                  <a:pt x="4107" y="6017"/>
                  <a:pt x="4442" y="6697"/>
                </a:cubicBezTo>
                <a:cubicBezTo>
                  <a:pt x="4451" y="6716"/>
                  <a:pt x="4469" y="6725"/>
                  <a:pt x="4487" y="6725"/>
                </a:cubicBezTo>
                <a:cubicBezTo>
                  <a:pt x="4524" y="6879"/>
                  <a:pt x="4551" y="7033"/>
                  <a:pt x="4578" y="7196"/>
                </a:cubicBezTo>
                <a:cubicBezTo>
                  <a:pt x="4569" y="7187"/>
                  <a:pt x="4560" y="7169"/>
                  <a:pt x="4551" y="7160"/>
                </a:cubicBezTo>
                <a:cubicBezTo>
                  <a:pt x="4306" y="6725"/>
                  <a:pt x="4134" y="6262"/>
                  <a:pt x="4088" y="5745"/>
                </a:cubicBezTo>
                <a:cubicBezTo>
                  <a:pt x="4052" y="5419"/>
                  <a:pt x="4070" y="5092"/>
                  <a:pt x="4134" y="4766"/>
                </a:cubicBezTo>
                <a:cubicBezTo>
                  <a:pt x="4150" y="4642"/>
                  <a:pt x="4182" y="4526"/>
                  <a:pt x="4214" y="4411"/>
                </a:cubicBezTo>
                <a:close/>
                <a:moveTo>
                  <a:pt x="9073" y="5751"/>
                </a:moveTo>
                <a:cubicBezTo>
                  <a:pt x="9124" y="5751"/>
                  <a:pt x="9166" y="5761"/>
                  <a:pt x="9194" y="5782"/>
                </a:cubicBezTo>
                <a:cubicBezTo>
                  <a:pt x="8677" y="6063"/>
                  <a:pt x="8178" y="6362"/>
                  <a:pt x="7697" y="6697"/>
                </a:cubicBezTo>
                <a:cubicBezTo>
                  <a:pt x="7289" y="6988"/>
                  <a:pt x="6909" y="7323"/>
                  <a:pt x="6473" y="7577"/>
                </a:cubicBezTo>
                <a:cubicBezTo>
                  <a:pt x="6754" y="7133"/>
                  <a:pt x="7081" y="6743"/>
                  <a:pt x="7516" y="6434"/>
                </a:cubicBezTo>
                <a:cubicBezTo>
                  <a:pt x="7685" y="6306"/>
                  <a:pt x="8677" y="5751"/>
                  <a:pt x="9073" y="5751"/>
                </a:cubicBezTo>
                <a:close/>
                <a:moveTo>
                  <a:pt x="9148" y="5972"/>
                </a:moveTo>
                <a:lnTo>
                  <a:pt x="9148" y="5972"/>
                </a:lnTo>
                <a:cubicBezTo>
                  <a:pt x="8922" y="6317"/>
                  <a:pt x="8169" y="7096"/>
                  <a:pt x="8042" y="7214"/>
                </a:cubicBezTo>
                <a:cubicBezTo>
                  <a:pt x="7561" y="7631"/>
                  <a:pt x="7099" y="7668"/>
                  <a:pt x="6573" y="7713"/>
                </a:cubicBezTo>
                <a:cubicBezTo>
                  <a:pt x="6990" y="7450"/>
                  <a:pt x="7371" y="7124"/>
                  <a:pt x="7770" y="6833"/>
                </a:cubicBezTo>
                <a:cubicBezTo>
                  <a:pt x="8214" y="6516"/>
                  <a:pt x="8677" y="6226"/>
                  <a:pt x="9148" y="5972"/>
                </a:cubicBezTo>
                <a:close/>
                <a:moveTo>
                  <a:pt x="3740" y="7769"/>
                </a:moveTo>
                <a:cubicBezTo>
                  <a:pt x="4176" y="7769"/>
                  <a:pt x="4592" y="7886"/>
                  <a:pt x="4941" y="8239"/>
                </a:cubicBezTo>
                <a:cubicBezTo>
                  <a:pt x="4291" y="8331"/>
                  <a:pt x="3470" y="8481"/>
                  <a:pt x="2696" y="8481"/>
                </a:cubicBezTo>
                <a:cubicBezTo>
                  <a:pt x="2173" y="8481"/>
                  <a:pt x="1672" y="8413"/>
                  <a:pt x="1259" y="8212"/>
                </a:cubicBezTo>
                <a:cubicBezTo>
                  <a:pt x="1486" y="8103"/>
                  <a:pt x="2411" y="8003"/>
                  <a:pt x="2547" y="7967"/>
                </a:cubicBezTo>
                <a:cubicBezTo>
                  <a:pt x="2938" y="7864"/>
                  <a:pt x="3347" y="7769"/>
                  <a:pt x="3740" y="7769"/>
                </a:cubicBezTo>
                <a:close/>
                <a:moveTo>
                  <a:pt x="1214" y="8302"/>
                </a:moveTo>
                <a:lnTo>
                  <a:pt x="1214" y="8302"/>
                </a:lnTo>
                <a:cubicBezTo>
                  <a:pt x="1665" y="8547"/>
                  <a:pt x="2216" y="8627"/>
                  <a:pt x="2787" y="8627"/>
                </a:cubicBezTo>
                <a:cubicBezTo>
                  <a:pt x="3444" y="8627"/>
                  <a:pt x="4127" y="8521"/>
                  <a:pt x="4714" y="8438"/>
                </a:cubicBezTo>
                <a:lnTo>
                  <a:pt x="4714" y="8438"/>
                </a:lnTo>
                <a:cubicBezTo>
                  <a:pt x="4215" y="8747"/>
                  <a:pt x="3698" y="9109"/>
                  <a:pt x="3118" y="9128"/>
                </a:cubicBezTo>
                <a:cubicBezTo>
                  <a:pt x="2919" y="9128"/>
                  <a:pt x="1295" y="8602"/>
                  <a:pt x="1214" y="8302"/>
                </a:cubicBezTo>
                <a:close/>
                <a:moveTo>
                  <a:pt x="12340" y="8212"/>
                </a:moveTo>
                <a:cubicBezTo>
                  <a:pt x="11433" y="8629"/>
                  <a:pt x="10545" y="9073"/>
                  <a:pt x="9665" y="9554"/>
                </a:cubicBezTo>
                <a:cubicBezTo>
                  <a:pt x="10246" y="8484"/>
                  <a:pt x="11216" y="8266"/>
                  <a:pt x="12340" y="8212"/>
                </a:cubicBezTo>
                <a:close/>
                <a:moveTo>
                  <a:pt x="12404" y="8393"/>
                </a:moveTo>
                <a:lnTo>
                  <a:pt x="12404" y="8393"/>
                </a:lnTo>
                <a:cubicBezTo>
                  <a:pt x="11946" y="9200"/>
                  <a:pt x="11177" y="9767"/>
                  <a:pt x="10277" y="9767"/>
                </a:cubicBezTo>
                <a:cubicBezTo>
                  <a:pt x="10125" y="9767"/>
                  <a:pt x="9969" y="9751"/>
                  <a:pt x="9810" y="9717"/>
                </a:cubicBezTo>
                <a:cubicBezTo>
                  <a:pt x="10654" y="9236"/>
                  <a:pt x="11515" y="8801"/>
                  <a:pt x="12404" y="8393"/>
                </a:cubicBezTo>
                <a:close/>
                <a:moveTo>
                  <a:pt x="8586" y="8556"/>
                </a:moveTo>
                <a:lnTo>
                  <a:pt x="8586" y="8556"/>
                </a:lnTo>
                <a:cubicBezTo>
                  <a:pt x="8359" y="9155"/>
                  <a:pt x="8169" y="9762"/>
                  <a:pt x="8024" y="10388"/>
                </a:cubicBezTo>
                <a:cubicBezTo>
                  <a:pt x="7942" y="10007"/>
                  <a:pt x="7924" y="9590"/>
                  <a:pt x="8069" y="9236"/>
                </a:cubicBezTo>
                <a:cubicBezTo>
                  <a:pt x="8178" y="8992"/>
                  <a:pt x="8378" y="8765"/>
                  <a:pt x="8586" y="8556"/>
                </a:cubicBezTo>
                <a:close/>
                <a:moveTo>
                  <a:pt x="8777" y="8375"/>
                </a:moveTo>
                <a:cubicBezTo>
                  <a:pt x="8813" y="8747"/>
                  <a:pt x="8840" y="9137"/>
                  <a:pt x="8767" y="9499"/>
                </a:cubicBezTo>
                <a:cubicBezTo>
                  <a:pt x="8686" y="9926"/>
                  <a:pt x="8441" y="10216"/>
                  <a:pt x="8142" y="10488"/>
                </a:cubicBezTo>
                <a:cubicBezTo>
                  <a:pt x="8296" y="9780"/>
                  <a:pt x="8495" y="9082"/>
                  <a:pt x="8767" y="8411"/>
                </a:cubicBezTo>
                <a:cubicBezTo>
                  <a:pt x="8777" y="8402"/>
                  <a:pt x="8777" y="8384"/>
                  <a:pt x="8767" y="8375"/>
                </a:cubicBezTo>
                <a:close/>
                <a:moveTo>
                  <a:pt x="9522" y="10508"/>
                </a:moveTo>
                <a:cubicBezTo>
                  <a:pt x="10078" y="10508"/>
                  <a:pt x="10628" y="10615"/>
                  <a:pt x="11170" y="10796"/>
                </a:cubicBezTo>
                <a:cubicBezTo>
                  <a:pt x="11189" y="10796"/>
                  <a:pt x="11343" y="10851"/>
                  <a:pt x="11488" y="10896"/>
                </a:cubicBezTo>
                <a:cubicBezTo>
                  <a:pt x="10372" y="10914"/>
                  <a:pt x="9266" y="10932"/>
                  <a:pt x="8151" y="10941"/>
                </a:cubicBezTo>
                <a:cubicBezTo>
                  <a:pt x="8269" y="10841"/>
                  <a:pt x="8378" y="10733"/>
                  <a:pt x="8504" y="10633"/>
                </a:cubicBezTo>
                <a:cubicBezTo>
                  <a:pt x="8846" y="10547"/>
                  <a:pt x="9185" y="10508"/>
                  <a:pt x="9522" y="10508"/>
                </a:cubicBezTo>
                <a:close/>
                <a:moveTo>
                  <a:pt x="11642" y="11041"/>
                </a:moveTo>
                <a:cubicBezTo>
                  <a:pt x="11560" y="11050"/>
                  <a:pt x="11488" y="11068"/>
                  <a:pt x="11479" y="11068"/>
                </a:cubicBezTo>
                <a:cubicBezTo>
                  <a:pt x="11034" y="11195"/>
                  <a:pt x="10545" y="11286"/>
                  <a:pt x="10091" y="11340"/>
                </a:cubicBezTo>
                <a:cubicBezTo>
                  <a:pt x="9911" y="11360"/>
                  <a:pt x="9729" y="11375"/>
                  <a:pt x="9546" y="11375"/>
                </a:cubicBezTo>
                <a:cubicBezTo>
                  <a:pt x="9316" y="11375"/>
                  <a:pt x="9086" y="11352"/>
                  <a:pt x="8858" y="11286"/>
                </a:cubicBezTo>
                <a:cubicBezTo>
                  <a:pt x="8758" y="11259"/>
                  <a:pt x="8659" y="11222"/>
                  <a:pt x="8559" y="11168"/>
                </a:cubicBezTo>
                <a:cubicBezTo>
                  <a:pt x="8385" y="11110"/>
                  <a:pt x="8327" y="11081"/>
                  <a:pt x="8385" y="11081"/>
                </a:cubicBezTo>
                <a:cubicBezTo>
                  <a:pt x="8399" y="11081"/>
                  <a:pt x="8421" y="11083"/>
                  <a:pt x="8450" y="11086"/>
                </a:cubicBezTo>
                <a:cubicBezTo>
                  <a:pt x="8483" y="11060"/>
                  <a:pt x="8557" y="11052"/>
                  <a:pt x="8643" y="11052"/>
                </a:cubicBezTo>
                <a:cubicBezTo>
                  <a:pt x="8794" y="11052"/>
                  <a:pt x="8983" y="11077"/>
                  <a:pt x="9058" y="11077"/>
                </a:cubicBezTo>
                <a:cubicBezTo>
                  <a:pt x="9919" y="11068"/>
                  <a:pt x="10781" y="11050"/>
                  <a:pt x="11642" y="11041"/>
                </a:cubicBezTo>
                <a:close/>
                <a:moveTo>
                  <a:pt x="842" y="11277"/>
                </a:moveTo>
                <a:lnTo>
                  <a:pt x="842" y="11277"/>
                </a:lnTo>
                <a:cubicBezTo>
                  <a:pt x="1703" y="11358"/>
                  <a:pt x="2728" y="11576"/>
                  <a:pt x="2946" y="12492"/>
                </a:cubicBezTo>
                <a:cubicBezTo>
                  <a:pt x="2275" y="12038"/>
                  <a:pt x="1586" y="11621"/>
                  <a:pt x="842" y="11277"/>
                </a:cubicBezTo>
                <a:close/>
                <a:moveTo>
                  <a:pt x="8331" y="12189"/>
                </a:moveTo>
                <a:cubicBezTo>
                  <a:pt x="8745" y="12189"/>
                  <a:pt x="9146" y="12249"/>
                  <a:pt x="9547" y="12338"/>
                </a:cubicBezTo>
                <a:cubicBezTo>
                  <a:pt x="9030" y="12428"/>
                  <a:pt x="8514" y="12501"/>
                  <a:pt x="7997" y="12537"/>
                </a:cubicBezTo>
                <a:cubicBezTo>
                  <a:pt x="7877" y="12543"/>
                  <a:pt x="7456" y="12589"/>
                  <a:pt x="7131" y="12589"/>
                </a:cubicBezTo>
                <a:cubicBezTo>
                  <a:pt x="6987" y="12589"/>
                  <a:pt x="6863" y="12580"/>
                  <a:pt x="6791" y="12555"/>
                </a:cubicBezTo>
                <a:cubicBezTo>
                  <a:pt x="6827" y="12501"/>
                  <a:pt x="6863" y="12446"/>
                  <a:pt x="6909" y="12383"/>
                </a:cubicBezTo>
                <a:cubicBezTo>
                  <a:pt x="7271" y="12274"/>
                  <a:pt x="8069" y="12202"/>
                  <a:pt x="8169" y="12193"/>
                </a:cubicBezTo>
                <a:cubicBezTo>
                  <a:pt x="8223" y="12190"/>
                  <a:pt x="8277" y="12189"/>
                  <a:pt x="8331" y="12189"/>
                </a:cubicBezTo>
                <a:close/>
                <a:moveTo>
                  <a:pt x="851" y="11458"/>
                </a:moveTo>
                <a:cubicBezTo>
                  <a:pt x="1586" y="11803"/>
                  <a:pt x="2284" y="12220"/>
                  <a:pt x="2928" y="12709"/>
                </a:cubicBezTo>
                <a:cubicBezTo>
                  <a:pt x="2726" y="12732"/>
                  <a:pt x="2517" y="12762"/>
                  <a:pt x="2314" y="12762"/>
                </a:cubicBezTo>
                <a:cubicBezTo>
                  <a:pt x="2033" y="12762"/>
                  <a:pt x="1762" y="12706"/>
                  <a:pt x="1531" y="12501"/>
                </a:cubicBezTo>
                <a:cubicBezTo>
                  <a:pt x="1250" y="12247"/>
                  <a:pt x="1042" y="11830"/>
                  <a:pt x="851" y="11458"/>
                </a:cubicBezTo>
                <a:close/>
                <a:moveTo>
                  <a:pt x="9466" y="12465"/>
                </a:moveTo>
                <a:cubicBezTo>
                  <a:pt x="8944" y="12781"/>
                  <a:pt x="8374" y="12931"/>
                  <a:pt x="7789" y="12931"/>
                </a:cubicBezTo>
                <a:cubicBezTo>
                  <a:pt x="7418" y="12931"/>
                  <a:pt x="7040" y="12871"/>
                  <a:pt x="6664" y="12755"/>
                </a:cubicBezTo>
                <a:cubicBezTo>
                  <a:pt x="6682" y="12728"/>
                  <a:pt x="6700" y="12700"/>
                  <a:pt x="6718" y="12673"/>
                </a:cubicBezTo>
                <a:cubicBezTo>
                  <a:pt x="6830" y="12675"/>
                  <a:pt x="6941" y="12676"/>
                  <a:pt x="7052" y="12676"/>
                </a:cubicBezTo>
                <a:cubicBezTo>
                  <a:pt x="7864" y="12676"/>
                  <a:pt x="8668" y="12616"/>
                  <a:pt x="9466" y="12465"/>
                </a:cubicBezTo>
                <a:close/>
                <a:moveTo>
                  <a:pt x="3726" y="10442"/>
                </a:moveTo>
                <a:cubicBezTo>
                  <a:pt x="3907" y="11295"/>
                  <a:pt x="4034" y="12165"/>
                  <a:pt x="4125" y="13045"/>
                </a:cubicBezTo>
                <a:cubicBezTo>
                  <a:pt x="3871" y="12691"/>
                  <a:pt x="3671" y="12310"/>
                  <a:pt x="3553" y="11884"/>
                </a:cubicBezTo>
                <a:cubicBezTo>
                  <a:pt x="3472" y="11594"/>
                  <a:pt x="3408" y="11295"/>
                  <a:pt x="3499" y="10996"/>
                </a:cubicBezTo>
                <a:cubicBezTo>
                  <a:pt x="3508" y="10950"/>
                  <a:pt x="3626" y="10633"/>
                  <a:pt x="3726" y="10442"/>
                </a:cubicBezTo>
                <a:close/>
                <a:moveTo>
                  <a:pt x="3862" y="10297"/>
                </a:moveTo>
                <a:lnTo>
                  <a:pt x="3862" y="10297"/>
                </a:lnTo>
                <a:cubicBezTo>
                  <a:pt x="4025" y="10361"/>
                  <a:pt x="4388" y="11313"/>
                  <a:pt x="4442" y="11449"/>
                </a:cubicBezTo>
                <a:cubicBezTo>
                  <a:pt x="4687" y="12057"/>
                  <a:pt x="4587" y="12537"/>
                  <a:pt x="4279" y="13063"/>
                </a:cubicBezTo>
                <a:cubicBezTo>
                  <a:pt x="4179" y="12129"/>
                  <a:pt x="4034" y="11213"/>
                  <a:pt x="3862" y="10297"/>
                </a:cubicBezTo>
                <a:close/>
                <a:moveTo>
                  <a:pt x="3189" y="13230"/>
                </a:moveTo>
                <a:cubicBezTo>
                  <a:pt x="3424" y="13230"/>
                  <a:pt x="3649" y="13260"/>
                  <a:pt x="3853" y="13335"/>
                </a:cubicBezTo>
                <a:cubicBezTo>
                  <a:pt x="3055" y="13399"/>
                  <a:pt x="2266" y="13471"/>
                  <a:pt x="1468" y="13535"/>
                </a:cubicBezTo>
                <a:cubicBezTo>
                  <a:pt x="2004" y="13400"/>
                  <a:pt x="2627" y="13230"/>
                  <a:pt x="3189" y="13230"/>
                </a:cubicBezTo>
                <a:close/>
                <a:moveTo>
                  <a:pt x="3952" y="13480"/>
                </a:moveTo>
                <a:lnTo>
                  <a:pt x="3952" y="13480"/>
                </a:lnTo>
                <a:cubicBezTo>
                  <a:pt x="3510" y="13733"/>
                  <a:pt x="3021" y="13861"/>
                  <a:pt x="2529" y="13861"/>
                </a:cubicBezTo>
                <a:cubicBezTo>
                  <a:pt x="2175" y="13861"/>
                  <a:pt x="1819" y="13794"/>
                  <a:pt x="1477" y="13662"/>
                </a:cubicBezTo>
                <a:cubicBezTo>
                  <a:pt x="2302" y="13598"/>
                  <a:pt x="3127" y="13544"/>
                  <a:pt x="3952" y="13480"/>
                </a:cubicBezTo>
                <a:close/>
                <a:moveTo>
                  <a:pt x="14759" y="13107"/>
                </a:moveTo>
                <a:cubicBezTo>
                  <a:pt x="14814" y="13107"/>
                  <a:pt x="14870" y="13107"/>
                  <a:pt x="14925" y="13108"/>
                </a:cubicBezTo>
                <a:cubicBezTo>
                  <a:pt x="14127" y="13417"/>
                  <a:pt x="13320" y="13707"/>
                  <a:pt x="12503" y="13952"/>
                </a:cubicBezTo>
                <a:cubicBezTo>
                  <a:pt x="13057" y="13253"/>
                  <a:pt x="13900" y="13107"/>
                  <a:pt x="14759" y="13107"/>
                </a:cubicBezTo>
                <a:close/>
                <a:moveTo>
                  <a:pt x="15024" y="13254"/>
                </a:moveTo>
                <a:lnTo>
                  <a:pt x="15024" y="13254"/>
                </a:lnTo>
                <a:cubicBezTo>
                  <a:pt x="14689" y="13526"/>
                  <a:pt x="14335" y="13807"/>
                  <a:pt x="13972" y="13997"/>
                </a:cubicBezTo>
                <a:cubicBezTo>
                  <a:pt x="13688" y="14142"/>
                  <a:pt x="13387" y="14195"/>
                  <a:pt x="13081" y="14195"/>
                </a:cubicBezTo>
                <a:cubicBezTo>
                  <a:pt x="12872" y="14195"/>
                  <a:pt x="12660" y="14170"/>
                  <a:pt x="12449" y="14133"/>
                </a:cubicBezTo>
                <a:cubicBezTo>
                  <a:pt x="13311" y="13861"/>
                  <a:pt x="14172" y="13553"/>
                  <a:pt x="15024" y="13254"/>
                </a:cubicBezTo>
                <a:close/>
                <a:moveTo>
                  <a:pt x="12449" y="12474"/>
                </a:moveTo>
                <a:lnTo>
                  <a:pt x="12449" y="12474"/>
                </a:lnTo>
                <a:cubicBezTo>
                  <a:pt x="12367" y="12773"/>
                  <a:pt x="12277" y="13072"/>
                  <a:pt x="12177" y="13362"/>
                </a:cubicBezTo>
                <a:cubicBezTo>
                  <a:pt x="12050" y="13716"/>
                  <a:pt x="11805" y="13952"/>
                  <a:pt x="11579" y="14215"/>
                </a:cubicBezTo>
                <a:cubicBezTo>
                  <a:pt x="11805" y="13598"/>
                  <a:pt x="12095" y="13018"/>
                  <a:pt x="12449" y="12474"/>
                </a:cubicBezTo>
                <a:close/>
                <a:moveTo>
                  <a:pt x="12558" y="12120"/>
                </a:moveTo>
                <a:lnTo>
                  <a:pt x="12558" y="12120"/>
                </a:lnTo>
                <a:cubicBezTo>
                  <a:pt x="12549" y="12138"/>
                  <a:pt x="12540" y="12165"/>
                  <a:pt x="12540" y="12183"/>
                </a:cubicBezTo>
                <a:cubicBezTo>
                  <a:pt x="12014" y="12873"/>
                  <a:pt x="11633" y="13598"/>
                  <a:pt x="11361" y="14414"/>
                </a:cubicBezTo>
                <a:cubicBezTo>
                  <a:pt x="11080" y="13462"/>
                  <a:pt x="11823" y="12700"/>
                  <a:pt x="12558" y="12120"/>
                </a:cubicBezTo>
                <a:close/>
                <a:moveTo>
                  <a:pt x="10436" y="13072"/>
                </a:moveTo>
                <a:cubicBezTo>
                  <a:pt x="10454" y="13263"/>
                  <a:pt x="10400" y="13816"/>
                  <a:pt x="10400" y="13879"/>
                </a:cubicBezTo>
                <a:cubicBezTo>
                  <a:pt x="10409" y="14233"/>
                  <a:pt x="10436" y="14587"/>
                  <a:pt x="10363" y="14940"/>
                </a:cubicBezTo>
                <a:cubicBezTo>
                  <a:pt x="10282" y="15339"/>
                  <a:pt x="9992" y="15629"/>
                  <a:pt x="9892" y="16010"/>
                </a:cubicBezTo>
                <a:cubicBezTo>
                  <a:pt x="9892" y="16014"/>
                  <a:pt x="9891" y="16018"/>
                  <a:pt x="9889" y="16024"/>
                </a:cubicBezTo>
                <a:lnTo>
                  <a:pt x="9889" y="16024"/>
                </a:lnTo>
                <a:cubicBezTo>
                  <a:pt x="9896" y="15988"/>
                  <a:pt x="9901" y="15952"/>
                  <a:pt x="9901" y="15910"/>
                </a:cubicBezTo>
                <a:cubicBezTo>
                  <a:pt x="9928" y="15684"/>
                  <a:pt x="9955" y="15457"/>
                  <a:pt x="9992" y="15230"/>
                </a:cubicBezTo>
                <a:cubicBezTo>
                  <a:pt x="10001" y="15235"/>
                  <a:pt x="10010" y="15237"/>
                  <a:pt x="10020" y="15237"/>
                </a:cubicBezTo>
                <a:cubicBezTo>
                  <a:pt x="10048" y="15237"/>
                  <a:pt x="10076" y="15217"/>
                  <a:pt x="10082" y="15176"/>
                </a:cubicBezTo>
                <a:cubicBezTo>
                  <a:pt x="10110" y="14886"/>
                  <a:pt x="10137" y="14605"/>
                  <a:pt x="10173" y="14314"/>
                </a:cubicBezTo>
                <a:cubicBezTo>
                  <a:pt x="10173" y="14305"/>
                  <a:pt x="10173" y="14305"/>
                  <a:pt x="10182" y="14296"/>
                </a:cubicBezTo>
                <a:cubicBezTo>
                  <a:pt x="10182" y="14287"/>
                  <a:pt x="10173" y="14287"/>
                  <a:pt x="10182" y="14287"/>
                </a:cubicBezTo>
                <a:cubicBezTo>
                  <a:pt x="10200" y="14151"/>
                  <a:pt x="10218" y="14024"/>
                  <a:pt x="10246" y="13888"/>
                </a:cubicBezTo>
                <a:cubicBezTo>
                  <a:pt x="10273" y="13752"/>
                  <a:pt x="10318" y="13616"/>
                  <a:pt x="10345" y="13480"/>
                </a:cubicBezTo>
                <a:lnTo>
                  <a:pt x="10354" y="13471"/>
                </a:lnTo>
                <a:lnTo>
                  <a:pt x="10345" y="13471"/>
                </a:lnTo>
                <a:cubicBezTo>
                  <a:pt x="10354" y="13435"/>
                  <a:pt x="10363" y="13399"/>
                  <a:pt x="10363" y="13362"/>
                </a:cubicBezTo>
                <a:cubicBezTo>
                  <a:pt x="10372" y="13299"/>
                  <a:pt x="10372" y="13263"/>
                  <a:pt x="10372" y="13235"/>
                </a:cubicBezTo>
                <a:cubicBezTo>
                  <a:pt x="10391" y="13181"/>
                  <a:pt x="10418" y="13127"/>
                  <a:pt x="10436" y="13072"/>
                </a:cubicBezTo>
                <a:close/>
                <a:moveTo>
                  <a:pt x="10218" y="13480"/>
                </a:moveTo>
                <a:lnTo>
                  <a:pt x="10218" y="13480"/>
                </a:lnTo>
                <a:cubicBezTo>
                  <a:pt x="10091" y="13861"/>
                  <a:pt x="10010" y="14251"/>
                  <a:pt x="9973" y="14650"/>
                </a:cubicBezTo>
                <a:cubicBezTo>
                  <a:pt x="9847" y="15131"/>
                  <a:pt x="9792" y="15620"/>
                  <a:pt x="9783" y="16110"/>
                </a:cubicBezTo>
                <a:cubicBezTo>
                  <a:pt x="9611" y="15375"/>
                  <a:pt x="9656" y="14641"/>
                  <a:pt x="9973" y="13915"/>
                </a:cubicBezTo>
                <a:cubicBezTo>
                  <a:pt x="9992" y="13870"/>
                  <a:pt x="10110" y="13671"/>
                  <a:pt x="10218" y="13480"/>
                </a:cubicBezTo>
                <a:close/>
                <a:moveTo>
                  <a:pt x="12178" y="15139"/>
                </a:moveTo>
                <a:cubicBezTo>
                  <a:pt x="12965" y="15139"/>
                  <a:pt x="13723" y="15377"/>
                  <a:pt x="14444" y="15802"/>
                </a:cubicBezTo>
                <a:cubicBezTo>
                  <a:pt x="14653" y="15919"/>
                  <a:pt x="14925" y="16037"/>
                  <a:pt x="14988" y="16119"/>
                </a:cubicBezTo>
                <a:cubicBezTo>
                  <a:pt x="13719" y="15666"/>
                  <a:pt x="12286" y="15566"/>
                  <a:pt x="10962" y="15348"/>
                </a:cubicBezTo>
                <a:cubicBezTo>
                  <a:pt x="10971" y="15339"/>
                  <a:pt x="10980" y="15330"/>
                  <a:pt x="10989" y="15321"/>
                </a:cubicBezTo>
                <a:cubicBezTo>
                  <a:pt x="11392" y="15198"/>
                  <a:pt x="11789" y="15139"/>
                  <a:pt x="12178" y="15139"/>
                </a:cubicBezTo>
                <a:close/>
                <a:moveTo>
                  <a:pt x="11194" y="15567"/>
                </a:moveTo>
                <a:cubicBezTo>
                  <a:pt x="11225" y="15567"/>
                  <a:pt x="11340" y="15599"/>
                  <a:pt x="11551" y="15629"/>
                </a:cubicBezTo>
                <a:cubicBezTo>
                  <a:pt x="11778" y="15657"/>
                  <a:pt x="11996" y="15693"/>
                  <a:pt x="12222" y="15729"/>
                </a:cubicBezTo>
                <a:cubicBezTo>
                  <a:pt x="13120" y="15874"/>
                  <a:pt x="14045" y="15938"/>
                  <a:pt x="14906" y="16228"/>
                </a:cubicBezTo>
                <a:cubicBezTo>
                  <a:pt x="14861" y="16246"/>
                  <a:pt x="14789" y="16255"/>
                  <a:pt x="14698" y="16273"/>
                </a:cubicBezTo>
                <a:cubicBezTo>
                  <a:pt x="14245" y="16324"/>
                  <a:pt x="13760" y="16374"/>
                  <a:pt x="13302" y="16374"/>
                </a:cubicBezTo>
                <a:cubicBezTo>
                  <a:pt x="13265" y="16374"/>
                  <a:pt x="13229" y="16374"/>
                  <a:pt x="13193" y="16373"/>
                </a:cubicBezTo>
                <a:cubicBezTo>
                  <a:pt x="12576" y="16346"/>
                  <a:pt x="11860" y="16119"/>
                  <a:pt x="11379" y="15729"/>
                </a:cubicBezTo>
                <a:cubicBezTo>
                  <a:pt x="11227" y="15606"/>
                  <a:pt x="11160" y="15567"/>
                  <a:pt x="11194" y="15567"/>
                </a:cubicBezTo>
                <a:close/>
                <a:moveTo>
                  <a:pt x="1314" y="16192"/>
                </a:moveTo>
                <a:cubicBezTo>
                  <a:pt x="1722" y="16246"/>
                  <a:pt x="2148" y="16300"/>
                  <a:pt x="2538" y="16409"/>
                </a:cubicBezTo>
                <a:cubicBezTo>
                  <a:pt x="3046" y="16563"/>
                  <a:pt x="3381" y="16908"/>
                  <a:pt x="3671" y="17325"/>
                </a:cubicBezTo>
                <a:cubicBezTo>
                  <a:pt x="2882" y="16944"/>
                  <a:pt x="2093" y="16572"/>
                  <a:pt x="1314" y="16192"/>
                </a:cubicBezTo>
                <a:close/>
                <a:moveTo>
                  <a:pt x="1504" y="16464"/>
                </a:moveTo>
                <a:lnTo>
                  <a:pt x="1504" y="16464"/>
                </a:lnTo>
                <a:cubicBezTo>
                  <a:pt x="2220" y="16817"/>
                  <a:pt x="2946" y="17171"/>
                  <a:pt x="3662" y="17525"/>
                </a:cubicBezTo>
                <a:cubicBezTo>
                  <a:pt x="3536" y="17539"/>
                  <a:pt x="3412" y="17547"/>
                  <a:pt x="3290" y="17547"/>
                </a:cubicBezTo>
                <a:cubicBezTo>
                  <a:pt x="2875" y="17547"/>
                  <a:pt x="2481" y="17451"/>
                  <a:pt x="2102" y="17171"/>
                </a:cubicBezTo>
                <a:cubicBezTo>
                  <a:pt x="1840" y="16980"/>
                  <a:pt x="1676" y="16717"/>
                  <a:pt x="1504" y="16464"/>
                </a:cubicBezTo>
                <a:close/>
                <a:moveTo>
                  <a:pt x="4333" y="15711"/>
                </a:moveTo>
                <a:cubicBezTo>
                  <a:pt x="4460" y="16554"/>
                  <a:pt x="4759" y="17361"/>
                  <a:pt x="5158" y="18123"/>
                </a:cubicBezTo>
                <a:cubicBezTo>
                  <a:pt x="4587" y="17688"/>
                  <a:pt x="4215" y="17071"/>
                  <a:pt x="4233" y="16318"/>
                </a:cubicBezTo>
                <a:cubicBezTo>
                  <a:pt x="4233" y="16173"/>
                  <a:pt x="4224" y="15765"/>
                  <a:pt x="4324" y="15711"/>
                </a:cubicBezTo>
                <a:close/>
                <a:moveTo>
                  <a:pt x="4524" y="15956"/>
                </a:moveTo>
                <a:cubicBezTo>
                  <a:pt x="4623" y="16119"/>
                  <a:pt x="4714" y="16282"/>
                  <a:pt x="4823" y="16436"/>
                </a:cubicBezTo>
                <a:cubicBezTo>
                  <a:pt x="5022" y="16727"/>
                  <a:pt x="5267" y="17017"/>
                  <a:pt x="5376" y="17352"/>
                </a:cubicBezTo>
                <a:cubicBezTo>
                  <a:pt x="5430" y="17506"/>
                  <a:pt x="5494" y="17715"/>
                  <a:pt x="5467" y="17878"/>
                </a:cubicBezTo>
                <a:cubicBezTo>
                  <a:pt x="5434" y="18103"/>
                  <a:pt x="5400" y="18180"/>
                  <a:pt x="5365" y="18180"/>
                </a:cubicBezTo>
                <a:cubicBezTo>
                  <a:pt x="5313" y="18180"/>
                  <a:pt x="5258" y="18005"/>
                  <a:pt x="5204" y="17896"/>
                </a:cubicBezTo>
                <a:cubicBezTo>
                  <a:pt x="4895" y="17271"/>
                  <a:pt x="4687" y="16627"/>
                  <a:pt x="4524" y="15956"/>
                </a:cubicBezTo>
                <a:close/>
                <a:moveTo>
                  <a:pt x="8395" y="15014"/>
                </a:moveTo>
                <a:cubicBezTo>
                  <a:pt x="8411" y="15014"/>
                  <a:pt x="8429" y="15030"/>
                  <a:pt x="8450" y="15067"/>
                </a:cubicBezTo>
                <a:cubicBezTo>
                  <a:pt x="8060" y="16255"/>
                  <a:pt x="7951" y="17425"/>
                  <a:pt x="8160" y="18640"/>
                </a:cubicBezTo>
                <a:cubicBezTo>
                  <a:pt x="7498" y="17661"/>
                  <a:pt x="7779" y="16745"/>
                  <a:pt x="8178" y="15693"/>
                </a:cubicBezTo>
                <a:cubicBezTo>
                  <a:pt x="8269" y="15442"/>
                  <a:pt x="8309" y="15014"/>
                  <a:pt x="8395" y="15014"/>
                </a:cubicBezTo>
                <a:close/>
                <a:moveTo>
                  <a:pt x="8486" y="15167"/>
                </a:moveTo>
                <a:cubicBezTo>
                  <a:pt x="8504" y="15203"/>
                  <a:pt x="8523" y="15248"/>
                  <a:pt x="8541" y="15312"/>
                </a:cubicBezTo>
                <a:cubicBezTo>
                  <a:pt x="8686" y="15838"/>
                  <a:pt x="8822" y="16391"/>
                  <a:pt x="8795" y="16944"/>
                </a:cubicBezTo>
                <a:cubicBezTo>
                  <a:pt x="8758" y="17525"/>
                  <a:pt x="8514" y="17960"/>
                  <a:pt x="8323" y="18486"/>
                </a:cubicBezTo>
                <a:cubicBezTo>
                  <a:pt x="8271" y="18641"/>
                  <a:pt x="8256" y="18716"/>
                  <a:pt x="8254" y="18716"/>
                </a:cubicBezTo>
                <a:cubicBezTo>
                  <a:pt x="8251" y="18716"/>
                  <a:pt x="8270" y="18593"/>
                  <a:pt x="8260" y="18359"/>
                </a:cubicBezTo>
                <a:cubicBezTo>
                  <a:pt x="8205" y="17234"/>
                  <a:pt x="8160" y="16255"/>
                  <a:pt x="8486" y="15167"/>
                </a:cubicBezTo>
                <a:close/>
                <a:moveTo>
                  <a:pt x="3456" y="18376"/>
                </a:moveTo>
                <a:cubicBezTo>
                  <a:pt x="4011" y="18376"/>
                  <a:pt x="4567" y="18470"/>
                  <a:pt x="5122" y="18531"/>
                </a:cubicBezTo>
                <a:cubicBezTo>
                  <a:pt x="4428" y="18698"/>
                  <a:pt x="3741" y="18843"/>
                  <a:pt x="3034" y="18843"/>
                </a:cubicBezTo>
                <a:cubicBezTo>
                  <a:pt x="2975" y="18843"/>
                  <a:pt x="2915" y="18841"/>
                  <a:pt x="2855" y="18839"/>
                </a:cubicBezTo>
                <a:cubicBezTo>
                  <a:pt x="2560" y="18835"/>
                  <a:pt x="2287" y="18816"/>
                  <a:pt x="2019" y="18816"/>
                </a:cubicBezTo>
                <a:cubicBezTo>
                  <a:pt x="1769" y="18816"/>
                  <a:pt x="1523" y="18832"/>
                  <a:pt x="1268" y="18894"/>
                </a:cubicBezTo>
                <a:cubicBezTo>
                  <a:pt x="1413" y="18459"/>
                  <a:pt x="3109" y="18377"/>
                  <a:pt x="3381" y="18377"/>
                </a:cubicBezTo>
                <a:cubicBezTo>
                  <a:pt x="3406" y="18377"/>
                  <a:pt x="3431" y="18376"/>
                  <a:pt x="3456" y="18376"/>
                </a:cubicBezTo>
                <a:close/>
                <a:moveTo>
                  <a:pt x="4623" y="18848"/>
                </a:moveTo>
                <a:lnTo>
                  <a:pt x="4623" y="18848"/>
                </a:lnTo>
                <a:cubicBezTo>
                  <a:pt x="4170" y="19075"/>
                  <a:pt x="3680" y="19247"/>
                  <a:pt x="3163" y="19284"/>
                </a:cubicBezTo>
                <a:cubicBezTo>
                  <a:pt x="3102" y="19288"/>
                  <a:pt x="3041" y="19290"/>
                  <a:pt x="2979" y="19290"/>
                </a:cubicBezTo>
                <a:cubicBezTo>
                  <a:pt x="2669" y="19290"/>
                  <a:pt x="2359" y="19238"/>
                  <a:pt x="2048" y="19193"/>
                </a:cubicBezTo>
                <a:cubicBezTo>
                  <a:pt x="1876" y="19166"/>
                  <a:pt x="1703" y="19139"/>
                  <a:pt x="1531" y="19102"/>
                </a:cubicBezTo>
                <a:cubicBezTo>
                  <a:pt x="1441" y="19116"/>
                  <a:pt x="1368" y="19123"/>
                  <a:pt x="1312" y="19123"/>
                </a:cubicBezTo>
                <a:cubicBezTo>
                  <a:pt x="1257" y="19123"/>
                  <a:pt x="1218" y="19116"/>
                  <a:pt x="1196" y="19102"/>
                </a:cubicBezTo>
                <a:cubicBezTo>
                  <a:pt x="1495" y="19021"/>
                  <a:pt x="1793" y="18999"/>
                  <a:pt x="2092" y="18999"/>
                </a:cubicBezTo>
                <a:cubicBezTo>
                  <a:pt x="2453" y="18999"/>
                  <a:pt x="2815" y="19031"/>
                  <a:pt x="3182" y="19031"/>
                </a:cubicBezTo>
                <a:cubicBezTo>
                  <a:pt x="3293" y="19031"/>
                  <a:pt x="3405" y="19028"/>
                  <a:pt x="3517" y="19021"/>
                </a:cubicBezTo>
                <a:cubicBezTo>
                  <a:pt x="3889" y="18994"/>
                  <a:pt x="4261" y="18921"/>
                  <a:pt x="4623" y="18848"/>
                </a:cubicBezTo>
                <a:close/>
                <a:moveTo>
                  <a:pt x="16285" y="18585"/>
                </a:moveTo>
                <a:lnTo>
                  <a:pt x="16285" y="18585"/>
                </a:lnTo>
                <a:cubicBezTo>
                  <a:pt x="15441" y="19048"/>
                  <a:pt x="14589" y="19492"/>
                  <a:pt x="13746" y="19946"/>
                </a:cubicBezTo>
                <a:cubicBezTo>
                  <a:pt x="13900" y="18740"/>
                  <a:pt x="15251" y="18649"/>
                  <a:pt x="16285" y="18585"/>
                </a:cubicBezTo>
                <a:close/>
                <a:moveTo>
                  <a:pt x="16348" y="18776"/>
                </a:moveTo>
                <a:lnTo>
                  <a:pt x="16348" y="18776"/>
                </a:lnTo>
                <a:cubicBezTo>
                  <a:pt x="15804" y="19510"/>
                  <a:pt x="14970" y="19964"/>
                  <a:pt x="14054" y="20018"/>
                </a:cubicBezTo>
                <a:cubicBezTo>
                  <a:pt x="14816" y="19601"/>
                  <a:pt x="15587" y="19184"/>
                  <a:pt x="16348" y="18776"/>
                </a:cubicBezTo>
                <a:close/>
                <a:moveTo>
                  <a:pt x="12875" y="17787"/>
                </a:moveTo>
                <a:cubicBezTo>
                  <a:pt x="12875" y="17987"/>
                  <a:pt x="12875" y="18205"/>
                  <a:pt x="12884" y="18277"/>
                </a:cubicBezTo>
                <a:cubicBezTo>
                  <a:pt x="12975" y="18876"/>
                  <a:pt x="13102" y="19429"/>
                  <a:pt x="12821" y="20009"/>
                </a:cubicBezTo>
                <a:cubicBezTo>
                  <a:pt x="12703" y="20245"/>
                  <a:pt x="12503" y="20526"/>
                  <a:pt x="12349" y="20744"/>
                </a:cubicBezTo>
                <a:cubicBezTo>
                  <a:pt x="12322" y="20789"/>
                  <a:pt x="12313" y="20816"/>
                  <a:pt x="12304" y="20843"/>
                </a:cubicBezTo>
                <a:cubicBezTo>
                  <a:pt x="12304" y="20825"/>
                  <a:pt x="12295" y="20798"/>
                  <a:pt x="12286" y="20771"/>
                </a:cubicBezTo>
                <a:cubicBezTo>
                  <a:pt x="12186" y="20508"/>
                  <a:pt x="12168" y="20163"/>
                  <a:pt x="12168" y="19891"/>
                </a:cubicBezTo>
                <a:cubicBezTo>
                  <a:pt x="12168" y="19456"/>
                  <a:pt x="12250" y="19021"/>
                  <a:pt x="12395" y="18604"/>
                </a:cubicBezTo>
                <a:cubicBezTo>
                  <a:pt x="12558" y="18341"/>
                  <a:pt x="12721" y="18060"/>
                  <a:pt x="12875" y="17787"/>
                </a:cubicBezTo>
                <a:close/>
                <a:moveTo>
                  <a:pt x="12838" y="17361"/>
                </a:moveTo>
                <a:cubicBezTo>
                  <a:pt x="12838" y="17361"/>
                  <a:pt x="12839" y="17361"/>
                  <a:pt x="12839" y="17361"/>
                </a:cubicBezTo>
                <a:cubicBezTo>
                  <a:pt x="12866" y="17379"/>
                  <a:pt x="12866" y="17497"/>
                  <a:pt x="12875" y="17633"/>
                </a:cubicBezTo>
                <a:cubicBezTo>
                  <a:pt x="12603" y="17924"/>
                  <a:pt x="12367" y="18304"/>
                  <a:pt x="12240" y="18694"/>
                </a:cubicBezTo>
                <a:cubicBezTo>
                  <a:pt x="11959" y="19429"/>
                  <a:pt x="11959" y="20200"/>
                  <a:pt x="12186" y="20979"/>
                </a:cubicBezTo>
                <a:cubicBezTo>
                  <a:pt x="11624" y="20254"/>
                  <a:pt x="11887" y="18785"/>
                  <a:pt x="12268" y="18114"/>
                </a:cubicBezTo>
                <a:cubicBezTo>
                  <a:pt x="12339" y="17989"/>
                  <a:pt x="12808" y="17361"/>
                  <a:pt x="12838" y="17361"/>
                </a:cubicBezTo>
                <a:close/>
                <a:moveTo>
                  <a:pt x="1696" y="20670"/>
                </a:moveTo>
                <a:cubicBezTo>
                  <a:pt x="2289" y="20670"/>
                  <a:pt x="3091" y="20746"/>
                  <a:pt x="3218" y="21306"/>
                </a:cubicBezTo>
                <a:cubicBezTo>
                  <a:pt x="2674" y="21088"/>
                  <a:pt x="2130" y="20871"/>
                  <a:pt x="1577" y="20671"/>
                </a:cubicBezTo>
                <a:cubicBezTo>
                  <a:pt x="1615" y="20671"/>
                  <a:pt x="1655" y="20670"/>
                  <a:pt x="1696" y="20670"/>
                </a:cubicBezTo>
                <a:close/>
                <a:moveTo>
                  <a:pt x="1468" y="20771"/>
                </a:moveTo>
                <a:cubicBezTo>
                  <a:pt x="2003" y="20988"/>
                  <a:pt x="2538" y="21197"/>
                  <a:pt x="3073" y="21406"/>
                </a:cubicBezTo>
                <a:cubicBezTo>
                  <a:pt x="2879" y="21436"/>
                  <a:pt x="2659" y="21473"/>
                  <a:pt x="2456" y="21473"/>
                </a:cubicBezTo>
                <a:cubicBezTo>
                  <a:pt x="2300" y="21473"/>
                  <a:pt x="2154" y="21451"/>
                  <a:pt x="2039" y="21387"/>
                </a:cubicBezTo>
                <a:cubicBezTo>
                  <a:pt x="1821" y="21261"/>
                  <a:pt x="1613" y="21007"/>
                  <a:pt x="1468" y="20771"/>
                </a:cubicBezTo>
                <a:close/>
                <a:moveTo>
                  <a:pt x="3735" y="19918"/>
                </a:moveTo>
                <a:cubicBezTo>
                  <a:pt x="4052" y="20372"/>
                  <a:pt x="4632" y="20608"/>
                  <a:pt x="4859" y="21115"/>
                </a:cubicBezTo>
                <a:cubicBezTo>
                  <a:pt x="4895" y="21215"/>
                  <a:pt x="5031" y="21959"/>
                  <a:pt x="4886" y="21986"/>
                </a:cubicBezTo>
                <a:cubicBezTo>
                  <a:pt x="4876" y="21988"/>
                  <a:pt x="4866" y="21989"/>
                  <a:pt x="4857" y="21989"/>
                </a:cubicBezTo>
                <a:cubicBezTo>
                  <a:pt x="4692" y="21989"/>
                  <a:pt x="4656" y="21697"/>
                  <a:pt x="4596" y="21560"/>
                </a:cubicBezTo>
                <a:cubicBezTo>
                  <a:pt x="4406" y="21134"/>
                  <a:pt x="4215" y="20698"/>
                  <a:pt x="3998" y="20281"/>
                </a:cubicBezTo>
                <a:cubicBezTo>
                  <a:pt x="3991" y="20268"/>
                  <a:pt x="3980" y="20259"/>
                  <a:pt x="3967" y="20259"/>
                </a:cubicBezTo>
                <a:cubicBezTo>
                  <a:pt x="3962" y="20259"/>
                  <a:pt x="3957" y="20261"/>
                  <a:pt x="3952" y="20263"/>
                </a:cubicBezTo>
                <a:cubicBezTo>
                  <a:pt x="3889" y="20154"/>
                  <a:pt x="3816" y="20045"/>
                  <a:pt x="3735" y="19946"/>
                </a:cubicBezTo>
                <a:cubicBezTo>
                  <a:pt x="3735" y="19937"/>
                  <a:pt x="3735" y="19928"/>
                  <a:pt x="3735" y="19918"/>
                </a:cubicBezTo>
                <a:close/>
                <a:moveTo>
                  <a:pt x="3717" y="20118"/>
                </a:moveTo>
                <a:lnTo>
                  <a:pt x="3717" y="20118"/>
                </a:lnTo>
                <a:cubicBezTo>
                  <a:pt x="3816" y="20263"/>
                  <a:pt x="3916" y="20417"/>
                  <a:pt x="3998" y="20580"/>
                </a:cubicBezTo>
                <a:cubicBezTo>
                  <a:pt x="4007" y="20599"/>
                  <a:pt x="4025" y="20599"/>
                  <a:pt x="4043" y="20599"/>
                </a:cubicBezTo>
                <a:cubicBezTo>
                  <a:pt x="4233" y="21088"/>
                  <a:pt x="4451" y="21569"/>
                  <a:pt x="4669" y="22049"/>
                </a:cubicBezTo>
                <a:cubicBezTo>
                  <a:pt x="4197" y="21478"/>
                  <a:pt x="3671" y="20871"/>
                  <a:pt x="3717" y="20118"/>
                </a:cubicBezTo>
                <a:close/>
                <a:moveTo>
                  <a:pt x="15609" y="21440"/>
                </a:moveTo>
                <a:cubicBezTo>
                  <a:pt x="15620" y="21440"/>
                  <a:pt x="15631" y="21441"/>
                  <a:pt x="15641" y="21442"/>
                </a:cubicBezTo>
                <a:cubicBezTo>
                  <a:pt x="14770" y="21786"/>
                  <a:pt x="13846" y="22077"/>
                  <a:pt x="12939" y="22240"/>
                </a:cubicBezTo>
                <a:cubicBezTo>
                  <a:pt x="12794" y="22267"/>
                  <a:pt x="12195" y="22349"/>
                  <a:pt x="11941" y="22394"/>
                </a:cubicBezTo>
                <a:cubicBezTo>
                  <a:pt x="12313" y="22258"/>
                  <a:pt x="13456" y="21696"/>
                  <a:pt x="13555" y="21669"/>
                </a:cubicBezTo>
                <a:cubicBezTo>
                  <a:pt x="14108" y="21505"/>
                  <a:pt x="14689" y="21496"/>
                  <a:pt x="15260" y="21478"/>
                </a:cubicBezTo>
                <a:cubicBezTo>
                  <a:pt x="15389" y="21470"/>
                  <a:pt x="15518" y="21440"/>
                  <a:pt x="15609" y="21440"/>
                </a:cubicBezTo>
                <a:close/>
                <a:moveTo>
                  <a:pt x="4487" y="22240"/>
                </a:moveTo>
                <a:cubicBezTo>
                  <a:pt x="3907" y="22467"/>
                  <a:pt x="3363" y="22648"/>
                  <a:pt x="2728" y="22766"/>
                </a:cubicBezTo>
                <a:cubicBezTo>
                  <a:pt x="2583" y="22793"/>
                  <a:pt x="2447" y="22829"/>
                  <a:pt x="2329" y="22875"/>
                </a:cubicBezTo>
                <a:cubicBezTo>
                  <a:pt x="2955" y="22457"/>
                  <a:pt x="3680" y="22276"/>
                  <a:pt x="4487" y="22240"/>
                </a:cubicBezTo>
                <a:close/>
                <a:moveTo>
                  <a:pt x="15704" y="21614"/>
                </a:moveTo>
                <a:cubicBezTo>
                  <a:pt x="15695" y="21641"/>
                  <a:pt x="15695" y="21669"/>
                  <a:pt x="15677" y="21705"/>
                </a:cubicBezTo>
                <a:cubicBezTo>
                  <a:pt x="15623" y="21841"/>
                  <a:pt x="15396" y="22013"/>
                  <a:pt x="15287" y="22104"/>
                </a:cubicBezTo>
                <a:cubicBezTo>
                  <a:pt x="14650" y="22677"/>
                  <a:pt x="13957" y="22952"/>
                  <a:pt x="13240" y="22952"/>
                </a:cubicBezTo>
                <a:cubicBezTo>
                  <a:pt x="12733" y="22952"/>
                  <a:pt x="12215" y="22815"/>
                  <a:pt x="11696" y="22548"/>
                </a:cubicBezTo>
                <a:cubicBezTo>
                  <a:pt x="13057" y="22512"/>
                  <a:pt x="14444" y="22131"/>
                  <a:pt x="15704" y="21614"/>
                </a:cubicBezTo>
                <a:close/>
                <a:moveTo>
                  <a:pt x="5975" y="20961"/>
                </a:moveTo>
                <a:lnTo>
                  <a:pt x="5975" y="20961"/>
                </a:lnTo>
                <a:cubicBezTo>
                  <a:pt x="5993" y="21750"/>
                  <a:pt x="6201" y="22485"/>
                  <a:pt x="6591" y="23165"/>
                </a:cubicBezTo>
                <a:cubicBezTo>
                  <a:pt x="6020" y="22557"/>
                  <a:pt x="5766" y="21796"/>
                  <a:pt x="5975" y="20961"/>
                </a:cubicBezTo>
                <a:close/>
                <a:moveTo>
                  <a:pt x="6101" y="20952"/>
                </a:moveTo>
                <a:lnTo>
                  <a:pt x="6101" y="20952"/>
                </a:lnTo>
                <a:cubicBezTo>
                  <a:pt x="6618" y="21650"/>
                  <a:pt x="7054" y="22421"/>
                  <a:pt x="6836" y="23292"/>
                </a:cubicBezTo>
                <a:cubicBezTo>
                  <a:pt x="6374" y="22584"/>
                  <a:pt x="6138" y="21796"/>
                  <a:pt x="6101" y="20952"/>
                </a:cubicBezTo>
                <a:close/>
                <a:moveTo>
                  <a:pt x="4614" y="22394"/>
                </a:moveTo>
                <a:lnTo>
                  <a:pt x="4614" y="22394"/>
                </a:lnTo>
                <a:cubicBezTo>
                  <a:pt x="4079" y="23065"/>
                  <a:pt x="2900" y="23219"/>
                  <a:pt x="2003" y="23301"/>
                </a:cubicBezTo>
                <a:cubicBezTo>
                  <a:pt x="2411" y="22893"/>
                  <a:pt x="3018" y="22947"/>
                  <a:pt x="3535" y="22802"/>
                </a:cubicBezTo>
                <a:cubicBezTo>
                  <a:pt x="3907" y="22702"/>
                  <a:pt x="4261" y="22539"/>
                  <a:pt x="4614" y="22394"/>
                </a:cubicBezTo>
                <a:close/>
                <a:moveTo>
                  <a:pt x="10046" y="21451"/>
                </a:moveTo>
                <a:lnTo>
                  <a:pt x="10046" y="21451"/>
                </a:lnTo>
                <a:cubicBezTo>
                  <a:pt x="10137" y="21650"/>
                  <a:pt x="10255" y="21895"/>
                  <a:pt x="10282" y="21959"/>
                </a:cubicBezTo>
                <a:cubicBezTo>
                  <a:pt x="10626" y="22666"/>
                  <a:pt x="10563" y="23219"/>
                  <a:pt x="10300" y="23899"/>
                </a:cubicBezTo>
                <a:cubicBezTo>
                  <a:pt x="10110" y="23101"/>
                  <a:pt x="10010" y="22276"/>
                  <a:pt x="10046" y="21451"/>
                </a:cubicBezTo>
                <a:close/>
                <a:moveTo>
                  <a:pt x="9928" y="21224"/>
                </a:moveTo>
                <a:cubicBezTo>
                  <a:pt x="9928" y="21224"/>
                  <a:pt x="9937" y="21242"/>
                  <a:pt x="9955" y="21270"/>
                </a:cubicBezTo>
                <a:cubicBezTo>
                  <a:pt x="9955" y="21270"/>
                  <a:pt x="9946" y="21270"/>
                  <a:pt x="9946" y="21279"/>
                </a:cubicBezTo>
                <a:cubicBezTo>
                  <a:pt x="9901" y="22195"/>
                  <a:pt x="9946" y="23065"/>
                  <a:pt x="10137" y="23954"/>
                </a:cubicBezTo>
                <a:cubicBezTo>
                  <a:pt x="9910" y="23654"/>
                  <a:pt x="9765" y="23310"/>
                  <a:pt x="9720" y="22920"/>
                </a:cubicBezTo>
                <a:cubicBezTo>
                  <a:pt x="9701" y="22757"/>
                  <a:pt x="9701" y="21261"/>
                  <a:pt x="9928" y="21224"/>
                </a:cubicBezTo>
                <a:close/>
                <a:moveTo>
                  <a:pt x="5692" y="23542"/>
                </a:moveTo>
                <a:cubicBezTo>
                  <a:pt x="6005" y="23542"/>
                  <a:pt x="6321" y="23568"/>
                  <a:pt x="6636" y="23591"/>
                </a:cubicBezTo>
                <a:cubicBezTo>
                  <a:pt x="5666" y="23908"/>
                  <a:pt x="4623" y="23845"/>
                  <a:pt x="3653" y="24189"/>
                </a:cubicBezTo>
                <a:cubicBezTo>
                  <a:pt x="3907" y="23954"/>
                  <a:pt x="4678" y="23664"/>
                  <a:pt x="4805" y="23636"/>
                </a:cubicBezTo>
                <a:cubicBezTo>
                  <a:pt x="5097" y="23565"/>
                  <a:pt x="5393" y="23542"/>
                  <a:pt x="5692" y="23542"/>
                </a:cubicBezTo>
                <a:close/>
                <a:moveTo>
                  <a:pt x="6419" y="23800"/>
                </a:moveTo>
                <a:lnTo>
                  <a:pt x="6419" y="23800"/>
                </a:lnTo>
                <a:cubicBezTo>
                  <a:pt x="6101" y="23999"/>
                  <a:pt x="5766" y="24162"/>
                  <a:pt x="5394" y="24271"/>
                </a:cubicBezTo>
                <a:cubicBezTo>
                  <a:pt x="5222" y="24322"/>
                  <a:pt x="4524" y="24490"/>
                  <a:pt x="4037" y="24490"/>
                </a:cubicBezTo>
                <a:cubicBezTo>
                  <a:pt x="3832" y="24490"/>
                  <a:pt x="3665" y="24460"/>
                  <a:pt x="3590" y="24380"/>
                </a:cubicBezTo>
                <a:cubicBezTo>
                  <a:pt x="4496" y="24026"/>
                  <a:pt x="5485" y="24035"/>
                  <a:pt x="6419" y="23800"/>
                </a:cubicBezTo>
                <a:close/>
                <a:moveTo>
                  <a:pt x="12757" y="24734"/>
                </a:moveTo>
                <a:cubicBezTo>
                  <a:pt x="12730" y="24761"/>
                  <a:pt x="12712" y="24788"/>
                  <a:pt x="12685" y="24815"/>
                </a:cubicBezTo>
                <a:cubicBezTo>
                  <a:pt x="11869" y="25196"/>
                  <a:pt x="11034" y="25559"/>
                  <a:pt x="10200" y="25894"/>
                </a:cubicBezTo>
                <a:cubicBezTo>
                  <a:pt x="10781" y="25051"/>
                  <a:pt x="11751" y="24734"/>
                  <a:pt x="12757" y="24734"/>
                </a:cubicBezTo>
                <a:close/>
                <a:moveTo>
                  <a:pt x="12367" y="25142"/>
                </a:moveTo>
                <a:cubicBezTo>
                  <a:pt x="11857" y="25626"/>
                  <a:pt x="11264" y="25978"/>
                  <a:pt x="10573" y="25978"/>
                </a:cubicBezTo>
                <a:cubicBezTo>
                  <a:pt x="10540" y="25978"/>
                  <a:pt x="10506" y="25978"/>
                  <a:pt x="10472" y="25976"/>
                </a:cubicBezTo>
                <a:cubicBezTo>
                  <a:pt x="11107" y="25704"/>
                  <a:pt x="11742" y="25432"/>
                  <a:pt x="12367" y="25142"/>
                </a:cubicBezTo>
                <a:close/>
                <a:moveTo>
                  <a:pt x="8378" y="1"/>
                </a:moveTo>
                <a:cubicBezTo>
                  <a:pt x="8364" y="1"/>
                  <a:pt x="8350" y="5"/>
                  <a:pt x="8341" y="14"/>
                </a:cubicBezTo>
                <a:cubicBezTo>
                  <a:pt x="8051" y="395"/>
                  <a:pt x="7643" y="703"/>
                  <a:pt x="7444" y="1148"/>
                </a:cubicBezTo>
                <a:cubicBezTo>
                  <a:pt x="7244" y="1610"/>
                  <a:pt x="7317" y="2154"/>
                  <a:pt x="7453" y="2626"/>
                </a:cubicBezTo>
                <a:cubicBezTo>
                  <a:pt x="7462" y="2644"/>
                  <a:pt x="7471" y="2653"/>
                  <a:pt x="7489" y="2662"/>
                </a:cubicBezTo>
                <a:cubicBezTo>
                  <a:pt x="7425" y="2816"/>
                  <a:pt x="7380" y="2961"/>
                  <a:pt x="7326" y="3106"/>
                </a:cubicBezTo>
                <a:cubicBezTo>
                  <a:pt x="7308" y="2553"/>
                  <a:pt x="7035" y="2018"/>
                  <a:pt x="6745" y="1511"/>
                </a:cubicBezTo>
                <a:cubicBezTo>
                  <a:pt x="6730" y="1487"/>
                  <a:pt x="6704" y="1476"/>
                  <a:pt x="6679" y="1476"/>
                </a:cubicBezTo>
                <a:cubicBezTo>
                  <a:pt x="6645" y="1476"/>
                  <a:pt x="6611" y="1496"/>
                  <a:pt x="6600" y="1538"/>
                </a:cubicBezTo>
                <a:cubicBezTo>
                  <a:pt x="6383" y="2336"/>
                  <a:pt x="6537" y="3197"/>
                  <a:pt x="7081" y="3832"/>
                </a:cubicBezTo>
                <a:cubicBezTo>
                  <a:pt x="6954" y="4213"/>
                  <a:pt x="6845" y="4594"/>
                  <a:pt x="6745" y="4984"/>
                </a:cubicBezTo>
                <a:lnTo>
                  <a:pt x="6709" y="4984"/>
                </a:lnTo>
                <a:cubicBezTo>
                  <a:pt x="6836" y="4539"/>
                  <a:pt x="6899" y="4068"/>
                  <a:pt x="6709" y="3632"/>
                </a:cubicBezTo>
                <a:cubicBezTo>
                  <a:pt x="6510" y="3179"/>
                  <a:pt x="6101" y="2862"/>
                  <a:pt x="5820" y="2463"/>
                </a:cubicBezTo>
                <a:cubicBezTo>
                  <a:pt x="5808" y="2439"/>
                  <a:pt x="5786" y="2427"/>
                  <a:pt x="5762" y="2427"/>
                </a:cubicBezTo>
                <a:cubicBezTo>
                  <a:pt x="5733" y="2427"/>
                  <a:pt x="5704" y="2445"/>
                  <a:pt x="5693" y="2481"/>
                </a:cubicBezTo>
                <a:cubicBezTo>
                  <a:pt x="5494" y="3097"/>
                  <a:pt x="5313" y="3805"/>
                  <a:pt x="5630" y="4421"/>
                </a:cubicBezTo>
                <a:cubicBezTo>
                  <a:pt x="5848" y="4829"/>
                  <a:pt x="6237" y="5120"/>
                  <a:pt x="6700" y="5129"/>
                </a:cubicBezTo>
                <a:cubicBezTo>
                  <a:pt x="6582" y="5564"/>
                  <a:pt x="6482" y="5990"/>
                  <a:pt x="6392" y="6425"/>
                </a:cubicBezTo>
                <a:cubicBezTo>
                  <a:pt x="6401" y="6226"/>
                  <a:pt x="6401" y="6017"/>
                  <a:pt x="6328" y="5827"/>
                </a:cubicBezTo>
                <a:cubicBezTo>
                  <a:pt x="6183" y="5473"/>
                  <a:pt x="5793" y="5337"/>
                  <a:pt x="5539" y="5074"/>
                </a:cubicBezTo>
                <a:cubicBezTo>
                  <a:pt x="5520" y="5058"/>
                  <a:pt x="5499" y="5050"/>
                  <a:pt x="5478" y="5050"/>
                </a:cubicBezTo>
                <a:cubicBezTo>
                  <a:pt x="5432" y="5050"/>
                  <a:pt x="5391" y="5087"/>
                  <a:pt x="5385" y="5138"/>
                </a:cubicBezTo>
                <a:cubicBezTo>
                  <a:pt x="5340" y="5827"/>
                  <a:pt x="5376" y="6915"/>
                  <a:pt x="6265" y="7033"/>
                </a:cubicBezTo>
                <a:lnTo>
                  <a:pt x="6274" y="7033"/>
                </a:lnTo>
                <a:cubicBezTo>
                  <a:pt x="6228" y="7269"/>
                  <a:pt x="6183" y="7513"/>
                  <a:pt x="6147" y="7749"/>
                </a:cubicBezTo>
                <a:cubicBezTo>
                  <a:pt x="6129" y="7758"/>
                  <a:pt x="6111" y="7767"/>
                  <a:pt x="6101" y="7776"/>
                </a:cubicBezTo>
                <a:cubicBezTo>
                  <a:pt x="6029" y="7804"/>
                  <a:pt x="6056" y="7912"/>
                  <a:pt x="6120" y="7931"/>
                </a:cubicBezTo>
                <a:cubicBezTo>
                  <a:pt x="6038" y="8447"/>
                  <a:pt x="5965" y="8964"/>
                  <a:pt x="5920" y="9490"/>
                </a:cubicBezTo>
                <a:cubicBezTo>
                  <a:pt x="5612" y="8729"/>
                  <a:pt x="5222" y="7994"/>
                  <a:pt x="4714" y="7368"/>
                </a:cubicBezTo>
                <a:cubicBezTo>
                  <a:pt x="5476" y="6389"/>
                  <a:pt x="4515" y="5156"/>
                  <a:pt x="4297" y="4149"/>
                </a:cubicBezTo>
                <a:cubicBezTo>
                  <a:pt x="4293" y="4119"/>
                  <a:pt x="4269" y="4105"/>
                  <a:pt x="4244" y="4105"/>
                </a:cubicBezTo>
                <a:cubicBezTo>
                  <a:pt x="4217" y="4105"/>
                  <a:pt x="4188" y="4121"/>
                  <a:pt x="4179" y="4149"/>
                </a:cubicBezTo>
                <a:cubicBezTo>
                  <a:pt x="3862" y="5002"/>
                  <a:pt x="3825" y="5954"/>
                  <a:pt x="4179" y="6770"/>
                </a:cubicBezTo>
                <a:cubicBezTo>
                  <a:pt x="3916" y="6525"/>
                  <a:pt x="3626" y="6307"/>
                  <a:pt x="3309" y="6126"/>
                </a:cubicBezTo>
                <a:cubicBezTo>
                  <a:pt x="3309" y="6095"/>
                  <a:pt x="3288" y="6070"/>
                  <a:pt x="3253" y="6070"/>
                </a:cubicBezTo>
                <a:cubicBezTo>
                  <a:pt x="3248" y="6070"/>
                  <a:pt x="3242" y="6071"/>
                  <a:pt x="3236" y="6072"/>
                </a:cubicBezTo>
                <a:lnTo>
                  <a:pt x="3227" y="6072"/>
                </a:lnTo>
                <a:cubicBezTo>
                  <a:pt x="3218" y="6072"/>
                  <a:pt x="3218" y="6063"/>
                  <a:pt x="3209" y="6063"/>
                </a:cubicBezTo>
                <a:cubicBezTo>
                  <a:pt x="3209" y="6044"/>
                  <a:pt x="3209" y="6035"/>
                  <a:pt x="3191" y="6017"/>
                </a:cubicBezTo>
                <a:cubicBezTo>
                  <a:pt x="2719" y="5555"/>
                  <a:pt x="2411" y="4956"/>
                  <a:pt x="1794" y="4648"/>
                </a:cubicBezTo>
                <a:cubicBezTo>
                  <a:pt x="1268" y="4394"/>
                  <a:pt x="670" y="4349"/>
                  <a:pt x="89" y="4313"/>
                </a:cubicBezTo>
                <a:cubicBezTo>
                  <a:pt x="87" y="4312"/>
                  <a:pt x="84" y="4312"/>
                  <a:pt x="81" y="4312"/>
                </a:cubicBezTo>
                <a:cubicBezTo>
                  <a:pt x="16" y="4312"/>
                  <a:pt x="1" y="4414"/>
                  <a:pt x="53" y="4449"/>
                </a:cubicBezTo>
                <a:cubicBezTo>
                  <a:pt x="688" y="4875"/>
                  <a:pt x="833" y="5682"/>
                  <a:pt x="1549" y="6063"/>
                </a:cubicBezTo>
                <a:cubicBezTo>
                  <a:pt x="1869" y="6228"/>
                  <a:pt x="2208" y="6309"/>
                  <a:pt x="2550" y="6309"/>
                </a:cubicBezTo>
                <a:cubicBezTo>
                  <a:pt x="2770" y="6309"/>
                  <a:pt x="2992" y="6275"/>
                  <a:pt x="3209" y="6208"/>
                </a:cubicBezTo>
                <a:cubicBezTo>
                  <a:pt x="3907" y="6661"/>
                  <a:pt x="4424" y="7260"/>
                  <a:pt x="4850" y="7931"/>
                </a:cubicBezTo>
                <a:cubicBezTo>
                  <a:pt x="4517" y="7682"/>
                  <a:pt x="4144" y="7596"/>
                  <a:pt x="3752" y="7596"/>
                </a:cubicBezTo>
                <a:cubicBezTo>
                  <a:pt x="2854" y="7596"/>
                  <a:pt x="1853" y="8049"/>
                  <a:pt x="986" y="8049"/>
                </a:cubicBezTo>
                <a:cubicBezTo>
                  <a:pt x="974" y="8049"/>
                  <a:pt x="963" y="8049"/>
                  <a:pt x="951" y="8049"/>
                </a:cubicBezTo>
                <a:cubicBezTo>
                  <a:pt x="948" y="8048"/>
                  <a:pt x="944" y="8048"/>
                  <a:pt x="941" y="8048"/>
                </a:cubicBezTo>
                <a:cubicBezTo>
                  <a:pt x="867" y="8048"/>
                  <a:pt x="835" y="8150"/>
                  <a:pt x="887" y="8203"/>
                </a:cubicBezTo>
                <a:cubicBezTo>
                  <a:pt x="1413" y="8756"/>
                  <a:pt x="2057" y="9273"/>
                  <a:pt x="2855" y="9354"/>
                </a:cubicBezTo>
                <a:cubicBezTo>
                  <a:pt x="2917" y="9361"/>
                  <a:pt x="2979" y="9364"/>
                  <a:pt x="3039" y="9364"/>
                </a:cubicBezTo>
                <a:cubicBezTo>
                  <a:pt x="3829" y="9364"/>
                  <a:pt x="4498" y="8838"/>
                  <a:pt x="5113" y="8375"/>
                </a:cubicBezTo>
                <a:cubicBezTo>
                  <a:pt x="5394" y="8892"/>
                  <a:pt x="5639" y="9445"/>
                  <a:pt x="5875" y="9998"/>
                </a:cubicBezTo>
                <a:cubicBezTo>
                  <a:pt x="5784" y="11295"/>
                  <a:pt x="5775" y="12592"/>
                  <a:pt x="5866" y="13879"/>
                </a:cubicBezTo>
                <a:cubicBezTo>
                  <a:pt x="5820" y="14006"/>
                  <a:pt x="5775" y="14133"/>
                  <a:pt x="5739" y="14260"/>
                </a:cubicBezTo>
                <a:cubicBezTo>
                  <a:pt x="5739" y="14269"/>
                  <a:pt x="5739" y="14269"/>
                  <a:pt x="5739" y="14269"/>
                </a:cubicBezTo>
                <a:cubicBezTo>
                  <a:pt x="5331" y="13870"/>
                  <a:pt x="4868" y="13516"/>
                  <a:pt x="4360" y="13226"/>
                </a:cubicBezTo>
                <a:cubicBezTo>
                  <a:pt x="4632" y="12809"/>
                  <a:pt x="4841" y="12356"/>
                  <a:pt x="4759" y="11848"/>
                </a:cubicBezTo>
                <a:cubicBezTo>
                  <a:pt x="4651" y="11213"/>
                  <a:pt x="4243" y="10542"/>
                  <a:pt x="3907" y="10007"/>
                </a:cubicBezTo>
                <a:cubicBezTo>
                  <a:pt x="3888" y="9983"/>
                  <a:pt x="3854" y="9970"/>
                  <a:pt x="3822" y="9970"/>
                </a:cubicBezTo>
                <a:cubicBezTo>
                  <a:pt x="3793" y="9970"/>
                  <a:pt x="3766" y="9981"/>
                  <a:pt x="3753" y="10007"/>
                </a:cubicBezTo>
                <a:cubicBezTo>
                  <a:pt x="3499" y="10551"/>
                  <a:pt x="3200" y="11023"/>
                  <a:pt x="3309" y="11630"/>
                </a:cubicBezTo>
                <a:cubicBezTo>
                  <a:pt x="3399" y="12111"/>
                  <a:pt x="3608" y="12564"/>
                  <a:pt x="3880" y="12963"/>
                </a:cubicBezTo>
                <a:cubicBezTo>
                  <a:pt x="3644" y="12845"/>
                  <a:pt x="3408" y="12746"/>
                  <a:pt x="3163" y="12655"/>
                </a:cubicBezTo>
                <a:cubicBezTo>
                  <a:pt x="3046" y="11367"/>
                  <a:pt x="1613" y="11113"/>
                  <a:pt x="561" y="11041"/>
                </a:cubicBezTo>
                <a:cubicBezTo>
                  <a:pt x="557" y="11041"/>
                  <a:pt x="554" y="11040"/>
                  <a:pt x="551" y="11040"/>
                </a:cubicBezTo>
                <a:cubicBezTo>
                  <a:pt x="475" y="11040"/>
                  <a:pt x="427" y="11135"/>
                  <a:pt x="470" y="11204"/>
                </a:cubicBezTo>
                <a:cubicBezTo>
                  <a:pt x="769" y="11712"/>
                  <a:pt x="1042" y="12483"/>
                  <a:pt x="1586" y="12791"/>
                </a:cubicBezTo>
                <a:cubicBezTo>
                  <a:pt x="1796" y="12911"/>
                  <a:pt x="2029" y="12960"/>
                  <a:pt x="2265" y="12960"/>
                </a:cubicBezTo>
                <a:cubicBezTo>
                  <a:pt x="2527" y="12960"/>
                  <a:pt x="2793" y="12900"/>
                  <a:pt x="3036" y="12809"/>
                </a:cubicBezTo>
                <a:cubicBezTo>
                  <a:pt x="3046" y="12827"/>
                  <a:pt x="3064" y="12836"/>
                  <a:pt x="3082" y="12845"/>
                </a:cubicBezTo>
                <a:cubicBezTo>
                  <a:pt x="3245" y="12927"/>
                  <a:pt x="3399" y="13009"/>
                  <a:pt x="3553" y="13090"/>
                </a:cubicBezTo>
                <a:cubicBezTo>
                  <a:pt x="3431" y="13071"/>
                  <a:pt x="3304" y="13063"/>
                  <a:pt x="3175" y="13063"/>
                </a:cubicBezTo>
                <a:cubicBezTo>
                  <a:pt x="2431" y="13063"/>
                  <a:pt x="1595" y="13336"/>
                  <a:pt x="969" y="13444"/>
                </a:cubicBezTo>
                <a:cubicBezTo>
                  <a:pt x="878" y="13453"/>
                  <a:pt x="878" y="13580"/>
                  <a:pt x="942" y="13625"/>
                </a:cubicBezTo>
                <a:cubicBezTo>
                  <a:pt x="1424" y="13923"/>
                  <a:pt x="1961" y="14071"/>
                  <a:pt x="2494" y="14071"/>
                </a:cubicBezTo>
                <a:cubicBezTo>
                  <a:pt x="3114" y="14071"/>
                  <a:pt x="3730" y="13871"/>
                  <a:pt x="4252" y="13471"/>
                </a:cubicBezTo>
                <a:cubicBezTo>
                  <a:pt x="4823" y="13816"/>
                  <a:pt x="5376" y="14188"/>
                  <a:pt x="5920" y="14605"/>
                </a:cubicBezTo>
                <a:cubicBezTo>
                  <a:pt x="6047" y="15983"/>
                  <a:pt x="6265" y="17352"/>
                  <a:pt x="6600" y="18694"/>
                </a:cubicBezTo>
                <a:cubicBezTo>
                  <a:pt x="6655" y="18939"/>
                  <a:pt x="6718" y="19184"/>
                  <a:pt x="6782" y="19429"/>
                </a:cubicBezTo>
                <a:cubicBezTo>
                  <a:pt x="6364" y="19048"/>
                  <a:pt x="5929" y="18703"/>
                  <a:pt x="5467" y="18386"/>
                </a:cubicBezTo>
                <a:cubicBezTo>
                  <a:pt x="6074" y="17252"/>
                  <a:pt x="4732" y="16418"/>
                  <a:pt x="4415" y="15421"/>
                </a:cubicBezTo>
                <a:cubicBezTo>
                  <a:pt x="4404" y="15394"/>
                  <a:pt x="4374" y="15376"/>
                  <a:pt x="4345" y="15376"/>
                </a:cubicBezTo>
                <a:cubicBezTo>
                  <a:pt x="4326" y="15376"/>
                  <a:pt x="4308" y="15384"/>
                  <a:pt x="4297" y="15403"/>
                </a:cubicBezTo>
                <a:cubicBezTo>
                  <a:pt x="3880" y="16273"/>
                  <a:pt x="4070" y="17271"/>
                  <a:pt x="4705" y="17924"/>
                </a:cubicBezTo>
                <a:cubicBezTo>
                  <a:pt x="4505" y="17806"/>
                  <a:pt x="4306" y="17697"/>
                  <a:pt x="4097" y="17606"/>
                </a:cubicBezTo>
                <a:cubicBezTo>
                  <a:pt x="4122" y="17549"/>
                  <a:pt x="4087" y="17477"/>
                  <a:pt x="4020" y="17477"/>
                </a:cubicBezTo>
                <a:cubicBezTo>
                  <a:pt x="4013" y="17477"/>
                  <a:pt x="4006" y="17477"/>
                  <a:pt x="3998" y="17479"/>
                </a:cubicBezTo>
                <a:cubicBezTo>
                  <a:pt x="3735" y="17053"/>
                  <a:pt x="3426" y="16627"/>
                  <a:pt x="2982" y="16382"/>
                </a:cubicBezTo>
                <a:cubicBezTo>
                  <a:pt x="2420" y="16074"/>
                  <a:pt x="1676" y="16065"/>
                  <a:pt x="1060" y="15965"/>
                </a:cubicBezTo>
                <a:cubicBezTo>
                  <a:pt x="1054" y="15963"/>
                  <a:pt x="1047" y="15963"/>
                  <a:pt x="1041" y="15963"/>
                </a:cubicBezTo>
                <a:cubicBezTo>
                  <a:pt x="965" y="15963"/>
                  <a:pt x="894" y="16061"/>
                  <a:pt x="969" y="16128"/>
                </a:cubicBezTo>
                <a:cubicBezTo>
                  <a:pt x="1504" y="16609"/>
                  <a:pt x="1649" y="17243"/>
                  <a:pt x="2347" y="17579"/>
                </a:cubicBezTo>
                <a:cubicBezTo>
                  <a:pt x="2637" y="17714"/>
                  <a:pt x="2932" y="17774"/>
                  <a:pt x="3229" y="17774"/>
                </a:cubicBezTo>
                <a:cubicBezTo>
                  <a:pt x="3472" y="17774"/>
                  <a:pt x="3717" y="17734"/>
                  <a:pt x="3961" y="17661"/>
                </a:cubicBezTo>
                <a:cubicBezTo>
                  <a:pt x="4360" y="17887"/>
                  <a:pt x="4750" y="18132"/>
                  <a:pt x="5131" y="18395"/>
                </a:cubicBezTo>
                <a:cubicBezTo>
                  <a:pt x="4556" y="18238"/>
                  <a:pt x="3952" y="18143"/>
                  <a:pt x="3356" y="18143"/>
                </a:cubicBezTo>
                <a:cubicBezTo>
                  <a:pt x="2402" y="18143"/>
                  <a:pt x="1467" y="18387"/>
                  <a:pt x="697" y="19012"/>
                </a:cubicBezTo>
                <a:cubicBezTo>
                  <a:pt x="633" y="19066"/>
                  <a:pt x="670" y="19193"/>
                  <a:pt x="751" y="19202"/>
                </a:cubicBezTo>
                <a:cubicBezTo>
                  <a:pt x="1448" y="19318"/>
                  <a:pt x="2191" y="19504"/>
                  <a:pt x="2915" y="19504"/>
                </a:cubicBezTo>
                <a:cubicBezTo>
                  <a:pt x="3096" y="19504"/>
                  <a:pt x="3276" y="19492"/>
                  <a:pt x="3454" y="19465"/>
                </a:cubicBezTo>
                <a:cubicBezTo>
                  <a:pt x="4143" y="19365"/>
                  <a:pt x="4778" y="19030"/>
                  <a:pt x="5376" y="18667"/>
                </a:cubicBezTo>
                <a:cubicBezTo>
                  <a:pt x="5403" y="18649"/>
                  <a:pt x="5421" y="18622"/>
                  <a:pt x="5421" y="18595"/>
                </a:cubicBezTo>
                <a:cubicBezTo>
                  <a:pt x="5938" y="18966"/>
                  <a:pt x="6419" y="19365"/>
                  <a:pt x="6881" y="19819"/>
                </a:cubicBezTo>
                <a:cubicBezTo>
                  <a:pt x="7271" y="21378"/>
                  <a:pt x="7706" y="22974"/>
                  <a:pt x="8232" y="24543"/>
                </a:cubicBezTo>
                <a:cubicBezTo>
                  <a:pt x="7824" y="24180"/>
                  <a:pt x="7389" y="23845"/>
                  <a:pt x="6954" y="23518"/>
                </a:cubicBezTo>
                <a:cubicBezTo>
                  <a:pt x="6954" y="23509"/>
                  <a:pt x="6954" y="23491"/>
                  <a:pt x="6936" y="23482"/>
                </a:cubicBezTo>
                <a:cubicBezTo>
                  <a:pt x="6936" y="23482"/>
                  <a:pt x="6936" y="23473"/>
                  <a:pt x="6927" y="23473"/>
                </a:cubicBezTo>
                <a:cubicBezTo>
                  <a:pt x="7308" y="22394"/>
                  <a:pt x="6673" y="21460"/>
                  <a:pt x="6056" y="20617"/>
                </a:cubicBezTo>
                <a:cubicBezTo>
                  <a:pt x="6036" y="20593"/>
                  <a:pt x="6009" y="20581"/>
                  <a:pt x="5983" y="20581"/>
                </a:cubicBezTo>
                <a:cubicBezTo>
                  <a:pt x="5951" y="20581"/>
                  <a:pt x="5921" y="20599"/>
                  <a:pt x="5911" y="20635"/>
                </a:cubicBezTo>
                <a:cubicBezTo>
                  <a:pt x="5603" y="21433"/>
                  <a:pt x="5702" y="22340"/>
                  <a:pt x="6201" y="22993"/>
                </a:cubicBezTo>
                <a:cubicBezTo>
                  <a:pt x="5802" y="22720"/>
                  <a:pt x="5385" y="22457"/>
                  <a:pt x="4968" y="22222"/>
                </a:cubicBezTo>
                <a:cubicBezTo>
                  <a:pt x="4977" y="22213"/>
                  <a:pt x="4986" y="22204"/>
                  <a:pt x="4995" y="22185"/>
                </a:cubicBezTo>
                <a:cubicBezTo>
                  <a:pt x="5131" y="21714"/>
                  <a:pt x="5195" y="21242"/>
                  <a:pt x="4886" y="20825"/>
                </a:cubicBezTo>
                <a:cubicBezTo>
                  <a:pt x="4578" y="20399"/>
                  <a:pt x="4070" y="20163"/>
                  <a:pt x="3771" y="19719"/>
                </a:cubicBezTo>
                <a:cubicBezTo>
                  <a:pt x="3754" y="19698"/>
                  <a:pt x="3730" y="19687"/>
                  <a:pt x="3707" y="19687"/>
                </a:cubicBezTo>
                <a:cubicBezTo>
                  <a:pt x="3680" y="19687"/>
                  <a:pt x="3654" y="19703"/>
                  <a:pt x="3644" y="19737"/>
                </a:cubicBezTo>
                <a:cubicBezTo>
                  <a:pt x="3635" y="19792"/>
                  <a:pt x="3626" y="19846"/>
                  <a:pt x="3626" y="19891"/>
                </a:cubicBezTo>
                <a:cubicBezTo>
                  <a:pt x="3599" y="19909"/>
                  <a:pt x="3581" y="19946"/>
                  <a:pt x="3608" y="19973"/>
                </a:cubicBezTo>
                <a:cubicBezTo>
                  <a:pt x="3526" y="20707"/>
                  <a:pt x="3871" y="21351"/>
                  <a:pt x="4351" y="21895"/>
                </a:cubicBezTo>
                <a:cubicBezTo>
                  <a:pt x="4043" y="21741"/>
                  <a:pt x="3735" y="21587"/>
                  <a:pt x="3417" y="21442"/>
                </a:cubicBezTo>
                <a:cubicBezTo>
                  <a:pt x="3417" y="21415"/>
                  <a:pt x="3408" y="21387"/>
                  <a:pt x="3372" y="21369"/>
                </a:cubicBezTo>
                <a:cubicBezTo>
                  <a:pt x="3293" y="20663"/>
                  <a:pt x="2446" y="20535"/>
                  <a:pt x="1779" y="20535"/>
                </a:cubicBezTo>
                <a:cubicBezTo>
                  <a:pt x="1606" y="20535"/>
                  <a:pt x="1446" y="20544"/>
                  <a:pt x="1314" y="20553"/>
                </a:cubicBezTo>
                <a:cubicBezTo>
                  <a:pt x="1268" y="20553"/>
                  <a:pt x="1232" y="20599"/>
                  <a:pt x="1259" y="20644"/>
                </a:cubicBezTo>
                <a:cubicBezTo>
                  <a:pt x="1459" y="20970"/>
                  <a:pt x="1640" y="21442"/>
                  <a:pt x="2030" y="21596"/>
                </a:cubicBezTo>
                <a:cubicBezTo>
                  <a:pt x="2153" y="21650"/>
                  <a:pt x="2297" y="21670"/>
                  <a:pt x="2448" y="21670"/>
                </a:cubicBezTo>
                <a:cubicBezTo>
                  <a:pt x="2731" y="21670"/>
                  <a:pt x="3039" y="21598"/>
                  <a:pt x="3281" y="21533"/>
                </a:cubicBezTo>
                <a:cubicBezTo>
                  <a:pt x="3635" y="21696"/>
                  <a:pt x="3970" y="21877"/>
                  <a:pt x="4315" y="22059"/>
                </a:cubicBezTo>
                <a:cubicBezTo>
                  <a:pt x="4246" y="22053"/>
                  <a:pt x="4176" y="22051"/>
                  <a:pt x="4107" y="22051"/>
                </a:cubicBezTo>
                <a:cubicBezTo>
                  <a:pt x="3086" y="22051"/>
                  <a:pt x="2068" y="22601"/>
                  <a:pt x="1431" y="23373"/>
                </a:cubicBezTo>
                <a:cubicBezTo>
                  <a:pt x="1379" y="23435"/>
                  <a:pt x="1394" y="23573"/>
                  <a:pt x="1494" y="23573"/>
                </a:cubicBezTo>
                <a:cubicBezTo>
                  <a:pt x="1498" y="23573"/>
                  <a:pt x="1501" y="23573"/>
                  <a:pt x="1504" y="23573"/>
                </a:cubicBezTo>
                <a:cubicBezTo>
                  <a:pt x="2547" y="23446"/>
                  <a:pt x="4261" y="23391"/>
                  <a:pt x="4868" y="22376"/>
                </a:cubicBezTo>
                <a:cubicBezTo>
                  <a:pt x="5430" y="22702"/>
                  <a:pt x="5975" y="23056"/>
                  <a:pt x="6510" y="23437"/>
                </a:cubicBezTo>
                <a:cubicBezTo>
                  <a:pt x="6217" y="23400"/>
                  <a:pt x="5910" y="23375"/>
                  <a:pt x="5603" y="23375"/>
                </a:cubicBezTo>
                <a:cubicBezTo>
                  <a:pt x="4705" y="23375"/>
                  <a:pt x="3811" y="23591"/>
                  <a:pt x="3290" y="24362"/>
                </a:cubicBezTo>
                <a:cubicBezTo>
                  <a:pt x="3263" y="24407"/>
                  <a:pt x="3290" y="24471"/>
                  <a:pt x="3336" y="24480"/>
                </a:cubicBezTo>
                <a:cubicBezTo>
                  <a:pt x="3635" y="24533"/>
                  <a:pt x="3932" y="24561"/>
                  <a:pt x="4226" y="24561"/>
                </a:cubicBezTo>
                <a:cubicBezTo>
                  <a:pt x="5170" y="24561"/>
                  <a:pt x="6075" y="24279"/>
                  <a:pt x="6863" y="23691"/>
                </a:cubicBezTo>
                <a:cubicBezTo>
                  <a:pt x="7371" y="24063"/>
                  <a:pt x="7870" y="24462"/>
                  <a:pt x="8350" y="24888"/>
                </a:cubicBezTo>
                <a:cubicBezTo>
                  <a:pt x="9312" y="27690"/>
                  <a:pt x="10590" y="30374"/>
                  <a:pt x="12467" y="32541"/>
                </a:cubicBezTo>
                <a:cubicBezTo>
                  <a:pt x="12507" y="32587"/>
                  <a:pt x="12554" y="32607"/>
                  <a:pt x="12600" y="32607"/>
                </a:cubicBezTo>
                <a:cubicBezTo>
                  <a:pt x="12753" y="32607"/>
                  <a:pt x="12899" y="32395"/>
                  <a:pt x="12766" y="32242"/>
                </a:cubicBezTo>
                <a:cubicBezTo>
                  <a:pt x="11506" y="30791"/>
                  <a:pt x="10508" y="29104"/>
                  <a:pt x="9692" y="27300"/>
                </a:cubicBezTo>
                <a:cubicBezTo>
                  <a:pt x="9747" y="26910"/>
                  <a:pt x="9819" y="26529"/>
                  <a:pt x="9901" y="26148"/>
                </a:cubicBezTo>
                <a:cubicBezTo>
                  <a:pt x="9921" y="26168"/>
                  <a:pt x="9940" y="26183"/>
                  <a:pt x="9967" y="26183"/>
                </a:cubicBezTo>
                <a:cubicBezTo>
                  <a:pt x="9977" y="26183"/>
                  <a:pt x="9988" y="26180"/>
                  <a:pt x="10001" y="26175"/>
                </a:cubicBezTo>
                <a:cubicBezTo>
                  <a:pt x="10055" y="26148"/>
                  <a:pt x="10119" y="26121"/>
                  <a:pt x="10182" y="26103"/>
                </a:cubicBezTo>
                <a:cubicBezTo>
                  <a:pt x="10331" y="26135"/>
                  <a:pt x="10478" y="26151"/>
                  <a:pt x="10623" y="26151"/>
                </a:cubicBezTo>
                <a:cubicBezTo>
                  <a:pt x="11486" y="26151"/>
                  <a:pt x="12274" y="25607"/>
                  <a:pt x="12848" y="24924"/>
                </a:cubicBezTo>
                <a:cubicBezTo>
                  <a:pt x="12875" y="24915"/>
                  <a:pt x="12912" y="24897"/>
                  <a:pt x="12948" y="24879"/>
                </a:cubicBezTo>
                <a:cubicBezTo>
                  <a:pt x="12993" y="24860"/>
                  <a:pt x="12993" y="24806"/>
                  <a:pt x="12966" y="24770"/>
                </a:cubicBezTo>
                <a:cubicBezTo>
                  <a:pt x="12993" y="24743"/>
                  <a:pt x="13011" y="24724"/>
                  <a:pt x="13029" y="24697"/>
                </a:cubicBezTo>
                <a:cubicBezTo>
                  <a:pt x="13075" y="24634"/>
                  <a:pt x="13011" y="24561"/>
                  <a:pt x="12948" y="24561"/>
                </a:cubicBezTo>
                <a:cubicBezTo>
                  <a:pt x="12882" y="24559"/>
                  <a:pt x="12816" y="24557"/>
                  <a:pt x="12750" y="24557"/>
                </a:cubicBezTo>
                <a:cubicBezTo>
                  <a:pt x="11654" y="24557"/>
                  <a:pt x="10564" y="24919"/>
                  <a:pt x="9983" y="25894"/>
                </a:cubicBezTo>
                <a:cubicBezTo>
                  <a:pt x="9973" y="25894"/>
                  <a:pt x="9973" y="25894"/>
                  <a:pt x="9964" y="25885"/>
                </a:cubicBezTo>
                <a:cubicBezTo>
                  <a:pt x="10273" y="24697"/>
                  <a:pt x="10762" y="23555"/>
                  <a:pt x="11442" y="22539"/>
                </a:cubicBezTo>
                <a:cubicBezTo>
                  <a:pt x="12011" y="22996"/>
                  <a:pt x="12616" y="23195"/>
                  <a:pt x="13211" y="23195"/>
                </a:cubicBezTo>
                <a:cubicBezTo>
                  <a:pt x="14363" y="23195"/>
                  <a:pt x="15477" y="22452"/>
                  <a:pt x="16212" y="21406"/>
                </a:cubicBezTo>
                <a:cubicBezTo>
                  <a:pt x="16258" y="21324"/>
                  <a:pt x="16194" y="21215"/>
                  <a:pt x="16103" y="21215"/>
                </a:cubicBezTo>
                <a:cubicBezTo>
                  <a:pt x="15351" y="21233"/>
                  <a:pt x="14544" y="21206"/>
                  <a:pt x="13809" y="21378"/>
                </a:cubicBezTo>
                <a:cubicBezTo>
                  <a:pt x="13029" y="21560"/>
                  <a:pt x="12340" y="21995"/>
                  <a:pt x="11606" y="22312"/>
                </a:cubicBezTo>
                <a:cubicBezTo>
                  <a:pt x="11841" y="21977"/>
                  <a:pt x="12095" y="21650"/>
                  <a:pt x="12376" y="21351"/>
                </a:cubicBezTo>
                <a:cubicBezTo>
                  <a:pt x="12413" y="21351"/>
                  <a:pt x="12440" y="21315"/>
                  <a:pt x="12449" y="21279"/>
                </a:cubicBezTo>
                <a:cubicBezTo>
                  <a:pt x="12794" y="20916"/>
                  <a:pt x="13174" y="20580"/>
                  <a:pt x="13583" y="20281"/>
                </a:cubicBezTo>
                <a:cubicBezTo>
                  <a:pt x="13601" y="20272"/>
                  <a:pt x="13610" y="20254"/>
                  <a:pt x="13619" y="20227"/>
                </a:cubicBezTo>
                <a:cubicBezTo>
                  <a:pt x="13619" y="20227"/>
                  <a:pt x="13628" y="20236"/>
                  <a:pt x="13628" y="20236"/>
                </a:cubicBezTo>
                <a:cubicBezTo>
                  <a:pt x="13713" y="20242"/>
                  <a:pt x="13799" y="20246"/>
                  <a:pt x="13883" y="20246"/>
                </a:cubicBezTo>
                <a:cubicBezTo>
                  <a:pt x="15090" y="20246"/>
                  <a:pt x="16189" y="19589"/>
                  <a:pt x="16756" y="18513"/>
                </a:cubicBezTo>
                <a:cubicBezTo>
                  <a:pt x="16791" y="18452"/>
                  <a:pt x="16759" y="18358"/>
                  <a:pt x="16685" y="18358"/>
                </a:cubicBezTo>
                <a:cubicBezTo>
                  <a:pt x="16682" y="18358"/>
                  <a:pt x="16678" y="18358"/>
                  <a:pt x="16675" y="18359"/>
                </a:cubicBezTo>
                <a:cubicBezTo>
                  <a:pt x="15550" y="18440"/>
                  <a:pt x="13519" y="18449"/>
                  <a:pt x="13564" y="20045"/>
                </a:cubicBezTo>
                <a:cubicBezTo>
                  <a:pt x="13537" y="20064"/>
                  <a:pt x="13528" y="20091"/>
                  <a:pt x="13528" y="20118"/>
                </a:cubicBezTo>
                <a:cubicBezTo>
                  <a:pt x="13519" y="20127"/>
                  <a:pt x="13501" y="20127"/>
                  <a:pt x="13492" y="20136"/>
                </a:cubicBezTo>
                <a:cubicBezTo>
                  <a:pt x="13120" y="20399"/>
                  <a:pt x="12766" y="20707"/>
                  <a:pt x="12440" y="21034"/>
                </a:cubicBezTo>
                <a:cubicBezTo>
                  <a:pt x="12594" y="20517"/>
                  <a:pt x="13048" y="20154"/>
                  <a:pt x="13156" y="19619"/>
                </a:cubicBezTo>
                <a:cubicBezTo>
                  <a:pt x="13338" y="18794"/>
                  <a:pt x="12875" y="17987"/>
                  <a:pt x="13057" y="17153"/>
                </a:cubicBezTo>
                <a:cubicBezTo>
                  <a:pt x="13070" y="17094"/>
                  <a:pt x="13026" y="17049"/>
                  <a:pt x="12977" y="17049"/>
                </a:cubicBezTo>
                <a:cubicBezTo>
                  <a:pt x="12958" y="17049"/>
                  <a:pt x="12938" y="17056"/>
                  <a:pt x="12921" y="17071"/>
                </a:cubicBezTo>
                <a:cubicBezTo>
                  <a:pt x="12277" y="17688"/>
                  <a:pt x="11778" y="18422"/>
                  <a:pt x="11705" y="19329"/>
                </a:cubicBezTo>
                <a:cubicBezTo>
                  <a:pt x="11651" y="19928"/>
                  <a:pt x="11687" y="20862"/>
                  <a:pt x="12204" y="21270"/>
                </a:cubicBezTo>
                <a:cubicBezTo>
                  <a:pt x="11615" y="21895"/>
                  <a:pt x="11107" y="22603"/>
                  <a:pt x="10690" y="23364"/>
                </a:cubicBezTo>
                <a:cubicBezTo>
                  <a:pt x="10753" y="23129"/>
                  <a:pt x="10771" y="22893"/>
                  <a:pt x="10735" y="22648"/>
                </a:cubicBezTo>
                <a:cubicBezTo>
                  <a:pt x="10626" y="22040"/>
                  <a:pt x="10173" y="21560"/>
                  <a:pt x="9992" y="20979"/>
                </a:cubicBezTo>
                <a:cubicBezTo>
                  <a:pt x="9983" y="20957"/>
                  <a:pt x="9962" y="20945"/>
                  <a:pt x="9942" y="20945"/>
                </a:cubicBezTo>
                <a:cubicBezTo>
                  <a:pt x="9921" y="20945"/>
                  <a:pt x="9901" y="20957"/>
                  <a:pt x="9892" y="20979"/>
                </a:cubicBezTo>
                <a:cubicBezTo>
                  <a:pt x="9574" y="22040"/>
                  <a:pt x="9221" y="23464"/>
                  <a:pt x="10227" y="24244"/>
                </a:cubicBezTo>
                <a:cubicBezTo>
                  <a:pt x="10227" y="24244"/>
                  <a:pt x="10227" y="24244"/>
                  <a:pt x="10227" y="24253"/>
                </a:cubicBezTo>
                <a:cubicBezTo>
                  <a:pt x="10236" y="24253"/>
                  <a:pt x="10246" y="24262"/>
                  <a:pt x="10255" y="24271"/>
                </a:cubicBezTo>
                <a:cubicBezTo>
                  <a:pt x="9892" y="25133"/>
                  <a:pt x="9647" y="26048"/>
                  <a:pt x="9547" y="26973"/>
                </a:cubicBezTo>
                <a:cubicBezTo>
                  <a:pt x="8686" y="25006"/>
                  <a:pt x="8024" y="22920"/>
                  <a:pt x="7462" y="20880"/>
                </a:cubicBezTo>
                <a:cubicBezTo>
                  <a:pt x="8187" y="19420"/>
                  <a:pt x="8931" y="17987"/>
                  <a:pt x="9865" y="16690"/>
                </a:cubicBezTo>
                <a:cubicBezTo>
                  <a:pt x="9910" y="16690"/>
                  <a:pt x="9955" y="16654"/>
                  <a:pt x="9937" y="16609"/>
                </a:cubicBezTo>
                <a:cubicBezTo>
                  <a:pt x="10218" y="16219"/>
                  <a:pt x="10518" y="15847"/>
                  <a:pt x="10835" y="15493"/>
                </a:cubicBezTo>
                <a:cubicBezTo>
                  <a:pt x="10835" y="15493"/>
                  <a:pt x="10835" y="15493"/>
                  <a:pt x="10835" y="15502"/>
                </a:cubicBezTo>
                <a:cubicBezTo>
                  <a:pt x="11567" y="16330"/>
                  <a:pt x="12523" y="16522"/>
                  <a:pt x="13518" y="16522"/>
                </a:cubicBezTo>
                <a:cubicBezTo>
                  <a:pt x="14126" y="16522"/>
                  <a:pt x="14747" y="16450"/>
                  <a:pt x="15342" y="16409"/>
                </a:cubicBezTo>
                <a:cubicBezTo>
                  <a:pt x="15414" y="16400"/>
                  <a:pt x="15478" y="16300"/>
                  <a:pt x="15414" y="16246"/>
                </a:cubicBezTo>
                <a:cubicBezTo>
                  <a:pt x="14483" y="15523"/>
                  <a:pt x="13387" y="14950"/>
                  <a:pt x="12244" y="14950"/>
                </a:cubicBezTo>
                <a:cubicBezTo>
                  <a:pt x="11895" y="14950"/>
                  <a:pt x="11542" y="15003"/>
                  <a:pt x="11189" y="15122"/>
                </a:cubicBezTo>
                <a:cubicBezTo>
                  <a:pt x="11488" y="14813"/>
                  <a:pt x="11796" y="14523"/>
                  <a:pt x="12141" y="14242"/>
                </a:cubicBezTo>
                <a:cubicBezTo>
                  <a:pt x="12466" y="14323"/>
                  <a:pt x="12832" y="14401"/>
                  <a:pt x="13187" y="14401"/>
                </a:cubicBezTo>
                <a:cubicBezTo>
                  <a:pt x="13386" y="14401"/>
                  <a:pt x="13581" y="14376"/>
                  <a:pt x="13764" y="14314"/>
                </a:cubicBezTo>
                <a:cubicBezTo>
                  <a:pt x="14381" y="14097"/>
                  <a:pt x="14970" y="13516"/>
                  <a:pt x="15487" y="13127"/>
                </a:cubicBezTo>
                <a:cubicBezTo>
                  <a:pt x="15559" y="13063"/>
                  <a:pt x="15541" y="12954"/>
                  <a:pt x="15441" y="12945"/>
                </a:cubicBezTo>
                <a:cubicBezTo>
                  <a:pt x="15212" y="12930"/>
                  <a:pt x="14971" y="12919"/>
                  <a:pt x="14726" y="12919"/>
                </a:cubicBezTo>
                <a:cubicBezTo>
                  <a:pt x="13770" y="12919"/>
                  <a:pt x="12766" y="13098"/>
                  <a:pt x="12268" y="13979"/>
                </a:cubicBezTo>
                <a:lnTo>
                  <a:pt x="12250" y="13979"/>
                </a:lnTo>
                <a:cubicBezTo>
                  <a:pt x="12213" y="14006"/>
                  <a:pt x="12177" y="14033"/>
                  <a:pt x="12141" y="14061"/>
                </a:cubicBezTo>
                <a:cubicBezTo>
                  <a:pt x="12123" y="14070"/>
                  <a:pt x="12114" y="14070"/>
                  <a:pt x="12095" y="14079"/>
                </a:cubicBezTo>
                <a:cubicBezTo>
                  <a:pt x="12068" y="14088"/>
                  <a:pt x="12050" y="14106"/>
                  <a:pt x="12041" y="14133"/>
                </a:cubicBezTo>
                <a:cubicBezTo>
                  <a:pt x="11832" y="14287"/>
                  <a:pt x="11633" y="14460"/>
                  <a:pt x="11442" y="14623"/>
                </a:cubicBezTo>
                <a:cubicBezTo>
                  <a:pt x="11442" y="14623"/>
                  <a:pt x="11442" y="14614"/>
                  <a:pt x="11433" y="14614"/>
                </a:cubicBezTo>
                <a:cubicBezTo>
                  <a:pt x="11705" y="14206"/>
                  <a:pt x="12104" y="13952"/>
                  <a:pt x="12304" y="13498"/>
                </a:cubicBezTo>
                <a:cubicBezTo>
                  <a:pt x="12531" y="12991"/>
                  <a:pt x="12649" y="12428"/>
                  <a:pt x="12812" y="11902"/>
                </a:cubicBezTo>
                <a:cubicBezTo>
                  <a:pt x="12826" y="11844"/>
                  <a:pt x="12771" y="11781"/>
                  <a:pt x="12716" y="11781"/>
                </a:cubicBezTo>
                <a:cubicBezTo>
                  <a:pt x="12702" y="11781"/>
                  <a:pt x="12688" y="11785"/>
                  <a:pt x="12676" y="11794"/>
                </a:cubicBezTo>
                <a:cubicBezTo>
                  <a:pt x="11796" y="12446"/>
                  <a:pt x="10590" y="13562"/>
                  <a:pt x="11316" y="14741"/>
                </a:cubicBezTo>
                <a:cubicBezTo>
                  <a:pt x="10835" y="15176"/>
                  <a:pt x="10409" y="15657"/>
                  <a:pt x="10010" y="16164"/>
                </a:cubicBezTo>
                <a:cubicBezTo>
                  <a:pt x="10164" y="15756"/>
                  <a:pt x="10463" y="15403"/>
                  <a:pt x="10545" y="14958"/>
                </a:cubicBezTo>
                <a:cubicBezTo>
                  <a:pt x="10672" y="14251"/>
                  <a:pt x="10490" y="13526"/>
                  <a:pt x="10617" y="12818"/>
                </a:cubicBezTo>
                <a:cubicBezTo>
                  <a:pt x="10629" y="12759"/>
                  <a:pt x="10591" y="12723"/>
                  <a:pt x="10547" y="12723"/>
                </a:cubicBezTo>
                <a:cubicBezTo>
                  <a:pt x="10524" y="12723"/>
                  <a:pt x="10500" y="12733"/>
                  <a:pt x="10481" y="12755"/>
                </a:cubicBezTo>
                <a:cubicBezTo>
                  <a:pt x="9656" y="13897"/>
                  <a:pt x="9176" y="15176"/>
                  <a:pt x="9747" y="16518"/>
                </a:cubicBezTo>
                <a:cubicBezTo>
                  <a:pt x="9275" y="17171"/>
                  <a:pt x="8849" y="17860"/>
                  <a:pt x="8468" y="18567"/>
                </a:cubicBezTo>
                <a:cubicBezTo>
                  <a:pt x="8631" y="18023"/>
                  <a:pt x="8922" y="17543"/>
                  <a:pt x="8949" y="16944"/>
                </a:cubicBezTo>
                <a:cubicBezTo>
                  <a:pt x="8976" y="16155"/>
                  <a:pt x="8722" y="15384"/>
                  <a:pt x="8459" y="14650"/>
                </a:cubicBezTo>
                <a:cubicBezTo>
                  <a:pt x="8449" y="14625"/>
                  <a:pt x="8421" y="14609"/>
                  <a:pt x="8396" y="14609"/>
                </a:cubicBezTo>
                <a:cubicBezTo>
                  <a:pt x="8374" y="14609"/>
                  <a:pt x="8354" y="14621"/>
                  <a:pt x="8350" y="14650"/>
                </a:cubicBezTo>
                <a:cubicBezTo>
                  <a:pt x="8033" y="16201"/>
                  <a:pt x="6863" y="17515"/>
                  <a:pt x="8187" y="18948"/>
                </a:cubicBezTo>
                <a:cubicBezTo>
                  <a:pt x="8196" y="18966"/>
                  <a:pt x="8205" y="18966"/>
                  <a:pt x="8214" y="18975"/>
                </a:cubicBezTo>
                <a:cubicBezTo>
                  <a:pt x="8223" y="18984"/>
                  <a:pt x="8223" y="18994"/>
                  <a:pt x="8223" y="18994"/>
                </a:cubicBezTo>
                <a:cubicBezTo>
                  <a:pt x="8223" y="19003"/>
                  <a:pt x="8223" y="19003"/>
                  <a:pt x="8223" y="19012"/>
                </a:cubicBezTo>
                <a:cubicBezTo>
                  <a:pt x="7942" y="19556"/>
                  <a:pt x="7670" y="20109"/>
                  <a:pt x="7407" y="20662"/>
                </a:cubicBezTo>
                <a:cubicBezTo>
                  <a:pt x="7217" y="19973"/>
                  <a:pt x="7035" y="19293"/>
                  <a:pt x="6863" y="18622"/>
                </a:cubicBezTo>
                <a:cubicBezTo>
                  <a:pt x="6455" y="17053"/>
                  <a:pt x="6210" y="15457"/>
                  <a:pt x="6092" y="13870"/>
                </a:cubicBezTo>
                <a:cubicBezTo>
                  <a:pt x="6247" y="13516"/>
                  <a:pt x="6410" y="13190"/>
                  <a:pt x="6600" y="12873"/>
                </a:cubicBezTo>
                <a:cubicBezTo>
                  <a:pt x="7000" y="13044"/>
                  <a:pt x="7419" y="13125"/>
                  <a:pt x="7836" y="13125"/>
                </a:cubicBezTo>
                <a:cubicBezTo>
                  <a:pt x="8589" y="13125"/>
                  <a:pt x="9336" y="12859"/>
                  <a:pt x="9955" y="12374"/>
                </a:cubicBezTo>
                <a:cubicBezTo>
                  <a:pt x="10019" y="12329"/>
                  <a:pt x="9983" y="12220"/>
                  <a:pt x="9910" y="12202"/>
                </a:cubicBezTo>
                <a:cubicBezTo>
                  <a:pt x="9393" y="12069"/>
                  <a:pt x="8871" y="11994"/>
                  <a:pt x="8344" y="11994"/>
                </a:cubicBezTo>
                <a:cubicBezTo>
                  <a:pt x="8114" y="11994"/>
                  <a:pt x="7884" y="12008"/>
                  <a:pt x="7652" y="12038"/>
                </a:cubicBezTo>
                <a:cubicBezTo>
                  <a:pt x="7489" y="12057"/>
                  <a:pt x="7289" y="12075"/>
                  <a:pt x="7099" y="12111"/>
                </a:cubicBezTo>
                <a:cubicBezTo>
                  <a:pt x="7398" y="11721"/>
                  <a:pt x="7716" y="11349"/>
                  <a:pt x="8078" y="11014"/>
                </a:cubicBezTo>
                <a:cubicBezTo>
                  <a:pt x="8078" y="11032"/>
                  <a:pt x="8078" y="11050"/>
                  <a:pt x="8096" y="11068"/>
                </a:cubicBezTo>
                <a:cubicBezTo>
                  <a:pt x="8555" y="11438"/>
                  <a:pt x="9067" y="11561"/>
                  <a:pt x="9600" y="11561"/>
                </a:cubicBezTo>
                <a:cubicBezTo>
                  <a:pt x="10426" y="11561"/>
                  <a:pt x="11301" y="11264"/>
                  <a:pt x="12095" y="11132"/>
                </a:cubicBezTo>
                <a:cubicBezTo>
                  <a:pt x="12159" y="11123"/>
                  <a:pt x="12168" y="11023"/>
                  <a:pt x="12114" y="10996"/>
                </a:cubicBezTo>
                <a:cubicBezTo>
                  <a:pt x="11300" y="10623"/>
                  <a:pt x="10449" y="10345"/>
                  <a:pt x="9578" y="10345"/>
                </a:cubicBezTo>
                <a:cubicBezTo>
                  <a:pt x="9303" y="10345"/>
                  <a:pt x="9027" y="10373"/>
                  <a:pt x="8749" y="10433"/>
                </a:cubicBezTo>
                <a:cubicBezTo>
                  <a:pt x="9003" y="10243"/>
                  <a:pt x="9257" y="10053"/>
                  <a:pt x="9529" y="9871"/>
                </a:cubicBezTo>
                <a:cubicBezTo>
                  <a:pt x="9790" y="9964"/>
                  <a:pt x="10046" y="10006"/>
                  <a:pt x="10293" y="10006"/>
                </a:cubicBezTo>
                <a:cubicBezTo>
                  <a:pt x="11383" y="10006"/>
                  <a:pt x="12314" y="9183"/>
                  <a:pt x="12757" y="8148"/>
                </a:cubicBezTo>
                <a:cubicBezTo>
                  <a:pt x="12785" y="8085"/>
                  <a:pt x="12748" y="7994"/>
                  <a:pt x="12667" y="7994"/>
                </a:cubicBezTo>
                <a:cubicBezTo>
                  <a:pt x="11424" y="8012"/>
                  <a:pt x="9828" y="8194"/>
                  <a:pt x="9475" y="9626"/>
                </a:cubicBezTo>
                <a:cubicBezTo>
                  <a:pt x="9475" y="9644"/>
                  <a:pt x="9475" y="9644"/>
                  <a:pt x="9484" y="9654"/>
                </a:cubicBezTo>
                <a:lnTo>
                  <a:pt x="9466" y="9663"/>
                </a:lnTo>
                <a:cubicBezTo>
                  <a:pt x="9438" y="9681"/>
                  <a:pt x="9420" y="9708"/>
                  <a:pt x="9420" y="9735"/>
                </a:cubicBezTo>
                <a:cubicBezTo>
                  <a:pt x="9112" y="9898"/>
                  <a:pt x="8822" y="10080"/>
                  <a:pt x="8532" y="10288"/>
                </a:cubicBezTo>
                <a:cubicBezTo>
                  <a:pt x="8668" y="10134"/>
                  <a:pt x="8777" y="9971"/>
                  <a:pt x="8849" y="9790"/>
                </a:cubicBezTo>
                <a:cubicBezTo>
                  <a:pt x="9030" y="9300"/>
                  <a:pt x="8958" y="8710"/>
                  <a:pt x="8913" y="8203"/>
                </a:cubicBezTo>
                <a:cubicBezTo>
                  <a:pt x="8906" y="8159"/>
                  <a:pt x="8870" y="8128"/>
                  <a:pt x="8830" y="8128"/>
                </a:cubicBezTo>
                <a:cubicBezTo>
                  <a:pt x="8812" y="8128"/>
                  <a:pt x="8793" y="8134"/>
                  <a:pt x="8777" y="8148"/>
                </a:cubicBezTo>
                <a:cubicBezTo>
                  <a:pt x="8432" y="8493"/>
                  <a:pt x="7969" y="8846"/>
                  <a:pt x="7833" y="9336"/>
                </a:cubicBezTo>
                <a:cubicBezTo>
                  <a:pt x="7697" y="9790"/>
                  <a:pt x="7770" y="10325"/>
                  <a:pt x="7951" y="10760"/>
                </a:cubicBezTo>
                <a:cubicBezTo>
                  <a:pt x="7453" y="11213"/>
                  <a:pt x="7008" y="11730"/>
                  <a:pt x="6646" y="12301"/>
                </a:cubicBezTo>
                <a:cubicBezTo>
                  <a:pt x="6546" y="12374"/>
                  <a:pt x="6473" y="12465"/>
                  <a:pt x="6437" y="12592"/>
                </a:cubicBezTo>
                <a:cubicBezTo>
                  <a:pt x="6437" y="12610"/>
                  <a:pt x="6437" y="12619"/>
                  <a:pt x="6437" y="12628"/>
                </a:cubicBezTo>
                <a:cubicBezTo>
                  <a:pt x="6301" y="12873"/>
                  <a:pt x="6174" y="13117"/>
                  <a:pt x="6065" y="13371"/>
                </a:cubicBezTo>
                <a:cubicBezTo>
                  <a:pt x="5975" y="11549"/>
                  <a:pt x="6065" y="9726"/>
                  <a:pt x="6328" y="7922"/>
                </a:cubicBezTo>
                <a:cubicBezTo>
                  <a:pt x="6918" y="7876"/>
                  <a:pt x="7407" y="7931"/>
                  <a:pt x="7933" y="7550"/>
                </a:cubicBezTo>
                <a:cubicBezTo>
                  <a:pt x="8568" y="7087"/>
                  <a:pt x="9030" y="6353"/>
                  <a:pt x="9493" y="5727"/>
                </a:cubicBezTo>
                <a:cubicBezTo>
                  <a:pt x="9529" y="5682"/>
                  <a:pt x="9475" y="5600"/>
                  <a:pt x="9420" y="5600"/>
                </a:cubicBezTo>
                <a:cubicBezTo>
                  <a:pt x="8187" y="5673"/>
                  <a:pt x="7008" y="6326"/>
                  <a:pt x="6410" y="7396"/>
                </a:cubicBezTo>
                <a:cubicBezTo>
                  <a:pt x="6537" y="6634"/>
                  <a:pt x="6691" y="5863"/>
                  <a:pt x="6881" y="5101"/>
                </a:cubicBezTo>
                <a:cubicBezTo>
                  <a:pt x="7507" y="5020"/>
                  <a:pt x="8051" y="5002"/>
                  <a:pt x="8604" y="4675"/>
                </a:cubicBezTo>
                <a:cubicBezTo>
                  <a:pt x="9094" y="4385"/>
                  <a:pt x="9466" y="3977"/>
                  <a:pt x="9847" y="3569"/>
                </a:cubicBezTo>
                <a:cubicBezTo>
                  <a:pt x="9874" y="3560"/>
                  <a:pt x="9910" y="3542"/>
                  <a:pt x="9937" y="3533"/>
                </a:cubicBezTo>
                <a:cubicBezTo>
                  <a:pt x="9973" y="3515"/>
                  <a:pt x="9983" y="3478"/>
                  <a:pt x="9964" y="3451"/>
                </a:cubicBezTo>
                <a:cubicBezTo>
                  <a:pt x="9983" y="3424"/>
                  <a:pt x="10001" y="3406"/>
                  <a:pt x="10028" y="3379"/>
                </a:cubicBezTo>
                <a:cubicBezTo>
                  <a:pt x="10064" y="3333"/>
                  <a:pt x="10037" y="3261"/>
                  <a:pt x="9973" y="3261"/>
                </a:cubicBezTo>
                <a:cubicBezTo>
                  <a:pt x="8867" y="3270"/>
                  <a:pt x="7670" y="3496"/>
                  <a:pt x="7063" y="4403"/>
                </a:cubicBezTo>
                <a:cubicBezTo>
                  <a:pt x="7108" y="4231"/>
                  <a:pt x="7153" y="4059"/>
                  <a:pt x="7199" y="3895"/>
                </a:cubicBezTo>
                <a:cubicBezTo>
                  <a:pt x="7244" y="3877"/>
                  <a:pt x="7271" y="3832"/>
                  <a:pt x="7235" y="3787"/>
                </a:cubicBezTo>
                <a:cubicBezTo>
                  <a:pt x="7235" y="3787"/>
                  <a:pt x="7235" y="3778"/>
                  <a:pt x="7235" y="3778"/>
                </a:cubicBezTo>
                <a:cubicBezTo>
                  <a:pt x="7344" y="3415"/>
                  <a:pt x="7453" y="3052"/>
                  <a:pt x="7570" y="2689"/>
                </a:cubicBezTo>
                <a:cubicBezTo>
                  <a:pt x="7580" y="2680"/>
                  <a:pt x="7570" y="2671"/>
                  <a:pt x="7570" y="2662"/>
                </a:cubicBezTo>
                <a:cubicBezTo>
                  <a:pt x="7570" y="2653"/>
                  <a:pt x="7570" y="2653"/>
                  <a:pt x="7580" y="2653"/>
                </a:cubicBezTo>
                <a:cubicBezTo>
                  <a:pt x="8650" y="2553"/>
                  <a:pt x="10200" y="2445"/>
                  <a:pt x="10400" y="1102"/>
                </a:cubicBezTo>
                <a:cubicBezTo>
                  <a:pt x="10408" y="1055"/>
                  <a:pt x="10373" y="1000"/>
                  <a:pt x="10322" y="1000"/>
                </a:cubicBezTo>
                <a:cubicBezTo>
                  <a:pt x="10315" y="1000"/>
                  <a:pt x="10307" y="1001"/>
                  <a:pt x="10300" y="1003"/>
                </a:cubicBezTo>
                <a:cubicBezTo>
                  <a:pt x="9837" y="1157"/>
                  <a:pt x="9321" y="1112"/>
                  <a:pt x="8849" y="1211"/>
                </a:cubicBezTo>
                <a:cubicBezTo>
                  <a:pt x="8831" y="767"/>
                  <a:pt x="8695" y="377"/>
                  <a:pt x="8414" y="14"/>
                </a:cubicBezTo>
                <a:cubicBezTo>
                  <a:pt x="8405" y="5"/>
                  <a:pt x="8391" y="1"/>
                  <a:pt x="8378" y="1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7200059">
            <a:off x="-822356" y="3072897"/>
            <a:ext cx="990195" cy="1922778"/>
          </a:xfrm>
          <a:custGeom>
            <a:avLst/>
            <a:gdLst/>
            <a:ahLst/>
            <a:cxnLst/>
            <a:rect l="l" t="t" r="r" b="b"/>
            <a:pathLst>
              <a:path w="16792" h="32607" extrusionOk="0">
                <a:moveTo>
                  <a:pt x="8495" y="295"/>
                </a:moveTo>
                <a:cubicBezTo>
                  <a:pt x="8650" y="495"/>
                  <a:pt x="8713" y="1021"/>
                  <a:pt x="8731" y="1238"/>
                </a:cubicBezTo>
                <a:cubicBezTo>
                  <a:pt x="8586" y="1275"/>
                  <a:pt x="8450" y="1329"/>
                  <a:pt x="8323" y="1402"/>
                </a:cubicBezTo>
                <a:cubicBezTo>
                  <a:pt x="8305" y="1411"/>
                  <a:pt x="8296" y="1420"/>
                  <a:pt x="8278" y="1429"/>
                </a:cubicBezTo>
                <a:cubicBezTo>
                  <a:pt x="8323" y="1048"/>
                  <a:pt x="8396" y="667"/>
                  <a:pt x="8495" y="295"/>
                </a:cubicBezTo>
                <a:close/>
                <a:moveTo>
                  <a:pt x="10218" y="1193"/>
                </a:moveTo>
                <a:lnTo>
                  <a:pt x="10218" y="1193"/>
                </a:lnTo>
                <a:cubicBezTo>
                  <a:pt x="10209" y="1211"/>
                  <a:pt x="10209" y="1220"/>
                  <a:pt x="10200" y="1238"/>
                </a:cubicBezTo>
                <a:cubicBezTo>
                  <a:pt x="9402" y="1601"/>
                  <a:pt x="8595" y="1937"/>
                  <a:pt x="7815" y="2327"/>
                </a:cubicBezTo>
                <a:cubicBezTo>
                  <a:pt x="8006" y="1755"/>
                  <a:pt x="8468" y="1429"/>
                  <a:pt x="9103" y="1347"/>
                </a:cubicBezTo>
                <a:cubicBezTo>
                  <a:pt x="9484" y="1302"/>
                  <a:pt x="9847" y="1293"/>
                  <a:pt x="10218" y="1193"/>
                </a:cubicBezTo>
                <a:close/>
                <a:moveTo>
                  <a:pt x="10155" y="1393"/>
                </a:moveTo>
                <a:lnTo>
                  <a:pt x="10155" y="1393"/>
                </a:lnTo>
                <a:cubicBezTo>
                  <a:pt x="9819" y="2236"/>
                  <a:pt x="8767" y="2336"/>
                  <a:pt x="7906" y="2417"/>
                </a:cubicBezTo>
                <a:cubicBezTo>
                  <a:pt x="8668" y="2091"/>
                  <a:pt x="9402" y="1737"/>
                  <a:pt x="10155" y="1393"/>
                </a:cubicBezTo>
                <a:close/>
                <a:moveTo>
                  <a:pt x="8374" y="214"/>
                </a:moveTo>
                <a:cubicBezTo>
                  <a:pt x="8375" y="214"/>
                  <a:pt x="8376" y="214"/>
                  <a:pt x="8378" y="214"/>
                </a:cubicBezTo>
                <a:cubicBezTo>
                  <a:pt x="8405" y="214"/>
                  <a:pt x="8423" y="232"/>
                  <a:pt x="8441" y="241"/>
                </a:cubicBezTo>
                <a:cubicBezTo>
                  <a:pt x="8278" y="667"/>
                  <a:pt x="8169" y="1093"/>
                  <a:pt x="8124" y="1547"/>
                </a:cubicBezTo>
                <a:cubicBezTo>
                  <a:pt x="7861" y="1773"/>
                  <a:pt x="7706" y="2091"/>
                  <a:pt x="7688" y="2435"/>
                </a:cubicBezTo>
                <a:cubicBezTo>
                  <a:pt x="7643" y="2435"/>
                  <a:pt x="7607" y="2445"/>
                  <a:pt x="7570" y="2445"/>
                </a:cubicBezTo>
                <a:cubicBezTo>
                  <a:pt x="7543" y="2200"/>
                  <a:pt x="7498" y="1955"/>
                  <a:pt x="7516" y="1701"/>
                </a:cubicBezTo>
                <a:cubicBezTo>
                  <a:pt x="7534" y="1248"/>
                  <a:pt x="7752" y="939"/>
                  <a:pt x="8033" y="595"/>
                </a:cubicBezTo>
                <a:cubicBezTo>
                  <a:pt x="8096" y="523"/>
                  <a:pt x="8282" y="214"/>
                  <a:pt x="8374" y="214"/>
                </a:cubicBezTo>
                <a:close/>
                <a:moveTo>
                  <a:pt x="6827" y="1991"/>
                </a:moveTo>
                <a:lnTo>
                  <a:pt x="6827" y="1991"/>
                </a:lnTo>
                <a:cubicBezTo>
                  <a:pt x="7063" y="2454"/>
                  <a:pt x="7226" y="2943"/>
                  <a:pt x="7144" y="3460"/>
                </a:cubicBezTo>
                <a:cubicBezTo>
                  <a:pt x="7063" y="2961"/>
                  <a:pt x="6963" y="2472"/>
                  <a:pt x="6827" y="1991"/>
                </a:cubicBezTo>
                <a:close/>
                <a:moveTo>
                  <a:pt x="6700" y="1882"/>
                </a:moveTo>
                <a:cubicBezTo>
                  <a:pt x="6818" y="2417"/>
                  <a:pt x="6954" y="2943"/>
                  <a:pt x="7045" y="3478"/>
                </a:cubicBezTo>
                <a:cubicBezTo>
                  <a:pt x="6754" y="2989"/>
                  <a:pt x="6627" y="2454"/>
                  <a:pt x="6700" y="1882"/>
                </a:cubicBezTo>
                <a:close/>
                <a:moveTo>
                  <a:pt x="5793" y="2662"/>
                </a:moveTo>
                <a:cubicBezTo>
                  <a:pt x="6228" y="3224"/>
                  <a:pt x="6745" y="3678"/>
                  <a:pt x="6691" y="4476"/>
                </a:cubicBezTo>
                <a:cubicBezTo>
                  <a:pt x="6676" y="4687"/>
                  <a:pt x="6650" y="4766"/>
                  <a:pt x="6617" y="4766"/>
                </a:cubicBezTo>
                <a:cubicBezTo>
                  <a:pt x="6531" y="4766"/>
                  <a:pt x="6403" y="4203"/>
                  <a:pt x="6337" y="4031"/>
                </a:cubicBezTo>
                <a:cubicBezTo>
                  <a:pt x="6165" y="3596"/>
                  <a:pt x="5993" y="3161"/>
                  <a:pt x="5820" y="2726"/>
                </a:cubicBezTo>
                <a:cubicBezTo>
                  <a:pt x="5811" y="2707"/>
                  <a:pt x="5802" y="2698"/>
                  <a:pt x="5784" y="2689"/>
                </a:cubicBezTo>
                <a:cubicBezTo>
                  <a:pt x="5784" y="2680"/>
                  <a:pt x="5793" y="2671"/>
                  <a:pt x="5793" y="2662"/>
                </a:cubicBezTo>
                <a:close/>
                <a:moveTo>
                  <a:pt x="9705" y="3420"/>
                </a:moveTo>
                <a:cubicBezTo>
                  <a:pt x="9745" y="3420"/>
                  <a:pt x="9771" y="3424"/>
                  <a:pt x="9774" y="3433"/>
                </a:cubicBezTo>
                <a:cubicBezTo>
                  <a:pt x="9783" y="3433"/>
                  <a:pt x="9783" y="3442"/>
                  <a:pt x="9774" y="3451"/>
                </a:cubicBezTo>
                <a:cubicBezTo>
                  <a:pt x="8867" y="3841"/>
                  <a:pt x="7788" y="4158"/>
                  <a:pt x="7017" y="4802"/>
                </a:cubicBezTo>
                <a:cubicBezTo>
                  <a:pt x="7235" y="4385"/>
                  <a:pt x="7543" y="4031"/>
                  <a:pt x="7979" y="3805"/>
                </a:cubicBezTo>
                <a:cubicBezTo>
                  <a:pt x="8278" y="3651"/>
                  <a:pt x="8613" y="3560"/>
                  <a:pt x="8949" y="3505"/>
                </a:cubicBezTo>
                <a:lnTo>
                  <a:pt x="8949" y="3505"/>
                </a:lnTo>
                <a:cubicBezTo>
                  <a:pt x="8948" y="3506"/>
                  <a:pt x="8949" y="3506"/>
                  <a:pt x="8950" y="3506"/>
                </a:cubicBezTo>
                <a:cubicBezTo>
                  <a:pt x="8978" y="3506"/>
                  <a:pt x="9511" y="3420"/>
                  <a:pt x="9705" y="3420"/>
                </a:cubicBezTo>
                <a:close/>
                <a:moveTo>
                  <a:pt x="9611" y="3669"/>
                </a:moveTo>
                <a:lnTo>
                  <a:pt x="9611" y="3669"/>
                </a:lnTo>
                <a:cubicBezTo>
                  <a:pt x="9302" y="3959"/>
                  <a:pt x="8677" y="4403"/>
                  <a:pt x="8595" y="4449"/>
                </a:cubicBezTo>
                <a:cubicBezTo>
                  <a:pt x="8105" y="4757"/>
                  <a:pt x="7607" y="4811"/>
                  <a:pt x="7063" y="4884"/>
                </a:cubicBezTo>
                <a:cubicBezTo>
                  <a:pt x="7779" y="4331"/>
                  <a:pt x="8758" y="4004"/>
                  <a:pt x="9611" y="3669"/>
                </a:cubicBezTo>
                <a:close/>
                <a:moveTo>
                  <a:pt x="5748" y="2853"/>
                </a:moveTo>
                <a:lnTo>
                  <a:pt x="5748" y="2853"/>
                </a:lnTo>
                <a:cubicBezTo>
                  <a:pt x="6038" y="3560"/>
                  <a:pt x="6328" y="4258"/>
                  <a:pt x="6600" y="4965"/>
                </a:cubicBezTo>
                <a:cubicBezTo>
                  <a:pt x="5639" y="4802"/>
                  <a:pt x="5576" y="3696"/>
                  <a:pt x="5748" y="2853"/>
                </a:cubicBezTo>
                <a:close/>
                <a:moveTo>
                  <a:pt x="643" y="4512"/>
                </a:moveTo>
                <a:lnTo>
                  <a:pt x="643" y="4512"/>
                </a:lnTo>
                <a:cubicBezTo>
                  <a:pt x="1078" y="4557"/>
                  <a:pt x="1513" y="4648"/>
                  <a:pt x="1885" y="4875"/>
                </a:cubicBezTo>
                <a:cubicBezTo>
                  <a:pt x="2356" y="5165"/>
                  <a:pt x="2628" y="5655"/>
                  <a:pt x="3000" y="6044"/>
                </a:cubicBezTo>
                <a:cubicBezTo>
                  <a:pt x="3000" y="6063"/>
                  <a:pt x="3009" y="6081"/>
                  <a:pt x="3027" y="6090"/>
                </a:cubicBezTo>
                <a:cubicBezTo>
                  <a:pt x="3036" y="6090"/>
                  <a:pt x="3036" y="6099"/>
                  <a:pt x="3046" y="6099"/>
                </a:cubicBezTo>
                <a:cubicBezTo>
                  <a:pt x="3009" y="6099"/>
                  <a:pt x="2973" y="6099"/>
                  <a:pt x="2946" y="6108"/>
                </a:cubicBezTo>
                <a:cubicBezTo>
                  <a:pt x="2937" y="6099"/>
                  <a:pt x="2937" y="6099"/>
                  <a:pt x="2937" y="6090"/>
                </a:cubicBezTo>
                <a:cubicBezTo>
                  <a:pt x="2202" y="5528"/>
                  <a:pt x="1431" y="5002"/>
                  <a:pt x="643" y="4512"/>
                </a:cubicBezTo>
                <a:close/>
                <a:moveTo>
                  <a:pt x="298" y="4476"/>
                </a:moveTo>
                <a:cubicBezTo>
                  <a:pt x="334" y="4476"/>
                  <a:pt x="361" y="4485"/>
                  <a:pt x="389" y="4485"/>
                </a:cubicBezTo>
                <a:cubicBezTo>
                  <a:pt x="1187" y="4993"/>
                  <a:pt x="1948" y="5546"/>
                  <a:pt x="2692" y="6117"/>
                </a:cubicBezTo>
                <a:cubicBezTo>
                  <a:pt x="2102" y="6117"/>
                  <a:pt x="1513" y="5927"/>
                  <a:pt x="1096" y="5491"/>
                </a:cubicBezTo>
                <a:cubicBezTo>
                  <a:pt x="779" y="5174"/>
                  <a:pt x="606" y="4784"/>
                  <a:pt x="298" y="4476"/>
                </a:cubicBezTo>
                <a:close/>
                <a:moveTo>
                  <a:pt x="5603" y="5346"/>
                </a:moveTo>
                <a:lnTo>
                  <a:pt x="5603" y="5346"/>
                </a:lnTo>
                <a:cubicBezTo>
                  <a:pt x="5857" y="5528"/>
                  <a:pt x="6147" y="5682"/>
                  <a:pt x="6228" y="5990"/>
                </a:cubicBezTo>
                <a:cubicBezTo>
                  <a:pt x="6283" y="6217"/>
                  <a:pt x="6256" y="6453"/>
                  <a:pt x="6256" y="6688"/>
                </a:cubicBezTo>
                <a:cubicBezTo>
                  <a:pt x="6056" y="6235"/>
                  <a:pt x="5838" y="5791"/>
                  <a:pt x="5603" y="5346"/>
                </a:cubicBezTo>
                <a:close/>
                <a:moveTo>
                  <a:pt x="5548" y="5428"/>
                </a:moveTo>
                <a:cubicBezTo>
                  <a:pt x="5784" y="5918"/>
                  <a:pt x="6002" y="6398"/>
                  <a:pt x="6210" y="6897"/>
                </a:cubicBezTo>
                <a:cubicBezTo>
                  <a:pt x="5630" y="6616"/>
                  <a:pt x="5539" y="6017"/>
                  <a:pt x="5548" y="5428"/>
                </a:cubicBezTo>
                <a:close/>
                <a:moveTo>
                  <a:pt x="4315" y="4693"/>
                </a:moveTo>
                <a:cubicBezTo>
                  <a:pt x="4542" y="5183"/>
                  <a:pt x="4778" y="5872"/>
                  <a:pt x="4814" y="6371"/>
                </a:cubicBezTo>
                <a:cubicBezTo>
                  <a:pt x="4832" y="6570"/>
                  <a:pt x="4814" y="6770"/>
                  <a:pt x="4759" y="6960"/>
                </a:cubicBezTo>
                <a:cubicBezTo>
                  <a:pt x="4719" y="7042"/>
                  <a:pt x="4687" y="7082"/>
                  <a:pt x="4665" y="7082"/>
                </a:cubicBezTo>
                <a:cubicBezTo>
                  <a:pt x="4633" y="7082"/>
                  <a:pt x="4622" y="6996"/>
                  <a:pt x="4632" y="6824"/>
                </a:cubicBezTo>
                <a:cubicBezTo>
                  <a:pt x="4496" y="6543"/>
                  <a:pt x="4478" y="6144"/>
                  <a:pt x="4369" y="5836"/>
                </a:cubicBezTo>
                <a:cubicBezTo>
                  <a:pt x="4369" y="5827"/>
                  <a:pt x="4351" y="5818"/>
                  <a:pt x="4342" y="5818"/>
                </a:cubicBezTo>
                <a:cubicBezTo>
                  <a:pt x="4324" y="5682"/>
                  <a:pt x="4315" y="5537"/>
                  <a:pt x="4306" y="5392"/>
                </a:cubicBezTo>
                <a:lnTo>
                  <a:pt x="4306" y="5392"/>
                </a:lnTo>
                <a:cubicBezTo>
                  <a:pt x="4315" y="5428"/>
                  <a:pt x="4324" y="5455"/>
                  <a:pt x="4333" y="5491"/>
                </a:cubicBezTo>
                <a:cubicBezTo>
                  <a:pt x="4324" y="5428"/>
                  <a:pt x="4315" y="5364"/>
                  <a:pt x="4306" y="5301"/>
                </a:cubicBezTo>
                <a:cubicBezTo>
                  <a:pt x="4297" y="5101"/>
                  <a:pt x="4306" y="4893"/>
                  <a:pt x="4315" y="4693"/>
                </a:cubicBezTo>
                <a:close/>
                <a:moveTo>
                  <a:pt x="4214" y="4411"/>
                </a:moveTo>
                <a:cubicBezTo>
                  <a:pt x="4212" y="4436"/>
                  <a:pt x="4218" y="4460"/>
                  <a:pt x="4224" y="4485"/>
                </a:cubicBezTo>
                <a:cubicBezTo>
                  <a:pt x="4215" y="4494"/>
                  <a:pt x="4206" y="4503"/>
                  <a:pt x="4206" y="4512"/>
                </a:cubicBezTo>
                <a:cubicBezTo>
                  <a:pt x="4161" y="5247"/>
                  <a:pt x="4107" y="6017"/>
                  <a:pt x="4442" y="6697"/>
                </a:cubicBezTo>
                <a:cubicBezTo>
                  <a:pt x="4451" y="6716"/>
                  <a:pt x="4469" y="6725"/>
                  <a:pt x="4487" y="6725"/>
                </a:cubicBezTo>
                <a:cubicBezTo>
                  <a:pt x="4524" y="6879"/>
                  <a:pt x="4551" y="7033"/>
                  <a:pt x="4578" y="7196"/>
                </a:cubicBezTo>
                <a:cubicBezTo>
                  <a:pt x="4569" y="7187"/>
                  <a:pt x="4560" y="7169"/>
                  <a:pt x="4551" y="7160"/>
                </a:cubicBezTo>
                <a:cubicBezTo>
                  <a:pt x="4306" y="6725"/>
                  <a:pt x="4134" y="6262"/>
                  <a:pt x="4088" y="5745"/>
                </a:cubicBezTo>
                <a:cubicBezTo>
                  <a:pt x="4052" y="5419"/>
                  <a:pt x="4070" y="5092"/>
                  <a:pt x="4134" y="4766"/>
                </a:cubicBezTo>
                <a:cubicBezTo>
                  <a:pt x="4150" y="4642"/>
                  <a:pt x="4182" y="4526"/>
                  <a:pt x="4214" y="4411"/>
                </a:cubicBezTo>
                <a:close/>
                <a:moveTo>
                  <a:pt x="9073" y="5751"/>
                </a:moveTo>
                <a:cubicBezTo>
                  <a:pt x="9124" y="5751"/>
                  <a:pt x="9166" y="5761"/>
                  <a:pt x="9194" y="5782"/>
                </a:cubicBezTo>
                <a:cubicBezTo>
                  <a:pt x="8677" y="6063"/>
                  <a:pt x="8178" y="6362"/>
                  <a:pt x="7697" y="6697"/>
                </a:cubicBezTo>
                <a:cubicBezTo>
                  <a:pt x="7289" y="6988"/>
                  <a:pt x="6909" y="7323"/>
                  <a:pt x="6473" y="7577"/>
                </a:cubicBezTo>
                <a:cubicBezTo>
                  <a:pt x="6754" y="7133"/>
                  <a:pt x="7081" y="6743"/>
                  <a:pt x="7516" y="6434"/>
                </a:cubicBezTo>
                <a:cubicBezTo>
                  <a:pt x="7685" y="6306"/>
                  <a:pt x="8677" y="5751"/>
                  <a:pt x="9073" y="5751"/>
                </a:cubicBezTo>
                <a:close/>
                <a:moveTo>
                  <a:pt x="9148" y="5972"/>
                </a:moveTo>
                <a:lnTo>
                  <a:pt x="9148" y="5972"/>
                </a:lnTo>
                <a:cubicBezTo>
                  <a:pt x="8922" y="6317"/>
                  <a:pt x="8169" y="7096"/>
                  <a:pt x="8042" y="7214"/>
                </a:cubicBezTo>
                <a:cubicBezTo>
                  <a:pt x="7561" y="7631"/>
                  <a:pt x="7099" y="7668"/>
                  <a:pt x="6573" y="7713"/>
                </a:cubicBezTo>
                <a:cubicBezTo>
                  <a:pt x="6990" y="7450"/>
                  <a:pt x="7371" y="7124"/>
                  <a:pt x="7770" y="6833"/>
                </a:cubicBezTo>
                <a:cubicBezTo>
                  <a:pt x="8214" y="6516"/>
                  <a:pt x="8677" y="6226"/>
                  <a:pt x="9148" y="5972"/>
                </a:cubicBezTo>
                <a:close/>
                <a:moveTo>
                  <a:pt x="3740" y="7769"/>
                </a:moveTo>
                <a:cubicBezTo>
                  <a:pt x="4176" y="7769"/>
                  <a:pt x="4592" y="7886"/>
                  <a:pt x="4941" y="8239"/>
                </a:cubicBezTo>
                <a:cubicBezTo>
                  <a:pt x="4291" y="8331"/>
                  <a:pt x="3470" y="8481"/>
                  <a:pt x="2696" y="8481"/>
                </a:cubicBezTo>
                <a:cubicBezTo>
                  <a:pt x="2173" y="8481"/>
                  <a:pt x="1672" y="8413"/>
                  <a:pt x="1259" y="8212"/>
                </a:cubicBezTo>
                <a:cubicBezTo>
                  <a:pt x="1486" y="8103"/>
                  <a:pt x="2411" y="8003"/>
                  <a:pt x="2547" y="7967"/>
                </a:cubicBezTo>
                <a:cubicBezTo>
                  <a:pt x="2938" y="7864"/>
                  <a:pt x="3347" y="7769"/>
                  <a:pt x="3740" y="7769"/>
                </a:cubicBezTo>
                <a:close/>
                <a:moveTo>
                  <a:pt x="1214" y="8302"/>
                </a:moveTo>
                <a:lnTo>
                  <a:pt x="1214" y="8302"/>
                </a:lnTo>
                <a:cubicBezTo>
                  <a:pt x="1665" y="8547"/>
                  <a:pt x="2216" y="8627"/>
                  <a:pt x="2787" y="8627"/>
                </a:cubicBezTo>
                <a:cubicBezTo>
                  <a:pt x="3444" y="8627"/>
                  <a:pt x="4127" y="8521"/>
                  <a:pt x="4714" y="8438"/>
                </a:cubicBezTo>
                <a:lnTo>
                  <a:pt x="4714" y="8438"/>
                </a:lnTo>
                <a:cubicBezTo>
                  <a:pt x="4215" y="8747"/>
                  <a:pt x="3698" y="9109"/>
                  <a:pt x="3118" y="9128"/>
                </a:cubicBezTo>
                <a:cubicBezTo>
                  <a:pt x="2919" y="9128"/>
                  <a:pt x="1295" y="8602"/>
                  <a:pt x="1214" y="8302"/>
                </a:cubicBezTo>
                <a:close/>
                <a:moveTo>
                  <a:pt x="12340" y="8212"/>
                </a:moveTo>
                <a:cubicBezTo>
                  <a:pt x="11433" y="8629"/>
                  <a:pt x="10545" y="9073"/>
                  <a:pt x="9665" y="9554"/>
                </a:cubicBezTo>
                <a:cubicBezTo>
                  <a:pt x="10246" y="8484"/>
                  <a:pt x="11216" y="8266"/>
                  <a:pt x="12340" y="8212"/>
                </a:cubicBezTo>
                <a:close/>
                <a:moveTo>
                  <a:pt x="12404" y="8393"/>
                </a:moveTo>
                <a:lnTo>
                  <a:pt x="12404" y="8393"/>
                </a:lnTo>
                <a:cubicBezTo>
                  <a:pt x="11946" y="9200"/>
                  <a:pt x="11177" y="9767"/>
                  <a:pt x="10277" y="9767"/>
                </a:cubicBezTo>
                <a:cubicBezTo>
                  <a:pt x="10125" y="9767"/>
                  <a:pt x="9969" y="9751"/>
                  <a:pt x="9810" y="9717"/>
                </a:cubicBezTo>
                <a:cubicBezTo>
                  <a:pt x="10654" y="9236"/>
                  <a:pt x="11515" y="8801"/>
                  <a:pt x="12404" y="8393"/>
                </a:cubicBezTo>
                <a:close/>
                <a:moveTo>
                  <a:pt x="8586" y="8556"/>
                </a:moveTo>
                <a:lnTo>
                  <a:pt x="8586" y="8556"/>
                </a:lnTo>
                <a:cubicBezTo>
                  <a:pt x="8359" y="9155"/>
                  <a:pt x="8169" y="9762"/>
                  <a:pt x="8024" y="10388"/>
                </a:cubicBezTo>
                <a:cubicBezTo>
                  <a:pt x="7942" y="10007"/>
                  <a:pt x="7924" y="9590"/>
                  <a:pt x="8069" y="9236"/>
                </a:cubicBezTo>
                <a:cubicBezTo>
                  <a:pt x="8178" y="8992"/>
                  <a:pt x="8378" y="8765"/>
                  <a:pt x="8586" y="8556"/>
                </a:cubicBezTo>
                <a:close/>
                <a:moveTo>
                  <a:pt x="8777" y="8375"/>
                </a:moveTo>
                <a:cubicBezTo>
                  <a:pt x="8813" y="8747"/>
                  <a:pt x="8840" y="9137"/>
                  <a:pt x="8767" y="9499"/>
                </a:cubicBezTo>
                <a:cubicBezTo>
                  <a:pt x="8686" y="9926"/>
                  <a:pt x="8441" y="10216"/>
                  <a:pt x="8142" y="10488"/>
                </a:cubicBezTo>
                <a:cubicBezTo>
                  <a:pt x="8296" y="9780"/>
                  <a:pt x="8495" y="9082"/>
                  <a:pt x="8767" y="8411"/>
                </a:cubicBezTo>
                <a:cubicBezTo>
                  <a:pt x="8777" y="8402"/>
                  <a:pt x="8777" y="8384"/>
                  <a:pt x="8767" y="8375"/>
                </a:cubicBezTo>
                <a:close/>
                <a:moveTo>
                  <a:pt x="9522" y="10508"/>
                </a:moveTo>
                <a:cubicBezTo>
                  <a:pt x="10078" y="10508"/>
                  <a:pt x="10628" y="10615"/>
                  <a:pt x="11170" y="10796"/>
                </a:cubicBezTo>
                <a:cubicBezTo>
                  <a:pt x="11189" y="10796"/>
                  <a:pt x="11343" y="10851"/>
                  <a:pt x="11488" y="10896"/>
                </a:cubicBezTo>
                <a:cubicBezTo>
                  <a:pt x="10372" y="10914"/>
                  <a:pt x="9266" y="10932"/>
                  <a:pt x="8151" y="10941"/>
                </a:cubicBezTo>
                <a:cubicBezTo>
                  <a:pt x="8269" y="10841"/>
                  <a:pt x="8378" y="10733"/>
                  <a:pt x="8504" y="10633"/>
                </a:cubicBezTo>
                <a:cubicBezTo>
                  <a:pt x="8846" y="10547"/>
                  <a:pt x="9185" y="10508"/>
                  <a:pt x="9522" y="10508"/>
                </a:cubicBezTo>
                <a:close/>
                <a:moveTo>
                  <a:pt x="11642" y="11041"/>
                </a:moveTo>
                <a:cubicBezTo>
                  <a:pt x="11560" y="11050"/>
                  <a:pt x="11488" y="11068"/>
                  <a:pt x="11479" y="11068"/>
                </a:cubicBezTo>
                <a:cubicBezTo>
                  <a:pt x="11034" y="11195"/>
                  <a:pt x="10545" y="11286"/>
                  <a:pt x="10091" y="11340"/>
                </a:cubicBezTo>
                <a:cubicBezTo>
                  <a:pt x="9911" y="11360"/>
                  <a:pt x="9729" y="11375"/>
                  <a:pt x="9546" y="11375"/>
                </a:cubicBezTo>
                <a:cubicBezTo>
                  <a:pt x="9316" y="11375"/>
                  <a:pt x="9086" y="11352"/>
                  <a:pt x="8858" y="11286"/>
                </a:cubicBezTo>
                <a:cubicBezTo>
                  <a:pt x="8758" y="11259"/>
                  <a:pt x="8659" y="11222"/>
                  <a:pt x="8559" y="11168"/>
                </a:cubicBezTo>
                <a:cubicBezTo>
                  <a:pt x="8385" y="11110"/>
                  <a:pt x="8327" y="11081"/>
                  <a:pt x="8385" y="11081"/>
                </a:cubicBezTo>
                <a:cubicBezTo>
                  <a:pt x="8399" y="11081"/>
                  <a:pt x="8421" y="11083"/>
                  <a:pt x="8450" y="11086"/>
                </a:cubicBezTo>
                <a:cubicBezTo>
                  <a:pt x="8483" y="11060"/>
                  <a:pt x="8557" y="11052"/>
                  <a:pt x="8643" y="11052"/>
                </a:cubicBezTo>
                <a:cubicBezTo>
                  <a:pt x="8794" y="11052"/>
                  <a:pt x="8983" y="11077"/>
                  <a:pt x="9058" y="11077"/>
                </a:cubicBezTo>
                <a:cubicBezTo>
                  <a:pt x="9919" y="11068"/>
                  <a:pt x="10781" y="11050"/>
                  <a:pt x="11642" y="11041"/>
                </a:cubicBezTo>
                <a:close/>
                <a:moveTo>
                  <a:pt x="842" y="11277"/>
                </a:moveTo>
                <a:lnTo>
                  <a:pt x="842" y="11277"/>
                </a:lnTo>
                <a:cubicBezTo>
                  <a:pt x="1703" y="11358"/>
                  <a:pt x="2728" y="11576"/>
                  <a:pt x="2946" y="12492"/>
                </a:cubicBezTo>
                <a:cubicBezTo>
                  <a:pt x="2275" y="12038"/>
                  <a:pt x="1586" y="11621"/>
                  <a:pt x="842" y="11277"/>
                </a:cubicBezTo>
                <a:close/>
                <a:moveTo>
                  <a:pt x="8331" y="12189"/>
                </a:moveTo>
                <a:cubicBezTo>
                  <a:pt x="8745" y="12189"/>
                  <a:pt x="9146" y="12249"/>
                  <a:pt x="9547" y="12338"/>
                </a:cubicBezTo>
                <a:cubicBezTo>
                  <a:pt x="9030" y="12428"/>
                  <a:pt x="8514" y="12501"/>
                  <a:pt x="7997" y="12537"/>
                </a:cubicBezTo>
                <a:cubicBezTo>
                  <a:pt x="7877" y="12543"/>
                  <a:pt x="7456" y="12589"/>
                  <a:pt x="7131" y="12589"/>
                </a:cubicBezTo>
                <a:cubicBezTo>
                  <a:pt x="6987" y="12589"/>
                  <a:pt x="6863" y="12580"/>
                  <a:pt x="6791" y="12555"/>
                </a:cubicBezTo>
                <a:cubicBezTo>
                  <a:pt x="6827" y="12501"/>
                  <a:pt x="6863" y="12446"/>
                  <a:pt x="6909" y="12383"/>
                </a:cubicBezTo>
                <a:cubicBezTo>
                  <a:pt x="7271" y="12274"/>
                  <a:pt x="8069" y="12202"/>
                  <a:pt x="8169" y="12193"/>
                </a:cubicBezTo>
                <a:cubicBezTo>
                  <a:pt x="8223" y="12190"/>
                  <a:pt x="8277" y="12189"/>
                  <a:pt x="8331" y="12189"/>
                </a:cubicBezTo>
                <a:close/>
                <a:moveTo>
                  <a:pt x="851" y="11458"/>
                </a:moveTo>
                <a:cubicBezTo>
                  <a:pt x="1586" y="11803"/>
                  <a:pt x="2284" y="12220"/>
                  <a:pt x="2928" y="12709"/>
                </a:cubicBezTo>
                <a:cubicBezTo>
                  <a:pt x="2726" y="12732"/>
                  <a:pt x="2517" y="12762"/>
                  <a:pt x="2314" y="12762"/>
                </a:cubicBezTo>
                <a:cubicBezTo>
                  <a:pt x="2033" y="12762"/>
                  <a:pt x="1762" y="12706"/>
                  <a:pt x="1531" y="12501"/>
                </a:cubicBezTo>
                <a:cubicBezTo>
                  <a:pt x="1250" y="12247"/>
                  <a:pt x="1042" y="11830"/>
                  <a:pt x="851" y="11458"/>
                </a:cubicBezTo>
                <a:close/>
                <a:moveTo>
                  <a:pt x="9466" y="12465"/>
                </a:moveTo>
                <a:cubicBezTo>
                  <a:pt x="8944" y="12781"/>
                  <a:pt x="8374" y="12931"/>
                  <a:pt x="7789" y="12931"/>
                </a:cubicBezTo>
                <a:cubicBezTo>
                  <a:pt x="7418" y="12931"/>
                  <a:pt x="7040" y="12871"/>
                  <a:pt x="6664" y="12755"/>
                </a:cubicBezTo>
                <a:cubicBezTo>
                  <a:pt x="6682" y="12728"/>
                  <a:pt x="6700" y="12700"/>
                  <a:pt x="6718" y="12673"/>
                </a:cubicBezTo>
                <a:cubicBezTo>
                  <a:pt x="6830" y="12675"/>
                  <a:pt x="6941" y="12676"/>
                  <a:pt x="7052" y="12676"/>
                </a:cubicBezTo>
                <a:cubicBezTo>
                  <a:pt x="7864" y="12676"/>
                  <a:pt x="8668" y="12616"/>
                  <a:pt x="9466" y="12465"/>
                </a:cubicBezTo>
                <a:close/>
                <a:moveTo>
                  <a:pt x="3726" y="10442"/>
                </a:moveTo>
                <a:cubicBezTo>
                  <a:pt x="3907" y="11295"/>
                  <a:pt x="4034" y="12165"/>
                  <a:pt x="4125" y="13045"/>
                </a:cubicBezTo>
                <a:cubicBezTo>
                  <a:pt x="3871" y="12691"/>
                  <a:pt x="3671" y="12310"/>
                  <a:pt x="3553" y="11884"/>
                </a:cubicBezTo>
                <a:cubicBezTo>
                  <a:pt x="3472" y="11594"/>
                  <a:pt x="3408" y="11295"/>
                  <a:pt x="3499" y="10996"/>
                </a:cubicBezTo>
                <a:cubicBezTo>
                  <a:pt x="3508" y="10950"/>
                  <a:pt x="3626" y="10633"/>
                  <a:pt x="3726" y="10442"/>
                </a:cubicBezTo>
                <a:close/>
                <a:moveTo>
                  <a:pt x="3862" y="10297"/>
                </a:moveTo>
                <a:lnTo>
                  <a:pt x="3862" y="10297"/>
                </a:lnTo>
                <a:cubicBezTo>
                  <a:pt x="4025" y="10361"/>
                  <a:pt x="4388" y="11313"/>
                  <a:pt x="4442" y="11449"/>
                </a:cubicBezTo>
                <a:cubicBezTo>
                  <a:pt x="4687" y="12057"/>
                  <a:pt x="4587" y="12537"/>
                  <a:pt x="4279" y="13063"/>
                </a:cubicBezTo>
                <a:cubicBezTo>
                  <a:pt x="4179" y="12129"/>
                  <a:pt x="4034" y="11213"/>
                  <a:pt x="3862" y="10297"/>
                </a:cubicBezTo>
                <a:close/>
                <a:moveTo>
                  <a:pt x="3189" y="13230"/>
                </a:moveTo>
                <a:cubicBezTo>
                  <a:pt x="3424" y="13230"/>
                  <a:pt x="3649" y="13260"/>
                  <a:pt x="3853" y="13335"/>
                </a:cubicBezTo>
                <a:cubicBezTo>
                  <a:pt x="3055" y="13399"/>
                  <a:pt x="2266" y="13471"/>
                  <a:pt x="1468" y="13535"/>
                </a:cubicBezTo>
                <a:cubicBezTo>
                  <a:pt x="2004" y="13400"/>
                  <a:pt x="2627" y="13230"/>
                  <a:pt x="3189" y="13230"/>
                </a:cubicBezTo>
                <a:close/>
                <a:moveTo>
                  <a:pt x="3952" y="13480"/>
                </a:moveTo>
                <a:lnTo>
                  <a:pt x="3952" y="13480"/>
                </a:lnTo>
                <a:cubicBezTo>
                  <a:pt x="3510" y="13733"/>
                  <a:pt x="3021" y="13861"/>
                  <a:pt x="2529" y="13861"/>
                </a:cubicBezTo>
                <a:cubicBezTo>
                  <a:pt x="2175" y="13861"/>
                  <a:pt x="1819" y="13794"/>
                  <a:pt x="1477" y="13662"/>
                </a:cubicBezTo>
                <a:cubicBezTo>
                  <a:pt x="2302" y="13598"/>
                  <a:pt x="3127" y="13544"/>
                  <a:pt x="3952" y="13480"/>
                </a:cubicBezTo>
                <a:close/>
                <a:moveTo>
                  <a:pt x="14759" y="13107"/>
                </a:moveTo>
                <a:cubicBezTo>
                  <a:pt x="14814" y="13107"/>
                  <a:pt x="14870" y="13107"/>
                  <a:pt x="14925" y="13108"/>
                </a:cubicBezTo>
                <a:cubicBezTo>
                  <a:pt x="14127" y="13417"/>
                  <a:pt x="13320" y="13707"/>
                  <a:pt x="12503" y="13952"/>
                </a:cubicBezTo>
                <a:cubicBezTo>
                  <a:pt x="13057" y="13253"/>
                  <a:pt x="13900" y="13107"/>
                  <a:pt x="14759" y="13107"/>
                </a:cubicBezTo>
                <a:close/>
                <a:moveTo>
                  <a:pt x="15024" y="13254"/>
                </a:moveTo>
                <a:lnTo>
                  <a:pt x="15024" y="13254"/>
                </a:lnTo>
                <a:cubicBezTo>
                  <a:pt x="14689" y="13526"/>
                  <a:pt x="14335" y="13807"/>
                  <a:pt x="13972" y="13997"/>
                </a:cubicBezTo>
                <a:cubicBezTo>
                  <a:pt x="13688" y="14142"/>
                  <a:pt x="13387" y="14195"/>
                  <a:pt x="13081" y="14195"/>
                </a:cubicBezTo>
                <a:cubicBezTo>
                  <a:pt x="12872" y="14195"/>
                  <a:pt x="12660" y="14170"/>
                  <a:pt x="12449" y="14133"/>
                </a:cubicBezTo>
                <a:cubicBezTo>
                  <a:pt x="13311" y="13861"/>
                  <a:pt x="14172" y="13553"/>
                  <a:pt x="15024" y="13254"/>
                </a:cubicBezTo>
                <a:close/>
                <a:moveTo>
                  <a:pt x="12449" y="12474"/>
                </a:moveTo>
                <a:lnTo>
                  <a:pt x="12449" y="12474"/>
                </a:lnTo>
                <a:cubicBezTo>
                  <a:pt x="12367" y="12773"/>
                  <a:pt x="12277" y="13072"/>
                  <a:pt x="12177" y="13362"/>
                </a:cubicBezTo>
                <a:cubicBezTo>
                  <a:pt x="12050" y="13716"/>
                  <a:pt x="11805" y="13952"/>
                  <a:pt x="11579" y="14215"/>
                </a:cubicBezTo>
                <a:cubicBezTo>
                  <a:pt x="11805" y="13598"/>
                  <a:pt x="12095" y="13018"/>
                  <a:pt x="12449" y="12474"/>
                </a:cubicBezTo>
                <a:close/>
                <a:moveTo>
                  <a:pt x="12558" y="12120"/>
                </a:moveTo>
                <a:lnTo>
                  <a:pt x="12558" y="12120"/>
                </a:lnTo>
                <a:cubicBezTo>
                  <a:pt x="12549" y="12138"/>
                  <a:pt x="12540" y="12165"/>
                  <a:pt x="12540" y="12183"/>
                </a:cubicBezTo>
                <a:cubicBezTo>
                  <a:pt x="12014" y="12873"/>
                  <a:pt x="11633" y="13598"/>
                  <a:pt x="11361" y="14414"/>
                </a:cubicBezTo>
                <a:cubicBezTo>
                  <a:pt x="11080" y="13462"/>
                  <a:pt x="11823" y="12700"/>
                  <a:pt x="12558" y="12120"/>
                </a:cubicBezTo>
                <a:close/>
                <a:moveTo>
                  <a:pt x="10436" y="13072"/>
                </a:moveTo>
                <a:cubicBezTo>
                  <a:pt x="10454" y="13263"/>
                  <a:pt x="10400" y="13816"/>
                  <a:pt x="10400" y="13879"/>
                </a:cubicBezTo>
                <a:cubicBezTo>
                  <a:pt x="10409" y="14233"/>
                  <a:pt x="10436" y="14587"/>
                  <a:pt x="10363" y="14940"/>
                </a:cubicBezTo>
                <a:cubicBezTo>
                  <a:pt x="10282" y="15339"/>
                  <a:pt x="9992" y="15629"/>
                  <a:pt x="9892" y="16010"/>
                </a:cubicBezTo>
                <a:cubicBezTo>
                  <a:pt x="9892" y="16014"/>
                  <a:pt x="9891" y="16018"/>
                  <a:pt x="9889" y="16024"/>
                </a:cubicBezTo>
                <a:lnTo>
                  <a:pt x="9889" y="16024"/>
                </a:lnTo>
                <a:cubicBezTo>
                  <a:pt x="9896" y="15988"/>
                  <a:pt x="9901" y="15952"/>
                  <a:pt x="9901" y="15910"/>
                </a:cubicBezTo>
                <a:cubicBezTo>
                  <a:pt x="9928" y="15684"/>
                  <a:pt x="9955" y="15457"/>
                  <a:pt x="9992" y="15230"/>
                </a:cubicBezTo>
                <a:cubicBezTo>
                  <a:pt x="10001" y="15235"/>
                  <a:pt x="10010" y="15237"/>
                  <a:pt x="10020" y="15237"/>
                </a:cubicBezTo>
                <a:cubicBezTo>
                  <a:pt x="10048" y="15237"/>
                  <a:pt x="10076" y="15217"/>
                  <a:pt x="10082" y="15176"/>
                </a:cubicBezTo>
                <a:cubicBezTo>
                  <a:pt x="10110" y="14886"/>
                  <a:pt x="10137" y="14605"/>
                  <a:pt x="10173" y="14314"/>
                </a:cubicBezTo>
                <a:cubicBezTo>
                  <a:pt x="10173" y="14305"/>
                  <a:pt x="10173" y="14305"/>
                  <a:pt x="10182" y="14296"/>
                </a:cubicBezTo>
                <a:cubicBezTo>
                  <a:pt x="10182" y="14287"/>
                  <a:pt x="10173" y="14287"/>
                  <a:pt x="10182" y="14287"/>
                </a:cubicBezTo>
                <a:cubicBezTo>
                  <a:pt x="10200" y="14151"/>
                  <a:pt x="10218" y="14024"/>
                  <a:pt x="10246" y="13888"/>
                </a:cubicBezTo>
                <a:cubicBezTo>
                  <a:pt x="10273" y="13752"/>
                  <a:pt x="10318" y="13616"/>
                  <a:pt x="10345" y="13480"/>
                </a:cubicBezTo>
                <a:lnTo>
                  <a:pt x="10354" y="13471"/>
                </a:lnTo>
                <a:lnTo>
                  <a:pt x="10345" y="13471"/>
                </a:lnTo>
                <a:cubicBezTo>
                  <a:pt x="10354" y="13435"/>
                  <a:pt x="10363" y="13399"/>
                  <a:pt x="10363" y="13362"/>
                </a:cubicBezTo>
                <a:cubicBezTo>
                  <a:pt x="10372" y="13299"/>
                  <a:pt x="10372" y="13263"/>
                  <a:pt x="10372" y="13235"/>
                </a:cubicBezTo>
                <a:cubicBezTo>
                  <a:pt x="10391" y="13181"/>
                  <a:pt x="10418" y="13127"/>
                  <a:pt x="10436" y="13072"/>
                </a:cubicBezTo>
                <a:close/>
                <a:moveTo>
                  <a:pt x="10218" y="13480"/>
                </a:moveTo>
                <a:lnTo>
                  <a:pt x="10218" y="13480"/>
                </a:lnTo>
                <a:cubicBezTo>
                  <a:pt x="10091" y="13861"/>
                  <a:pt x="10010" y="14251"/>
                  <a:pt x="9973" y="14650"/>
                </a:cubicBezTo>
                <a:cubicBezTo>
                  <a:pt x="9847" y="15131"/>
                  <a:pt x="9792" y="15620"/>
                  <a:pt x="9783" y="16110"/>
                </a:cubicBezTo>
                <a:cubicBezTo>
                  <a:pt x="9611" y="15375"/>
                  <a:pt x="9656" y="14641"/>
                  <a:pt x="9973" y="13915"/>
                </a:cubicBezTo>
                <a:cubicBezTo>
                  <a:pt x="9992" y="13870"/>
                  <a:pt x="10110" y="13671"/>
                  <a:pt x="10218" y="13480"/>
                </a:cubicBezTo>
                <a:close/>
                <a:moveTo>
                  <a:pt x="12178" y="15139"/>
                </a:moveTo>
                <a:cubicBezTo>
                  <a:pt x="12965" y="15139"/>
                  <a:pt x="13723" y="15377"/>
                  <a:pt x="14444" y="15802"/>
                </a:cubicBezTo>
                <a:cubicBezTo>
                  <a:pt x="14653" y="15919"/>
                  <a:pt x="14925" y="16037"/>
                  <a:pt x="14988" y="16119"/>
                </a:cubicBezTo>
                <a:cubicBezTo>
                  <a:pt x="13719" y="15666"/>
                  <a:pt x="12286" y="15566"/>
                  <a:pt x="10962" y="15348"/>
                </a:cubicBezTo>
                <a:cubicBezTo>
                  <a:pt x="10971" y="15339"/>
                  <a:pt x="10980" y="15330"/>
                  <a:pt x="10989" y="15321"/>
                </a:cubicBezTo>
                <a:cubicBezTo>
                  <a:pt x="11392" y="15198"/>
                  <a:pt x="11789" y="15139"/>
                  <a:pt x="12178" y="15139"/>
                </a:cubicBezTo>
                <a:close/>
                <a:moveTo>
                  <a:pt x="11194" y="15567"/>
                </a:moveTo>
                <a:cubicBezTo>
                  <a:pt x="11225" y="15567"/>
                  <a:pt x="11340" y="15599"/>
                  <a:pt x="11551" y="15629"/>
                </a:cubicBezTo>
                <a:cubicBezTo>
                  <a:pt x="11778" y="15657"/>
                  <a:pt x="11996" y="15693"/>
                  <a:pt x="12222" y="15729"/>
                </a:cubicBezTo>
                <a:cubicBezTo>
                  <a:pt x="13120" y="15874"/>
                  <a:pt x="14045" y="15938"/>
                  <a:pt x="14906" y="16228"/>
                </a:cubicBezTo>
                <a:cubicBezTo>
                  <a:pt x="14861" y="16246"/>
                  <a:pt x="14789" y="16255"/>
                  <a:pt x="14698" y="16273"/>
                </a:cubicBezTo>
                <a:cubicBezTo>
                  <a:pt x="14245" y="16324"/>
                  <a:pt x="13760" y="16374"/>
                  <a:pt x="13302" y="16374"/>
                </a:cubicBezTo>
                <a:cubicBezTo>
                  <a:pt x="13265" y="16374"/>
                  <a:pt x="13229" y="16374"/>
                  <a:pt x="13193" y="16373"/>
                </a:cubicBezTo>
                <a:cubicBezTo>
                  <a:pt x="12576" y="16346"/>
                  <a:pt x="11860" y="16119"/>
                  <a:pt x="11379" y="15729"/>
                </a:cubicBezTo>
                <a:cubicBezTo>
                  <a:pt x="11227" y="15606"/>
                  <a:pt x="11160" y="15567"/>
                  <a:pt x="11194" y="15567"/>
                </a:cubicBezTo>
                <a:close/>
                <a:moveTo>
                  <a:pt x="1314" y="16192"/>
                </a:moveTo>
                <a:cubicBezTo>
                  <a:pt x="1722" y="16246"/>
                  <a:pt x="2148" y="16300"/>
                  <a:pt x="2538" y="16409"/>
                </a:cubicBezTo>
                <a:cubicBezTo>
                  <a:pt x="3046" y="16563"/>
                  <a:pt x="3381" y="16908"/>
                  <a:pt x="3671" y="17325"/>
                </a:cubicBezTo>
                <a:cubicBezTo>
                  <a:pt x="2882" y="16944"/>
                  <a:pt x="2093" y="16572"/>
                  <a:pt x="1314" y="16192"/>
                </a:cubicBezTo>
                <a:close/>
                <a:moveTo>
                  <a:pt x="1504" y="16464"/>
                </a:moveTo>
                <a:lnTo>
                  <a:pt x="1504" y="16464"/>
                </a:lnTo>
                <a:cubicBezTo>
                  <a:pt x="2220" y="16817"/>
                  <a:pt x="2946" y="17171"/>
                  <a:pt x="3662" y="17525"/>
                </a:cubicBezTo>
                <a:cubicBezTo>
                  <a:pt x="3536" y="17539"/>
                  <a:pt x="3412" y="17547"/>
                  <a:pt x="3290" y="17547"/>
                </a:cubicBezTo>
                <a:cubicBezTo>
                  <a:pt x="2875" y="17547"/>
                  <a:pt x="2481" y="17451"/>
                  <a:pt x="2102" y="17171"/>
                </a:cubicBezTo>
                <a:cubicBezTo>
                  <a:pt x="1840" y="16980"/>
                  <a:pt x="1676" y="16717"/>
                  <a:pt x="1504" y="16464"/>
                </a:cubicBezTo>
                <a:close/>
                <a:moveTo>
                  <a:pt x="4333" y="15711"/>
                </a:moveTo>
                <a:cubicBezTo>
                  <a:pt x="4460" y="16554"/>
                  <a:pt x="4759" y="17361"/>
                  <a:pt x="5158" y="18123"/>
                </a:cubicBezTo>
                <a:cubicBezTo>
                  <a:pt x="4587" y="17688"/>
                  <a:pt x="4215" y="17071"/>
                  <a:pt x="4233" y="16318"/>
                </a:cubicBezTo>
                <a:cubicBezTo>
                  <a:pt x="4233" y="16173"/>
                  <a:pt x="4224" y="15765"/>
                  <a:pt x="4324" y="15711"/>
                </a:cubicBezTo>
                <a:close/>
                <a:moveTo>
                  <a:pt x="4524" y="15956"/>
                </a:moveTo>
                <a:cubicBezTo>
                  <a:pt x="4623" y="16119"/>
                  <a:pt x="4714" y="16282"/>
                  <a:pt x="4823" y="16436"/>
                </a:cubicBezTo>
                <a:cubicBezTo>
                  <a:pt x="5022" y="16727"/>
                  <a:pt x="5267" y="17017"/>
                  <a:pt x="5376" y="17352"/>
                </a:cubicBezTo>
                <a:cubicBezTo>
                  <a:pt x="5430" y="17506"/>
                  <a:pt x="5494" y="17715"/>
                  <a:pt x="5467" y="17878"/>
                </a:cubicBezTo>
                <a:cubicBezTo>
                  <a:pt x="5434" y="18103"/>
                  <a:pt x="5400" y="18180"/>
                  <a:pt x="5365" y="18180"/>
                </a:cubicBezTo>
                <a:cubicBezTo>
                  <a:pt x="5313" y="18180"/>
                  <a:pt x="5258" y="18005"/>
                  <a:pt x="5204" y="17896"/>
                </a:cubicBezTo>
                <a:cubicBezTo>
                  <a:pt x="4895" y="17271"/>
                  <a:pt x="4687" y="16627"/>
                  <a:pt x="4524" y="15956"/>
                </a:cubicBezTo>
                <a:close/>
                <a:moveTo>
                  <a:pt x="8395" y="15014"/>
                </a:moveTo>
                <a:cubicBezTo>
                  <a:pt x="8411" y="15014"/>
                  <a:pt x="8429" y="15030"/>
                  <a:pt x="8450" y="15067"/>
                </a:cubicBezTo>
                <a:cubicBezTo>
                  <a:pt x="8060" y="16255"/>
                  <a:pt x="7951" y="17425"/>
                  <a:pt x="8160" y="18640"/>
                </a:cubicBezTo>
                <a:cubicBezTo>
                  <a:pt x="7498" y="17661"/>
                  <a:pt x="7779" y="16745"/>
                  <a:pt x="8178" y="15693"/>
                </a:cubicBezTo>
                <a:cubicBezTo>
                  <a:pt x="8269" y="15442"/>
                  <a:pt x="8309" y="15014"/>
                  <a:pt x="8395" y="15014"/>
                </a:cubicBezTo>
                <a:close/>
                <a:moveTo>
                  <a:pt x="8486" y="15167"/>
                </a:moveTo>
                <a:cubicBezTo>
                  <a:pt x="8504" y="15203"/>
                  <a:pt x="8523" y="15248"/>
                  <a:pt x="8541" y="15312"/>
                </a:cubicBezTo>
                <a:cubicBezTo>
                  <a:pt x="8686" y="15838"/>
                  <a:pt x="8822" y="16391"/>
                  <a:pt x="8795" y="16944"/>
                </a:cubicBezTo>
                <a:cubicBezTo>
                  <a:pt x="8758" y="17525"/>
                  <a:pt x="8514" y="17960"/>
                  <a:pt x="8323" y="18486"/>
                </a:cubicBezTo>
                <a:cubicBezTo>
                  <a:pt x="8271" y="18641"/>
                  <a:pt x="8256" y="18716"/>
                  <a:pt x="8254" y="18716"/>
                </a:cubicBezTo>
                <a:cubicBezTo>
                  <a:pt x="8251" y="18716"/>
                  <a:pt x="8270" y="18593"/>
                  <a:pt x="8260" y="18359"/>
                </a:cubicBezTo>
                <a:cubicBezTo>
                  <a:pt x="8205" y="17234"/>
                  <a:pt x="8160" y="16255"/>
                  <a:pt x="8486" y="15167"/>
                </a:cubicBezTo>
                <a:close/>
                <a:moveTo>
                  <a:pt x="3456" y="18376"/>
                </a:moveTo>
                <a:cubicBezTo>
                  <a:pt x="4011" y="18376"/>
                  <a:pt x="4567" y="18470"/>
                  <a:pt x="5122" y="18531"/>
                </a:cubicBezTo>
                <a:cubicBezTo>
                  <a:pt x="4428" y="18698"/>
                  <a:pt x="3741" y="18843"/>
                  <a:pt x="3034" y="18843"/>
                </a:cubicBezTo>
                <a:cubicBezTo>
                  <a:pt x="2975" y="18843"/>
                  <a:pt x="2915" y="18841"/>
                  <a:pt x="2855" y="18839"/>
                </a:cubicBezTo>
                <a:cubicBezTo>
                  <a:pt x="2560" y="18835"/>
                  <a:pt x="2287" y="18816"/>
                  <a:pt x="2019" y="18816"/>
                </a:cubicBezTo>
                <a:cubicBezTo>
                  <a:pt x="1769" y="18816"/>
                  <a:pt x="1523" y="18832"/>
                  <a:pt x="1268" y="18894"/>
                </a:cubicBezTo>
                <a:cubicBezTo>
                  <a:pt x="1413" y="18459"/>
                  <a:pt x="3109" y="18377"/>
                  <a:pt x="3381" y="18377"/>
                </a:cubicBezTo>
                <a:cubicBezTo>
                  <a:pt x="3406" y="18377"/>
                  <a:pt x="3431" y="18376"/>
                  <a:pt x="3456" y="18376"/>
                </a:cubicBezTo>
                <a:close/>
                <a:moveTo>
                  <a:pt x="4623" y="18848"/>
                </a:moveTo>
                <a:lnTo>
                  <a:pt x="4623" y="18848"/>
                </a:lnTo>
                <a:cubicBezTo>
                  <a:pt x="4170" y="19075"/>
                  <a:pt x="3680" y="19247"/>
                  <a:pt x="3163" y="19284"/>
                </a:cubicBezTo>
                <a:cubicBezTo>
                  <a:pt x="3102" y="19288"/>
                  <a:pt x="3041" y="19290"/>
                  <a:pt x="2979" y="19290"/>
                </a:cubicBezTo>
                <a:cubicBezTo>
                  <a:pt x="2669" y="19290"/>
                  <a:pt x="2359" y="19238"/>
                  <a:pt x="2048" y="19193"/>
                </a:cubicBezTo>
                <a:cubicBezTo>
                  <a:pt x="1876" y="19166"/>
                  <a:pt x="1703" y="19139"/>
                  <a:pt x="1531" y="19102"/>
                </a:cubicBezTo>
                <a:cubicBezTo>
                  <a:pt x="1441" y="19116"/>
                  <a:pt x="1368" y="19123"/>
                  <a:pt x="1312" y="19123"/>
                </a:cubicBezTo>
                <a:cubicBezTo>
                  <a:pt x="1257" y="19123"/>
                  <a:pt x="1218" y="19116"/>
                  <a:pt x="1196" y="19102"/>
                </a:cubicBezTo>
                <a:cubicBezTo>
                  <a:pt x="1495" y="19021"/>
                  <a:pt x="1793" y="18999"/>
                  <a:pt x="2092" y="18999"/>
                </a:cubicBezTo>
                <a:cubicBezTo>
                  <a:pt x="2453" y="18999"/>
                  <a:pt x="2815" y="19031"/>
                  <a:pt x="3182" y="19031"/>
                </a:cubicBezTo>
                <a:cubicBezTo>
                  <a:pt x="3293" y="19031"/>
                  <a:pt x="3405" y="19028"/>
                  <a:pt x="3517" y="19021"/>
                </a:cubicBezTo>
                <a:cubicBezTo>
                  <a:pt x="3889" y="18994"/>
                  <a:pt x="4261" y="18921"/>
                  <a:pt x="4623" y="18848"/>
                </a:cubicBezTo>
                <a:close/>
                <a:moveTo>
                  <a:pt x="16285" y="18585"/>
                </a:moveTo>
                <a:lnTo>
                  <a:pt x="16285" y="18585"/>
                </a:lnTo>
                <a:cubicBezTo>
                  <a:pt x="15441" y="19048"/>
                  <a:pt x="14589" y="19492"/>
                  <a:pt x="13746" y="19946"/>
                </a:cubicBezTo>
                <a:cubicBezTo>
                  <a:pt x="13900" y="18740"/>
                  <a:pt x="15251" y="18649"/>
                  <a:pt x="16285" y="18585"/>
                </a:cubicBezTo>
                <a:close/>
                <a:moveTo>
                  <a:pt x="16348" y="18776"/>
                </a:moveTo>
                <a:lnTo>
                  <a:pt x="16348" y="18776"/>
                </a:lnTo>
                <a:cubicBezTo>
                  <a:pt x="15804" y="19510"/>
                  <a:pt x="14970" y="19964"/>
                  <a:pt x="14054" y="20018"/>
                </a:cubicBezTo>
                <a:cubicBezTo>
                  <a:pt x="14816" y="19601"/>
                  <a:pt x="15587" y="19184"/>
                  <a:pt x="16348" y="18776"/>
                </a:cubicBezTo>
                <a:close/>
                <a:moveTo>
                  <a:pt x="12875" y="17787"/>
                </a:moveTo>
                <a:cubicBezTo>
                  <a:pt x="12875" y="17987"/>
                  <a:pt x="12875" y="18205"/>
                  <a:pt x="12884" y="18277"/>
                </a:cubicBezTo>
                <a:cubicBezTo>
                  <a:pt x="12975" y="18876"/>
                  <a:pt x="13102" y="19429"/>
                  <a:pt x="12821" y="20009"/>
                </a:cubicBezTo>
                <a:cubicBezTo>
                  <a:pt x="12703" y="20245"/>
                  <a:pt x="12503" y="20526"/>
                  <a:pt x="12349" y="20744"/>
                </a:cubicBezTo>
                <a:cubicBezTo>
                  <a:pt x="12322" y="20789"/>
                  <a:pt x="12313" y="20816"/>
                  <a:pt x="12304" y="20843"/>
                </a:cubicBezTo>
                <a:cubicBezTo>
                  <a:pt x="12304" y="20825"/>
                  <a:pt x="12295" y="20798"/>
                  <a:pt x="12286" y="20771"/>
                </a:cubicBezTo>
                <a:cubicBezTo>
                  <a:pt x="12186" y="20508"/>
                  <a:pt x="12168" y="20163"/>
                  <a:pt x="12168" y="19891"/>
                </a:cubicBezTo>
                <a:cubicBezTo>
                  <a:pt x="12168" y="19456"/>
                  <a:pt x="12250" y="19021"/>
                  <a:pt x="12395" y="18604"/>
                </a:cubicBezTo>
                <a:cubicBezTo>
                  <a:pt x="12558" y="18341"/>
                  <a:pt x="12721" y="18060"/>
                  <a:pt x="12875" y="17787"/>
                </a:cubicBezTo>
                <a:close/>
                <a:moveTo>
                  <a:pt x="12838" y="17361"/>
                </a:moveTo>
                <a:cubicBezTo>
                  <a:pt x="12838" y="17361"/>
                  <a:pt x="12839" y="17361"/>
                  <a:pt x="12839" y="17361"/>
                </a:cubicBezTo>
                <a:cubicBezTo>
                  <a:pt x="12866" y="17379"/>
                  <a:pt x="12866" y="17497"/>
                  <a:pt x="12875" y="17633"/>
                </a:cubicBezTo>
                <a:cubicBezTo>
                  <a:pt x="12603" y="17924"/>
                  <a:pt x="12367" y="18304"/>
                  <a:pt x="12240" y="18694"/>
                </a:cubicBezTo>
                <a:cubicBezTo>
                  <a:pt x="11959" y="19429"/>
                  <a:pt x="11959" y="20200"/>
                  <a:pt x="12186" y="20979"/>
                </a:cubicBezTo>
                <a:cubicBezTo>
                  <a:pt x="11624" y="20254"/>
                  <a:pt x="11887" y="18785"/>
                  <a:pt x="12268" y="18114"/>
                </a:cubicBezTo>
                <a:cubicBezTo>
                  <a:pt x="12339" y="17989"/>
                  <a:pt x="12808" y="17361"/>
                  <a:pt x="12838" y="17361"/>
                </a:cubicBezTo>
                <a:close/>
                <a:moveTo>
                  <a:pt x="1696" y="20670"/>
                </a:moveTo>
                <a:cubicBezTo>
                  <a:pt x="2289" y="20670"/>
                  <a:pt x="3091" y="20746"/>
                  <a:pt x="3218" y="21306"/>
                </a:cubicBezTo>
                <a:cubicBezTo>
                  <a:pt x="2674" y="21088"/>
                  <a:pt x="2130" y="20871"/>
                  <a:pt x="1577" y="20671"/>
                </a:cubicBezTo>
                <a:cubicBezTo>
                  <a:pt x="1615" y="20671"/>
                  <a:pt x="1655" y="20670"/>
                  <a:pt x="1696" y="20670"/>
                </a:cubicBezTo>
                <a:close/>
                <a:moveTo>
                  <a:pt x="1468" y="20771"/>
                </a:moveTo>
                <a:cubicBezTo>
                  <a:pt x="2003" y="20988"/>
                  <a:pt x="2538" y="21197"/>
                  <a:pt x="3073" y="21406"/>
                </a:cubicBezTo>
                <a:cubicBezTo>
                  <a:pt x="2879" y="21436"/>
                  <a:pt x="2659" y="21473"/>
                  <a:pt x="2456" y="21473"/>
                </a:cubicBezTo>
                <a:cubicBezTo>
                  <a:pt x="2300" y="21473"/>
                  <a:pt x="2154" y="21451"/>
                  <a:pt x="2039" y="21387"/>
                </a:cubicBezTo>
                <a:cubicBezTo>
                  <a:pt x="1821" y="21261"/>
                  <a:pt x="1613" y="21007"/>
                  <a:pt x="1468" y="20771"/>
                </a:cubicBezTo>
                <a:close/>
                <a:moveTo>
                  <a:pt x="3735" y="19918"/>
                </a:moveTo>
                <a:cubicBezTo>
                  <a:pt x="4052" y="20372"/>
                  <a:pt x="4632" y="20608"/>
                  <a:pt x="4859" y="21115"/>
                </a:cubicBezTo>
                <a:cubicBezTo>
                  <a:pt x="4895" y="21215"/>
                  <a:pt x="5031" y="21959"/>
                  <a:pt x="4886" y="21986"/>
                </a:cubicBezTo>
                <a:cubicBezTo>
                  <a:pt x="4876" y="21988"/>
                  <a:pt x="4866" y="21989"/>
                  <a:pt x="4857" y="21989"/>
                </a:cubicBezTo>
                <a:cubicBezTo>
                  <a:pt x="4692" y="21989"/>
                  <a:pt x="4656" y="21697"/>
                  <a:pt x="4596" y="21560"/>
                </a:cubicBezTo>
                <a:cubicBezTo>
                  <a:pt x="4406" y="21134"/>
                  <a:pt x="4215" y="20698"/>
                  <a:pt x="3998" y="20281"/>
                </a:cubicBezTo>
                <a:cubicBezTo>
                  <a:pt x="3991" y="20268"/>
                  <a:pt x="3980" y="20259"/>
                  <a:pt x="3967" y="20259"/>
                </a:cubicBezTo>
                <a:cubicBezTo>
                  <a:pt x="3962" y="20259"/>
                  <a:pt x="3957" y="20261"/>
                  <a:pt x="3952" y="20263"/>
                </a:cubicBezTo>
                <a:cubicBezTo>
                  <a:pt x="3889" y="20154"/>
                  <a:pt x="3816" y="20045"/>
                  <a:pt x="3735" y="19946"/>
                </a:cubicBezTo>
                <a:cubicBezTo>
                  <a:pt x="3735" y="19937"/>
                  <a:pt x="3735" y="19928"/>
                  <a:pt x="3735" y="19918"/>
                </a:cubicBezTo>
                <a:close/>
                <a:moveTo>
                  <a:pt x="3717" y="20118"/>
                </a:moveTo>
                <a:lnTo>
                  <a:pt x="3717" y="20118"/>
                </a:lnTo>
                <a:cubicBezTo>
                  <a:pt x="3816" y="20263"/>
                  <a:pt x="3916" y="20417"/>
                  <a:pt x="3998" y="20580"/>
                </a:cubicBezTo>
                <a:cubicBezTo>
                  <a:pt x="4007" y="20599"/>
                  <a:pt x="4025" y="20599"/>
                  <a:pt x="4043" y="20599"/>
                </a:cubicBezTo>
                <a:cubicBezTo>
                  <a:pt x="4233" y="21088"/>
                  <a:pt x="4451" y="21569"/>
                  <a:pt x="4669" y="22049"/>
                </a:cubicBezTo>
                <a:cubicBezTo>
                  <a:pt x="4197" y="21478"/>
                  <a:pt x="3671" y="20871"/>
                  <a:pt x="3717" y="20118"/>
                </a:cubicBezTo>
                <a:close/>
                <a:moveTo>
                  <a:pt x="15609" y="21440"/>
                </a:moveTo>
                <a:cubicBezTo>
                  <a:pt x="15620" y="21440"/>
                  <a:pt x="15631" y="21441"/>
                  <a:pt x="15641" y="21442"/>
                </a:cubicBezTo>
                <a:cubicBezTo>
                  <a:pt x="14770" y="21786"/>
                  <a:pt x="13846" y="22077"/>
                  <a:pt x="12939" y="22240"/>
                </a:cubicBezTo>
                <a:cubicBezTo>
                  <a:pt x="12794" y="22267"/>
                  <a:pt x="12195" y="22349"/>
                  <a:pt x="11941" y="22394"/>
                </a:cubicBezTo>
                <a:cubicBezTo>
                  <a:pt x="12313" y="22258"/>
                  <a:pt x="13456" y="21696"/>
                  <a:pt x="13555" y="21669"/>
                </a:cubicBezTo>
                <a:cubicBezTo>
                  <a:pt x="14108" y="21505"/>
                  <a:pt x="14689" y="21496"/>
                  <a:pt x="15260" y="21478"/>
                </a:cubicBezTo>
                <a:cubicBezTo>
                  <a:pt x="15389" y="21470"/>
                  <a:pt x="15518" y="21440"/>
                  <a:pt x="15609" y="21440"/>
                </a:cubicBezTo>
                <a:close/>
                <a:moveTo>
                  <a:pt x="4487" y="22240"/>
                </a:moveTo>
                <a:cubicBezTo>
                  <a:pt x="3907" y="22467"/>
                  <a:pt x="3363" y="22648"/>
                  <a:pt x="2728" y="22766"/>
                </a:cubicBezTo>
                <a:cubicBezTo>
                  <a:pt x="2583" y="22793"/>
                  <a:pt x="2447" y="22829"/>
                  <a:pt x="2329" y="22875"/>
                </a:cubicBezTo>
                <a:cubicBezTo>
                  <a:pt x="2955" y="22457"/>
                  <a:pt x="3680" y="22276"/>
                  <a:pt x="4487" y="22240"/>
                </a:cubicBezTo>
                <a:close/>
                <a:moveTo>
                  <a:pt x="15704" y="21614"/>
                </a:moveTo>
                <a:cubicBezTo>
                  <a:pt x="15695" y="21641"/>
                  <a:pt x="15695" y="21669"/>
                  <a:pt x="15677" y="21705"/>
                </a:cubicBezTo>
                <a:cubicBezTo>
                  <a:pt x="15623" y="21841"/>
                  <a:pt x="15396" y="22013"/>
                  <a:pt x="15287" y="22104"/>
                </a:cubicBezTo>
                <a:cubicBezTo>
                  <a:pt x="14650" y="22677"/>
                  <a:pt x="13957" y="22952"/>
                  <a:pt x="13240" y="22952"/>
                </a:cubicBezTo>
                <a:cubicBezTo>
                  <a:pt x="12733" y="22952"/>
                  <a:pt x="12215" y="22815"/>
                  <a:pt x="11696" y="22548"/>
                </a:cubicBezTo>
                <a:cubicBezTo>
                  <a:pt x="13057" y="22512"/>
                  <a:pt x="14444" y="22131"/>
                  <a:pt x="15704" y="21614"/>
                </a:cubicBezTo>
                <a:close/>
                <a:moveTo>
                  <a:pt x="5975" y="20961"/>
                </a:moveTo>
                <a:lnTo>
                  <a:pt x="5975" y="20961"/>
                </a:lnTo>
                <a:cubicBezTo>
                  <a:pt x="5993" y="21750"/>
                  <a:pt x="6201" y="22485"/>
                  <a:pt x="6591" y="23165"/>
                </a:cubicBezTo>
                <a:cubicBezTo>
                  <a:pt x="6020" y="22557"/>
                  <a:pt x="5766" y="21796"/>
                  <a:pt x="5975" y="20961"/>
                </a:cubicBezTo>
                <a:close/>
                <a:moveTo>
                  <a:pt x="6101" y="20952"/>
                </a:moveTo>
                <a:lnTo>
                  <a:pt x="6101" y="20952"/>
                </a:lnTo>
                <a:cubicBezTo>
                  <a:pt x="6618" y="21650"/>
                  <a:pt x="7054" y="22421"/>
                  <a:pt x="6836" y="23292"/>
                </a:cubicBezTo>
                <a:cubicBezTo>
                  <a:pt x="6374" y="22584"/>
                  <a:pt x="6138" y="21796"/>
                  <a:pt x="6101" y="20952"/>
                </a:cubicBezTo>
                <a:close/>
                <a:moveTo>
                  <a:pt x="4614" y="22394"/>
                </a:moveTo>
                <a:lnTo>
                  <a:pt x="4614" y="22394"/>
                </a:lnTo>
                <a:cubicBezTo>
                  <a:pt x="4079" y="23065"/>
                  <a:pt x="2900" y="23219"/>
                  <a:pt x="2003" y="23301"/>
                </a:cubicBezTo>
                <a:cubicBezTo>
                  <a:pt x="2411" y="22893"/>
                  <a:pt x="3018" y="22947"/>
                  <a:pt x="3535" y="22802"/>
                </a:cubicBezTo>
                <a:cubicBezTo>
                  <a:pt x="3907" y="22702"/>
                  <a:pt x="4261" y="22539"/>
                  <a:pt x="4614" y="22394"/>
                </a:cubicBezTo>
                <a:close/>
                <a:moveTo>
                  <a:pt x="10046" y="21451"/>
                </a:moveTo>
                <a:lnTo>
                  <a:pt x="10046" y="21451"/>
                </a:lnTo>
                <a:cubicBezTo>
                  <a:pt x="10137" y="21650"/>
                  <a:pt x="10255" y="21895"/>
                  <a:pt x="10282" y="21959"/>
                </a:cubicBezTo>
                <a:cubicBezTo>
                  <a:pt x="10626" y="22666"/>
                  <a:pt x="10563" y="23219"/>
                  <a:pt x="10300" y="23899"/>
                </a:cubicBezTo>
                <a:cubicBezTo>
                  <a:pt x="10110" y="23101"/>
                  <a:pt x="10010" y="22276"/>
                  <a:pt x="10046" y="21451"/>
                </a:cubicBezTo>
                <a:close/>
                <a:moveTo>
                  <a:pt x="9928" y="21224"/>
                </a:moveTo>
                <a:cubicBezTo>
                  <a:pt x="9928" y="21224"/>
                  <a:pt x="9937" y="21242"/>
                  <a:pt x="9955" y="21270"/>
                </a:cubicBezTo>
                <a:cubicBezTo>
                  <a:pt x="9955" y="21270"/>
                  <a:pt x="9946" y="21270"/>
                  <a:pt x="9946" y="21279"/>
                </a:cubicBezTo>
                <a:cubicBezTo>
                  <a:pt x="9901" y="22195"/>
                  <a:pt x="9946" y="23065"/>
                  <a:pt x="10137" y="23954"/>
                </a:cubicBezTo>
                <a:cubicBezTo>
                  <a:pt x="9910" y="23654"/>
                  <a:pt x="9765" y="23310"/>
                  <a:pt x="9720" y="22920"/>
                </a:cubicBezTo>
                <a:cubicBezTo>
                  <a:pt x="9701" y="22757"/>
                  <a:pt x="9701" y="21261"/>
                  <a:pt x="9928" y="21224"/>
                </a:cubicBezTo>
                <a:close/>
                <a:moveTo>
                  <a:pt x="5692" y="23542"/>
                </a:moveTo>
                <a:cubicBezTo>
                  <a:pt x="6005" y="23542"/>
                  <a:pt x="6321" y="23568"/>
                  <a:pt x="6636" y="23591"/>
                </a:cubicBezTo>
                <a:cubicBezTo>
                  <a:pt x="5666" y="23908"/>
                  <a:pt x="4623" y="23845"/>
                  <a:pt x="3653" y="24189"/>
                </a:cubicBezTo>
                <a:cubicBezTo>
                  <a:pt x="3907" y="23954"/>
                  <a:pt x="4678" y="23664"/>
                  <a:pt x="4805" y="23636"/>
                </a:cubicBezTo>
                <a:cubicBezTo>
                  <a:pt x="5097" y="23565"/>
                  <a:pt x="5393" y="23542"/>
                  <a:pt x="5692" y="23542"/>
                </a:cubicBezTo>
                <a:close/>
                <a:moveTo>
                  <a:pt x="6419" y="23800"/>
                </a:moveTo>
                <a:lnTo>
                  <a:pt x="6419" y="23800"/>
                </a:lnTo>
                <a:cubicBezTo>
                  <a:pt x="6101" y="23999"/>
                  <a:pt x="5766" y="24162"/>
                  <a:pt x="5394" y="24271"/>
                </a:cubicBezTo>
                <a:cubicBezTo>
                  <a:pt x="5222" y="24322"/>
                  <a:pt x="4524" y="24490"/>
                  <a:pt x="4037" y="24490"/>
                </a:cubicBezTo>
                <a:cubicBezTo>
                  <a:pt x="3832" y="24490"/>
                  <a:pt x="3665" y="24460"/>
                  <a:pt x="3590" y="24380"/>
                </a:cubicBezTo>
                <a:cubicBezTo>
                  <a:pt x="4496" y="24026"/>
                  <a:pt x="5485" y="24035"/>
                  <a:pt x="6419" y="23800"/>
                </a:cubicBezTo>
                <a:close/>
                <a:moveTo>
                  <a:pt x="12757" y="24734"/>
                </a:moveTo>
                <a:cubicBezTo>
                  <a:pt x="12730" y="24761"/>
                  <a:pt x="12712" y="24788"/>
                  <a:pt x="12685" y="24815"/>
                </a:cubicBezTo>
                <a:cubicBezTo>
                  <a:pt x="11869" y="25196"/>
                  <a:pt x="11034" y="25559"/>
                  <a:pt x="10200" y="25894"/>
                </a:cubicBezTo>
                <a:cubicBezTo>
                  <a:pt x="10781" y="25051"/>
                  <a:pt x="11751" y="24734"/>
                  <a:pt x="12757" y="24734"/>
                </a:cubicBezTo>
                <a:close/>
                <a:moveTo>
                  <a:pt x="12367" y="25142"/>
                </a:moveTo>
                <a:cubicBezTo>
                  <a:pt x="11857" y="25626"/>
                  <a:pt x="11264" y="25978"/>
                  <a:pt x="10573" y="25978"/>
                </a:cubicBezTo>
                <a:cubicBezTo>
                  <a:pt x="10540" y="25978"/>
                  <a:pt x="10506" y="25978"/>
                  <a:pt x="10472" y="25976"/>
                </a:cubicBezTo>
                <a:cubicBezTo>
                  <a:pt x="11107" y="25704"/>
                  <a:pt x="11742" y="25432"/>
                  <a:pt x="12367" y="25142"/>
                </a:cubicBezTo>
                <a:close/>
                <a:moveTo>
                  <a:pt x="8378" y="1"/>
                </a:moveTo>
                <a:cubicBezTo>
                  <a:pt x="8364" y="1"/>
                  <a:pt x="8350" y="5"/>
                  <a:pt x="8341" y="14"/>
                </a:cubicBezTo>
                <a:cubicBezTo>
                  <a:pt x="8051" y="395"/>
                  <a:pt x="7643" y="703"/>
                  <a:pt x="7444" y="1148"/>
                </a:cubicBezTo>
                <a:cubicBezTo>
                  <a:pt x="7244" y="1610"/>
                  <a:pt x="7317" y="2154"/>
                  <a:pt x="7453" y="2626"/>
                </a:cubicBezTo>
                <a:cubicBezTo>
                  <a:pt x="7462" y="2644"/>
                  <a:pt x="7471" y="2653"/>
                  <a:pt x="7489" y="2662"/>
                </a:cubicBezTo>
                <a:cubicBezTo>
                  <a:pt x="7425" y="2816"/>
                  <a:pt x="7380" y="2961"/>
                  <a:pt x="7326" y="3106"/>
                </a:cubicBezTo>
                <a:cubicBezTo>
                  <a:pt x="7308" y="2553"/>
                  <a:pt x="7035" y="2018"/>
                  <a:pt x="6745" y="1511"/>
                </a:cubicBezTo>
                <a:cubicBezTo>
                  <a:pt x="6730" y="1487"/>
                  <a:pt x="6704" y="1476"/>
                  <a:pt x="6679" y="1476"/>
                </a:cubicBezTo>
                <a:cubicBezTo>
                  <a:pt x="6645" y="1476"/>
                  <a:pt x="6611" y="1496"/>
                  <a:pt x="6600" y="1538"/>
                </a:cubicBezTo>
                <a:cubicBezTo>
                  <a:pt x="6383" y="2336"/>
                  <a:pt x="6537" y="3197"/>
                  <a:pt x="7081" y="3832"/>
                </a:cubicBezTo>
                <a:cubicBezTo>
                  <a:pt x="6954" y="4213"/>
                  <a:pt x="6845" y="4594"/>
                  <a:pt x="6745" y="4984"/>
                </a:cubicBezTo>
                <a:lnTo>
                  <a:pt x="6709" y="4984"/>
                </a:lnTo>
                <a:cubicBezTo>
                  <a:pt x="6836" y="4539"/>
                  <a:pt x="6899" y="4068"/>
                  <a:pt x="6709" y="3632"/>
                </a:cubicBezTo>
                <a:cubicBezTo>
                  <a:pt x="6510" y="3179"/>
                  <a:pt x="6101" y="2862"/>
                  <a:pt x="5820" y="2463"/>
                </a:cubicBezTo>
                <a:cubicBezTo>
                  <a:pt x="5808" y="2439"/>
                  <a:pt x="5786" y="2427"/>
                  <a:pt x="5762" y="2427"/>
                </a:cubicBezTo>
                <a:cubicBezTo>
                  <a:pt x="5733" y="2427"/>
                  <a:pt x="5704" y="2445"/>
                  <a:pt x="5693" y="2481"/>
                </a:cubicBezTo>
                <a:cubicBezTo>
                  <a:pt x="5494" y="3097"/>
                  <a:pt x="5313" y="3805"/>
                  <a:pt x="5630" y="4421"/>
                </a:cubicBezTo>
                <a:cubicBezTo>
                  <a:pt x="5848" y="4829"/>
                  <a:pt x="6237" y="5120"/>
                  <a:pt x="6700" y="5129"/>
                </a:cubicBezTo>
                <a:cubicBezTo>
                  <a:pt x="6582" y="5564"/>
                  <a:pt x="6482" y="5990"/>
                  <a:pt x="6392" y="6425"/>
                </a:cubicBezTo>
                <a:cubicBezTo>
                  <a:pt x="6401" y="6226"/>
                  <a:pt x="6401" y="6017"/>
                  <a:pt x="6328" y="5827"/>
                </a:cubicBezTo>
                <a:cubicBezTo>
                  <a:pt x="6183" y="5473"/>
                  <a:pt x="5793" y="5337"/>
                  <a:pt x="5539" y="5074"/>
                </a:cubicBezTo>
                <a:cubicBezTo>
                  <a:pt x="5520" y="5058"/>
                  <a:pt x="5499" y="5050"/>
                  <a:pt x="5478" y="5050"/>
                </a:cubicBezTo>
                <a:cubicBezTo>
                  <a:pt x="5432" y="5050"/>
                  <a:pt x="5391" y="5087"/>
                  <a:pt x="5385" y="5138"/>
                </a:cubicBezTo>
                <a:cubicBezTo>
                  <a:pt x="5340" y="5827"/>
                  <a:pt x="5376" y="6915"/>
                  <a:pt x="6265" y="7033"/>
                </a:cubicBezTo>
                <a:lnTo>
                  <a:pt x="6274" y="7033"/>
                </a:lnTo>
                <a:cubicBezTo>
                  <a:pt x="6228" y="7269"/>
                  <a:pt x="6183" y="7513"/>
                  <a:pt x="6147" y="7749"/>
                </a:cubicBezTo>
                <a:cubicBezTo>
                  <a:pt x="6129" y="7758"/>
                  <a:pt x="6111" y="7767"/>
                  <a:pt x="6101" y="7776"/>
                </a:cubicBezTo>
                <a:cubicBezTo>
                  <a:pt x="6029" y="7804"/>
                  <a:pt x="6056" y="7912"/>
                  <a:pt x="6120" y="7931"/>
                </a:cubicBezTo>
                <a:cubicBezTo>
                  <a:pt x="6038" y="8447"/>
                  <a:pt x="5965" y="8964"/>
                  <a:pt x="5920" y="9490"/>
                </a:cubicBezTo>
                <a:cubicBezTo>
                  <a:pt x="5612" y="8729"/>
                  <a:pt x="5222" y="7994"/>
                  <a:pt x="4714" y="7368"/>
                </a:cubicBezTo>
                <a:cubicBezTo>
                  <a:pt x="5476" y="6389"/>
                  <a:pt x="4515" y="5156"/>
                  <a:pt x="4297" y="4149"/>
                </a:cubicBezTo>
                <a:cubicBezTo>
                  <a:pt x="4293" y="4119"/>
                  <a:pt x="4269" y="4105"/>
                  <a:pt x="4244" y="4105"/>
                </a:cubicBezTo>
                <a:cubicBezTo>
                  <a:pt x="4217" y="4105"/>
                  <a:pt x="4188" y="4121"/>
                  <a:pt x="4179" y="4149"/>
                </a:cubicBezTo>
                <a:cubicBezTo>
                  <a:pt x="3862" y="5002"/>
                  <a:pt x="3825" y="5954"/>
                  <a:pt x="4179" y="6770"/>
                </a:cubicBezTo>
                <a:cubicBezTo>
                  <a:pt x="3916" y="6525"/>
                  <a:pt x="3626" y="6307"/>
                  <a:pt x="3309" y="6126"/>
                </a:cubicBezTo>
                <a:cubicBezTo>
                  <a:pt x="3309" y="6095"/>
                  <a:pt x="3288" y="6070"/>
                  <a:pt x="3253" y="6070"/>
                </a:cubicBezTo>
                <a:cubicBezTo>
                  <a:pt x="3248" y="6070"/>
                  <a:pt x="3242" y="6071"/>
                  <a:pt x="3236" y="6072"/>
                </a:cubicBezTo>
                <a:lnTo>
                  <a:pt x="3227" y="6072"/>
                </a:lnTo>
                <a:cubicBezTo>
                  <a:pt x="3218" y="6072"/>
                  <a:pt x="3218" y="6063"/>
                  <a:pt x="3209" y="6063"/>
                </a:cubicBezTo>
                <a:cubicBezTo>
                  <a:pt x="3209" y="6044"/>
                  <a:pt x="3209" y="6035"/>
                  <a:pt x="3191" y="6017"/>
                </a:cubicBezTo>
                <a:cubicBezTo>
                  <a:pt x="2719" y="5555"/>
                  <a:pt x="2411" y="4956"/>
                  <a:pt x="1794" y="4648"/>
                </a:cubicBezTo>
                <a:cubicBezTo>
                  <a:pt x="1268" y="4394"/>
                  <a:pt x="670" y="4349"/>
                  <a:pt x="89" y="4313"/>
                </a:cubicBezTo>
                <a:cubicBezTo>
                  <a:pt x="87" y="4312"/>
                  <a:pt x="84" y="4312"/>
                  <a:pt x="81" y="4312"/>
                </a:cubicBezTo>
                <a:cubicBezTo>
                  <a:pt x="16" y="4312"/>
                  <a:pt x="1" y="4414"/>
                  <a:pt x="53" y="4449"/>
                </a:cubicBezTo>
                <a:cubicBezTo>
                  <a:pt x="688" y="4875"/>
                  <a:pt x="833" y="5682"/>
                  <a:pt x="1549" y="6063"/>
                </a:cubicBezTo>
                <a:cubicBezTo>
                  <a:pt x="1869" y="6228"/>
                  <a:pt x="2208" y="6309"/>
                  <a:pt x="2550" y="6309"/>
                </a:cubicBezTo>
                <a:cubicBezTo>
                  <a:pt x="2770" y="6309"/>
                  <a:pt x="2992" y="6275"/>
                  <a:pt x="3209" y="6208"/>
                </a:cubicBezTo>
                <a:cubicBezTo>
                  <a:pt x="3907" y="6661"/>
                  <a:pt x="4424" y="7260"/>
                  <a:pt x="4850" y="7931"/>
                </a:cubicBezTo>
                <a:cubicBezTo>
                  <a:pt x="4517" y="7682"/>
                  <a:pt x="4144" y="7596"/>
                  <a:pt x="3752" y="7596"/>
                </a:cubicBezTo>
                <a:cubicBezTo>
                  <a:pt x="2854" y="7596"/>
                  <a:pt x="1853" y="8049"/>
                  <a:pt x="986" y="8049"/>
                </a:cubicBezTo>
                <a:cubicBezTo>
                  <a:pt x="974" y="8049"/>
                  <a:pt x="963" y="8049"/>
                  <a:pt x="951" y="8049"/>
                </a:cubicBezTo>
                <a:cubicBezTo>
                  <a:pt x="948" y="8048"/>
                  <a:pt x="944" y="8048"/>
                  <a:pt x="941" y="8048"/>
                </a:cubicBezTo>
                <a:cubicBezTo>
                  <a:pt x="867" y="8048"/>
                  <a:pt x="835" y="8150"/>
                  <a:pt x="887" y="8203"/>
                </a:cubicBezTo>
                <a:cubicBezTo>
                  <a:pt x="1413" y="8756"/>
                  <a:pt x="2057" y="9273"/>
                  <a:pt x="2855" y="9354"/>
                </a:cubicBezTo>
                <a:cubicBezTo>
                  <a:pt x="2917" y="9361"/>
                  <a:pt x="2979" y="9364"/>
                  <a:pt x="3039" y="9364"/>
                </a:cubicBezTo>
                <a:cubicBezTo>
                  <a:pt x="3829" y="9364"/>
                  <a:pt x="4498" y="8838"/>
                  <a:pt x="5113" y="8375"/>
                </a:cubicBezTo>
                <a:cubicBezTo>
                  <a:pt x="5394" y="8892"/>
                  <a:pt x="5639" y="9445"/>
                  <a:pt x="5875" y="9998"/>
                </a:cubicBezTo>
                <a:cubicBezTo>
                  <a:pt x="5784" y="11295"/>
                  <a:pt x="5775" y="12592"/>
                  <a:pt x="5866" y="13879"/>
                </a:cubicBezTo>
                <a:cubicBezTo>
                  <a:pt x="5820" y="14006"/>
                  <a:pt x="5775" y="14133"/>
                  <a:pt x="5739" y="14260"/>
                </a:cubicBezTo>
                <a:cubicBezTo>
                  <a:pt x="5739" y="14269"/>
                  <a:pt x="5739" y="14269"/>
                  <a:pt x="5739" y="14269"/>
                </a:cubicBezTo>
                <a:cubicBezTo>
                  <a:pt x="5331" y="13870"/>
                  <a:pt x="4868" y="13516"/>
                  <a:pt x="4360" y="13226"/>
                </a:cubicBezTo>
                <a:cubicBezTo>
                  <a:pt x="4632" y="12809"/>
                  <a:pt x="4841" y="12356"/>
                  <a:pt x="4759" y="11848"/>
                </a:cubicBezTo>
                <a:cubicBezTo>
                  <a:pt x="4651" y="11213"/>
                  <a:pt x="4243" y="10542"/>
                  <a:pt x="3907" y="10007"/>
                </a:cubicBezTo>
                <a:cubicBezTo>
                  <a:pt x="3888" y="9983"/>
                  <a:pt x="3854" y="9970"/>
                  <a:pt x="3822" y="9970"/>
                </a:cubicBezTo>
                <a:cubicBezTo>
                  <a:pt x="3793" y="9970"/>
                  <a:pt x="3766" y="9981"/>
                  <a:pt x="3753" y="10007"/>
                </a:cubicBezTo>
                <a:cubicBezTo>
                  <a:pt x="3499" y="10551"/>
                  <a:pt x="3200" y="11023"/>
                  <a:pt x="3309" y="11630"/>
                </a:cubicBezTo>
                <a:cubicBezTo>
                  <a:pt x="3399" y="12111"/>
                  <a:pt x="3608" y="12564"/>
                  <a:pt x="3880" y="12963"/>
                </a:cubicBezTo>
                <a:cubicBezTo>
                  <a:pt x="3644" y="12845"/>
                  <a:pt x="3408" y="12746"/>
                  <a:pt x="3163" y="12655"/>
                </a:cubicBezTo>
                <a:cubicBezTo>
                  <a:pt x="3046" y="11367"/>
                  <a:pt x="1613" y="11113"/>
                  <a:pt x="561" y="11041"/>
                </a:cubicBezTo>
                <a:cubicBezTo>
                  <a:pt x="557" y="11041"/>
                  <a:pt x="554" y="11040"/>
                  <a:pt x="551" y="11040"/>
                </a:cubicBezTo>
                <a:cubicBezTo>
                  <a:pt x="475" y="11040"/>
                  <a:pt x="427" y="11135"/>
                  <a:pt x="470" y="11204"/>
                </a:cubicBezTo>
                <a:cubicBezTo>
                  <a:pt x="769" y="11712"/>
                  <a:pt x="1042" y="12483"/>
                  <a:pt x="1586" y="12791"/>
                </a:cubicBezTo>
                <a:cubicBezTo>
                  <a:pt x="1796" y="12911"/>
                  <a:pt x="2029" y="12960"/>
                  <a:pt x="2265" y="12960"/>
                </a:cubicBezTo>
                <a:cubicBezTo>
                  <a:pt x="2527" y="12960"/>
                  <a:pt x="2793" y="12900"/>
                  <a:pt x="3036" y="12809"/>
                </a:cubicBezTo>
                <a:cubicBezTo>
                  <a:pt x="3046" y="12827"/>
                  <a:pt x="3064" y="12836"/>
                  <a:pt x="3082" y="12845"/>
                </a:cubicBezTo>
                <a:cubicBezTo>
                  <a:pt x="3245" y="12927"/>
                  <a:pt x="3399" y="13009"/>
                  <a:pt x="3553" y="13090"/>
                </a:cubicBezTo>
                <a:cubicBezTo>
                  <a:pt x="3431" y="13071"/>
                  <a:pt x="3304" y="13063"/>
                  <a:pt x="3175" y="13063"/>
                </a:cubicBezTo>
                <a:cubicBezTo>
                  <a:pt x="2431" y="13063"/>
                  <a:pt x="1595" y="13336"/>
                  <a:pt x="969" y="13444"/>
                </a:cubicBezTo>
                <a:cubicBezTo>
                  <a:pt x="878" y="13453"/>
                  <a:pt x="878" y="13580"/>
                  <a:pt x="942" y="13625"/>
                </a:cubicBezTo>
                <a:cubicBezTo>
                  <a:pt x="1424" y="13923"/>
                  <a:pt x="1961" y="14071"/>
                  <a:pt x="2494" y="14071"/>
                </a:cubicBezTo>
                <a:cubicBezTo>
                  <a:pt x="3114" y="14071"/>
                  <a:pt x="3730" y="13871"/>
                  <a:pt x="4252" y="13471"/>
                </a:cubicBezTo>
                <a:cubicBezTo>
                  <a:pt x="4823" y="13816"/>
                  <a:pt x="5376" y="14188"/>
                  <a:pt x="5920" y="14605"/>
                </a:cubicBezTo>
                <a:cubicBezTo>
                  <a:pt x="6047" y="15983"/>
                  <a:pt x="6265" y="17352"/>
                  <a:pt x="6600" y="18694"/>
                </a:cubicBezTo>
                <a:cubicBezTo>
                  <a:pt x="6655" y="18939"/>
                  <a:pt x="6718" y="19184"/>
                  <a:pt x="6782" y="19429"/>
                </a:cubicBezTo>
                <a:cubicBezTo>
                  <a:pt x="6364" y="19048"/>
                  <a:pt x="5929" y="18703"/>
                  <a:pt x="5467" y="18386"/>
                </a:cubicBezTo>
                <a:cubicBezTo>
                  <a:pt x="6074" y="17252"/>
                  <a:pt x="4732" y="16418"/>
                  <a:pt x="4415" y="15421"/>
                </a:cubicBezTo>
                <a:cubicBezTo>
                  <a:pt x="4404" y="15394"/>
                  <a:pt x="4374" y="15376"/>
                  <a:pt x="4345" y="15376"/>
                </a:cubicBezTo>
                <a:cubicBezTo>
                  <a:pt x="4326" y="15376"/>
                  <a:pt x="4308" y="15384"/>
                  <a:pt x="4297" y="15403"/>
                </a:cubicBezTo>
                <a:cubicBezTo>
                  <a:pt x="3880" y="16273"/>
                  <a:pt x="4070" y="17271"/>
                  <a:pt x="4705" y="17924"/>
                </a:cubicBezTo>
                <a:cubicBezTo>
                  <a:pt x="4505" y="17806"/>
                  <a:pt x="4306" y="17697"/>
                  <a:pt x="4097" y="17606"/>
                </a:cubicBezTo>
                <a:cubicBezTo>
                  <a:pt x="4122" y="17549"/>
                  <a:pt x="4087" y="17477"/>
                  <a:pt x="4020" y="17477"/>
                </a:cubicBezTo>
                <a:cubicBezTo>
                  <a:pt x="4013" y="17477"/>
                  <a:pt x="4006" y="17477"/>
                  <a:pt x="3998" y="17479"/>
                </a:cubicBezTo>
                <a:cubicBezTo>
                  <a:pt x="3735" y="17053"/>
                  <a:pt x="3426" y="16627"/>
                  <a:pt x="2982" y="16382"/>
                </a:cubicBezTo>
                <a:cubicBezTo>
                  <a:pt x="2420" y="16074"/>
                  <a:pt x="1676" y="16065"/>
                  <a:pt x="1060" y="15965"/>
                </a:cubicBezTo>
                <a:cubicBezTo>
                  <a:pt x="1054" y="15963"/>
                  <a:pt x="1047" y="15963"/>
                  <a:pt x="1041" y="15963"/>
                </a:cubicBezTo>
                <a:cubicBezTo>
                  <a:pt x="965" y="15963"/>
                  <a:pt x="894" y="16061"/>
                  <a:pt x="969" y="16128"/>
                </a:cubicBezTo>
                <a:cubicBezTo>
                  <a:pt x="1504" y="16609"/>
                  <a:pt x="1649" y="17243"/>
                  <a:pt x="2347" y="17579"/>
                </a:cubicBezTo>
                <a:cubicBezTo>
                  <a:pt x="2637" y="17714"/>
                  <a:pt x="2932" y="17774"/>
                  <a:pt x="3229" y="17774"/>
                </a:cubicBezTo>
                <a:cubicBezTo>
                  <a:pt x="3472" y="17774"/>
                  <a:pt x="3717" y="17734"/>
                  <a:pt x="3961" y="17661"/>
                </a:cubicBezTo>
                <a:cubicBezTo>
                  <a:pt x="4360" y="17887"/>
                  <a:pt x="4750" y="18132"/>
                  <a:pt x="5131" y="18395"/>
                </a:cubicBezTo>
                <a:cubicBezTo>
                  <a:pt x="4556" y="18238"/>
                  <a:pt x="3952" y="18143"/>
                  <a:pt x="3356" y="18143"/>
                </a:cubicBezTo>
                <a:cubicBezTo>
                  <a:pt x="2402" y="18143"/>
                  <a:pt x="1467" y="18387"/>
                  <a:pt x="697" y="19012"/>
                </a:cubicBezTo>
                <a:cubicBezTo>
                  <a:pt x="633" y="19066"/>
                  <a:pt x="670" y="19193"/>
                  <a:pt x="751" y="19202"/>
                </a:cubicBezTo>
                <a:cubicBezTo>
                  <a:pt x="1448" y="19318"/>
                  <a:pt x="2191" y="19504"/>
                  <a:pt x="2915" y="19504"/>
                </a:cubicBezTo>
                <a:cubicBezTo>
                  <a:pt x="3096" y="19504"/>
                  <a:pt x="3276" y="19492"/>
                  <a:pt x="3454" y="19465"/>
                </a:cubicBezTo>
                <a:cubicBezTo>
                  <a:pt x="4143" y="19365"/>
                  <a:pt x="4778" y="19030"/>
                  <a:pt x="5376" y="18667"/>
                </a:cubicBezTo>
                <a:cubicBezTo>
                  <a:pt x="5403" y="18649"/>
                  <a:pt x="5421" y="18622"/>
                  <a:pt x="5421" y="18595"/>
                </a:cubicBezTo>
                <a:cubicBezTo>
                  <a:pt x="5938" y="18966"/>
                  <a:pt x="6419" y="19365"/>
                  <a:pt x="6881" y="19819"/>
                </a:cubicBezTo>
                <a:cubicBezTo>
                  <a:pt x="7271" y="21378"/>
                  <a:pt x="7706" y="22974"/>
                  <a:pt x="8232" y="24543"/>
                </a:cubicBezTo>
                <a:cubicBezTo>
                  <a:pt x="7824" y="24180"/>
                  <a:pt x="7389" y="23845"/>
                  <a:pt x="6954" y="23518"/>
                </a:cubicBezTo>
                <a:cubicBezTo>
                  <a:pt x="6954" y="23509"/>
                  <a:pt x="6954" y="23491"/>
                  <a:pt x="6936" y="23482"/>
                </a:cubicBezTo>
                <a:cubicBezTo>
                  <a:pt x="6936" y="23482"/>
                  <a:pt x="6936" y="23473"/>
                  <a:pt x="6927" y="23473"/>
                </a:cubicBezTo>
                <a:cubicBezTo>
                  <a:pt x="7308" y="22394"/>
                  <a:pt x="6673" y="21460"/>
                  <a:pt x="6056" y="20617"/>
                </a:cubicBezTo>
                <a:cubicBezTo>
                  <a:pt x="6036" y="20593"/>
                  <a:pt x="6009" y="20581"/>
                  <a:pt x="5983" y="20581"/>
                </a:cubicBezTo>
                <a:cubicBezTo>
                  <a:pt x="5951" y="20581"/>
                  <a:pt x="5921" y="20599"/>
                  <a:pt x="5911" y="20635"/>
                </a:cubicBezTo>
                <a:cubicBezTo>
                  <a:pt x="5603" y="21433"/>
                  <a:pt x="5702" y="22340"/>
                  <a:pt x="6201" y="22993"/>
                </a:cubicBezTo>
                <a:cubicBezTo>
                  <a:pt x="5802" y="22720"/>
                  <a:pt x="5385" y="22457"/>
                  <a:pt x="4968" y="22222"/>
                </a:cubicBezTo>
                <a:cubicBezTo>
                  <a:pt x="4977" y="22213"/>
                  <a:pt x="4986" y="22204"/>
                  <a:pt x="4995" y="22185"/>
                </a:cubicBezTo>
                <a:cubicBezTo>
                  <a:pt x="5131" y="21714"/>
                  <a:pt x="5195" y="21242"/>
                  <a:pt x="4886" y="20825"/>
                </a:cubicBezTo>
                <a:cubicBezTo>
                  <a:pt x="4578" y="20399"/>
                  <a:pt x="4070" y="20163"/>
                  <a:pt x="3771" y="19719"/>
                </a:cubicBezTo>
                <a:cubicBezTo>
                  <a:pt x="3754" y="19698"/>
                  <a:pt x="3730" y="19687"/>
                  <a:pt x="3707" y="19687"/>
                </a:cubicBezTo>
                <a:cubicBezTo>
                  <a:pt x="3680" y="19687"/>
                  <a:pt x="3654" y="19703"/>
                  <a:pt x="3644" y="19737"/>
                </a:cubicBezTo>
                <a:cubicBezTo>
                  <a:pt x="3635" y="19792"/>
                  <a:pt x="3626" y="19846"/>
                  <a:pt x="3626" y="19891"/>
                </a:cubicBezTo>
                <a:cubicBezTo>
                  <a:pt x="3599" y="19909"/>
                  <a:pt x="3581" y="19946"/>
                  <a:pt x="3608" y="19973"/>
                </a:cubicBezTo>
                <a:cubicBezTo>
                  <a:pt x="3526" y="20707"/>
                  <a:pt x="3871" y="21351"/>
                  <a:pt x="4351" y="21895"/>
                </a:cubicBezTo>
                <a:cubicBezTo>
                  <a:pt x="4043" y="21741"/>
                  <a:pt x="3735" y="21587"/>
                  <a:pt x="3417" y="21442"/>
                </a:cubicBezTo>
                <a:cubicBezTo>
                  <a:pt x="3417" y="21415"/>
                  <a:pt x="3408" y="21387"/>
                  <a:pt x="3372" y="21369"/>
                </a:cubicBezTo>
                <a:cubicBezTo>
                  <a:pt x="3293" y="20663"/>
                  <a:pt x="2446" y="20535"/>
                  <a:pt x="1779" y="20535"/>
                </a:cubicBezTo>
                <a:cubicBezTo>
                  <a:pt x="1606" y="20535"/>
                  <a:pt x="1446" y="20544"/>
                  <a:pt x="1314" y="20553"/>
                </a:cubicBezTo>
                <a:cubicBezTo>
                  <a:pt x="1268" y="20553"/>
                  <a:pt x="1232" y="20599"/>
                  <a:pt x="1259" y="20644"/>
                </a:cubicBezTo>
                <a:cubicBezTo>
                  <a:pt x="1459" y="20970"/>
                  <a:pt x="1640" y="21442"/>
                  <a:pt x="2030" y="21596"/>
                </a:cubicBezTo>
                <a:cubicBezTo>
                  <a:pt x="2153" y="21650"/>
                  <a:pt x="2297" y="21670"/>
                  <a:pt x="2448" y="21670"/>
                </a:cubicBezTo>
                <a:cubicBezTo>
                  <a:pt x="2731" y="21670"/>
                  <a:pt x="3039" y="21598"/>
                  <a:pt x="3281" y="21533"/>
                </a:cubicBezTo>
                <a:cubicBezTo>
                  <a:pt x="3635" y="21696"/>
                  <a:pt x="3970" y="21877"/>
                  <a:pt x="4315" y="22059"/>
                </a:cubicBezTo>
                <a:cubicBezTo>
                  <a:pt x="4246" y="22053"/>
                  <a:pt x="4176" y="22051"/>
                  <a:pt x="4107" y="22051"/>
                </a:cubicBezTo>
                <a:cubicBezTo>
                  <a:pt x="3086" y="22051"/>
                  <a:pt x="2068" y="22601"/>
                  <a:pt x="1431" y="23373"/>
                </a:cubicBezTo>
                <a:cubicBezTo>
                  <a:pt x="1379" y="23435"/>
                  <a:pt x="1394" y="23573"/>
                  <a:pt x="1494" y="23573"/>
                </a:cubicBezTo>
                <a:cubicBezTo>
                  <a:pt x="1498" y="23573"/>
                  <a:pt x="1501" y="23573"/>
                  <a:pt x="1504" y="23573"/>
                </a:cubicBezTo>
                <a:cubicBezTo>
                  <a:pt x="2547" y="23446"/>
                  <a:pt x="4261" y="23391"/>
                  <a:pt x="4868" y="22376"/>
                </a:cubicBezTo>
                <a:cubicBezTo>
                  <a:pt x="5430" y="22702"/>
                  <a:pt x="5975" y="23056"/>
                  <a:pt x="6510" y="23437"/>
                </a:cubicBezTo>
                <a:cubicBezTo>
                  <a:pt x="6217" y="23400"/>
                  <a:pt x="5910" y="23375"/>
                  <a:pt x="5603" y="23375"/>
                </a:cubicBezTo>
                <a:cubicBezTo>
                  <a:pt x="4705" y="23375"/>
                  <a:pt x="3811" y="23591"/>
                  <a:pt x="3290" y="24362"/>
                </a:cubicBezTo>
                <a:cubicBezTo>
                  <a:pt x="3263" y="24407"/>
                  <a:pt x="3290" y="24471"/>
                  <a:pt x="3336" y="24480"/>
                </a:cubicBezTo>
                <a:cubicBezTo>
                  <a:pt x="3635" y="24533"/>
                  <a:pt x="3932" y="24561"/>
                  <a:pt x="4226" y="24561"/>
                </a:cubicBezTo>
                <a:cubicBezTo>
                  <a:pt x="5170" y="24561"/>
                  <a:pt x="6075" y="24279"/>
                  <a:pt x="6863" y="23691"/>
                </a:cubicBezTo>
                <a:cubicBezTo>
                  <a:pt x="7371" y="24063"/>
                  <a:pt x="7870" y="24462"/>
                  <a:pt x="8350" y="24888"/>
                </a:cubicBezTo>
                <a:cubicBezTo>
                  <a:pt x="9312" y="27690"/>
                  <a:pt x="10590" y="30374"/>
                  <a:pt x="12467" y="32541"/>
                </a:cubicBezTo>
                <a:cubicBezTo>
                  <a:pt x="12507" y="32587"/>
                  <a:pt x="12554" y="32607"/>
                  <a:pt x="12600" y="32607"/>
                </a:cubicBezTo>
                <a:cubicBezTo>
                  <a:pt x="12753" y="32607"/>
                  <a:pt x="12899" y="32395"/>
                  <a:pt x="12766" y="32242"/>
                </a:cubicBezTo>
                <a:cubicBezTo>
                  <a:pt x="11506" y="30791"/>
                  <a:pt x="10508" y="29104"/>
                  <a:pt x="9692" y="27300"/>
                </a:cubicBezTo>
                <a:cubicBezTo>
                  <a:pt x="9747" y="26910"/>
                  <a:pt x="9819" y="26529"/>
                  <a:pt x="9901" y="26148"/>
                </a:cubicBezTo>
                <a:cubicBezTo>
                  <a:pt x="9921" y="26168"/>
                  <a:pt x="9940" y="26183"/>
                  <a:pt x="9967" y="26183"/>
                </a:cubicBezTo>
                <a:cubicBezTo>
                  <a:pt x="9977" y="26183"/>
                  <a:pt x="9988" y="26180"/>
                  <a:pt x="10001" y="26175"/>
                </a:cubicBezTo>
                <a:cubicBezTo>
                  <a:pt x="10055" y="26148"/>
                  <a:pt x="10119" y="26121"/>
                  <a:pt x="10182" y="26103"/>
                </a:cubicBezTo>
                <a:cubicBezTo>
                  <a:pt x="10331" y="26135"/>
                  <a:pt x="10478" y="26151"/>
                  <a:pt x="10623" y="26151"/>
                </a:cubicBezTo>
                <a:cubicBezTo>
                  <a:pt x="11486" y="26151"/>
                  <a:pt x="12274" y="25607"/>
                  <a:pt x="12848" y="24924"/>
                </a:cubicBezTo>
                <a:cubicBezTo>
                  <a:pt x="12875" y="24915"/>
                  <a:pt x="12912" y="24897"/>
                  <a:pt x="12948" y="24879"/>
                </a:cubicBezTo>
                <a:cubicBezTo>
                  <a:pt x="12993" y="24860"/>
                  <a:pt x="12993" y="24806"/>
                  <a:pt x="12966" y="24770"/>
                </a:cubicBezTo>
                <a:cubicBezTo>
                  <a:pt x="12993" y="24743"/>
                  <a:pt x="13011" y="24724"/>
                  <a:pt x="13029" y="24697"/>
                </a:cubicBezTo>
                <a:cubicBezTo>
                  <a:pt x="13075" y="24634"/>
                  <a:pt x="13011" y="24561"/>
                  <a:pt x="12948" y="24561"/>
                </a:cubicBezTo>
                <a:cubicBezTo>
                  <a:pt x="12882" y="24559"/>
                  <a:pt x="12816" y="24557"/>
                  <a:pt x="12750" y="24557"/>
                </a:cubicBezTo>
                <a:cubicBezTo>
                  <a:pt x="11654" y="24557"/>
                  <a:pt x="10564" y="24919"/>
                  <a:pt x="9983" y="25894"/>
                </a:cubicBezTo>
                <a:cubicBezTo>
                  <a:pt x="9973" y="25894"/>
                  <a:pt x="9973" y="25894"/>
                  <a:pt x="9964" y="25885"/>
                </a:cubicBezTo>
                <a:cubicBezTo>
                  <a:pt x="10273" y="24697"/>
                  <a:pt x="10762" y="23555"/>
                  <a:pt x="11442" y="22539"/>
                </a:cubicBezTo>
                <a:cubicBezTo>
                  <a:pt x="12011" y="22996"/>
                  <a:pt x="12616" y="23195"/>
                  <a:pt x="13211" y="23195"/>
                </a:cubicBezTo>
                <a:cubicBezTo>
                  <a:pt x="14363" y="23195"/>
                  <a:pt x="15477" y="22452"/>
                  <a:pt x="16212" y="21406"/>
                </a:cubicBezTo>
                <a:cubicBezTo>
                  <a:pt x="16258" y="21324"/>
                  <a:pt x="16194" y="21215"/>
                  <a:pt x="16103" y="21215"/>
                </a:cubicBezTo>
                <a:cubicBezTo>
                  <a:pt x="15351" y="21233"/>
                  <a:pt x="14544" y="21206"/>
                  <a:pt x="13809" y="21378"/>
                </a:cubicBezTo>
                <a:cubicBezTo>
                  <a:pt x="13029" y="21560"/>
                  <a:pt x="12340" y="21995"/>
                  <a:pt x="11606" y="22312"/>
                </a:cubicBezTo>
                <a:cubicBezTo>
                  <a:pt x="11841" y="21977"/>
                  <a:pt x="12095" y="21650"/>
                  <a:pt x="12376" y="21351"/>
                </a:cubicBezTo>
                <a:cubicBezTo>
                  <a:pt x="12413" y="21351"/>
                  <a:pt x="12440" y="21315"/>
                  <a:pt x="12449" y="21279"/>
                </a:cubicBezTo>
                <a:cubicBezTo>
                  <a:pt x="12794" y="20916"/>
                  <a:pt x="13174" y="20580"/>
                  <a:pt x="13583" y="20281"/>
                </a:cubicBezTo>
                <a:cubicBezTo>
                  <a:pt x="13601" y="20272"/>
                  <a:pt x="13610" y="20254"/>
                  <a:pt x="13619" y="20227"/>
                </a:cubicBezTo>
                <a:cubicBezTo>
                  <a:pt x="13619" y="20227"/>
                  <a:pt x="13628" y="20236"/>
                  <a:pt x="13628" y="20236"/>
                </a:cubicBezTo>
                <a:cubicBezTo>
                  <a:pt x="13713" y="20242"/>
                  <a:pt x="13799" y="20246"/>
                  <a:pt x="13883" y="20246"/>
                </a:cubicBezTo>
                <a:cubicBezTo>
                  <a:pt x="15090" y="20246"/>
                  <a:pt x="16189" y="19589"/>
                  <a:pt x="16756" y="18513"/>
                </a:cubicBezTo>
                <a:cubicBezTo>
                  <a:pt x="16791" y="18452"/>
                  <a:pt x="16759" y="18358"/>
                  <a:pt x="16685" y="18358"/>
                </a:cubicBezTo>
                <a:cubicBezTo>
                  <a:pt x="16682" y="18358"/>
                  <a:pt x="16678" y="18358"/>
                  <a:pt x="16675" y="18359"/>
                </a:cubicBezTo>
                <a:cubicBezTo>
                  <a:pt x="15550" y="18440"/>
                  <a:pt x="13519" y="18449"/>
                  <a:pt x="13564" y="20045"/>
                </a:cubicBezTo>
                <a:cubicBezTo>
                  <a:pt x="13537" y="20064"/>
                  <a:pt x="13528" y="20091"/>
                  <a:pt x="13528" y="20118"/>
                </a:cubicBezTo>
                <a:cubicBezTo>
                  <a:pt x="13519" y="20127"/>
                  <a:pt x="13501" y="20127"/>
                  <a:pt x="13492" y="20136"/>
                </a:cubicBezTo>
                <a:cubicBezTo>
                  <a:pt x="13120" y="20399"/>
                  <a:pt x="12766" y="20707"/>
                  <a:pt x="12440" y="21034"/>
                </a:cubicBezTo>
                <a:cubicBezTo>
                  <a:pt x="12594" y="20517"/>
                  <a:pt x="13048" y="20154"/>
                  <a:pt x="13156" y="19619"/>
                </a:cubicBezTo>
                <a:cubicBezTo>
                  <a:pt x="13338" y="18794"/>
                  <a:pt x="12875" y="17987"/>
                  <a:pt x="13057" y="17153"/>
                </a:cubicBezTo>
                <a:cubicBezTo>
                  <a:pt x="13070" y="17094"/>
                  <a:pt x="13026" y="17049"/>
                  <a:pt x="12977" y="17049"/>
                </a:cubicBezTo>
                <a:cubicBezTo>
                  <a:pt x="12958" y="17049"/>
                  <a:pt x="12938" y="17056"/>
                  <a:pt x="12921" y="17071"/>
                </a:cubicBezTo>
                <a:cubicBezTo>
                  <a:pt x="12277" y="17688"/>
                  <a:pt x="11778" y="18422"/>
                  <a:pt x="11705" y="19329"/>
                </a:cubicBezTo>
                <a:cubicBezTo>
                  <a:pt x="11651" y="19928"/>
                  <a:pt x="11687" y="20862"/>
                  <a:pt x="12204" y="21270"/>
                </a:cubicBezTo>
                <a:cubicBezTo>
                  <a:pt x="11615" y="21895"/>
                  <a:pt x="11107" y="22603"/>
                  <a:pt x="10690" y="23364"/>
                </a:cubicBezTo>
                <a:cubicBezTo>
                  <a:pt x="10753" y="23129"/>
                  <a:pt x="10771" y="22893"/>
                  <a:pt x="10735" y="22648"/>
                </a:cubicBezTo>
                <a:cubicBezTo>
                  <a:pt x="10626" y="22040"/>
                  <a:pt x="10173" y="21560"/>
                  <a:pt x="9992" y="20979"/>
                </a:cubicBezTo>
                <a:cubicBezTo>
                  <a:pt x="9983" y="20957"/>
                  <a:pt x="9962" y="20945"/>
                  <a:pt x="9942" y="20945"/>
                </a:cubicBezTo>
                <a:cubicBezTo>
                  <a:pt x="9921" y="20945"/>
                  <a:pt x="9901" y="20957"/>
                  <a:pt x="9892" y="20979"/>
                </a:cubicBezTo>
                <a:cubicBezTo>
                  <a:pt x="9574" y="22040"/>
                  <a:pt x="9221" y="23464"/>
                  <a:pt x="10227" y="24244"/>
                </a:cubicBezTo>
                <a:cubicBezTo>
                  <a:pt x="10227" y="24244"/>
                  <a:pt x="10227" y="24244"/>
                  <a:pt x="10227" y="24253"/>
                </a:cubicBezTo>
                <a:cubicBezTo>
                  <a:pt x="10236" y="24253"/>
                  <a:pt x="10246" y="24262"/>
                  <a:pt x="10255" y="24271"/>
                </a:cubicBezTo>
                <a:cubicBezTo>
                  <a:pt x="9892" y="25133"/>
                  <a:pt x="9647" y="26048"/>
                  <a:pt x="9547" y="26973"/>
                </a:cubicBezTo>
                <a:cubicBezTo>
                  <a:pt x="8686" y="25006"/>
                  <a:pt x="8024" y="22920"/>
                  <a:pt x="7462" y="20880"/>
                </a:cubicBezTo>
                <a:cubicBezTo>
                  <a:pt x="8187" y="19420"/>
                  <a:pt x="8931" y="17987"/>
                  <a:pt x="9865" y="16690"/>
                </a:cubicBezTo>
                <a:cubicBezTo>
                  <a:pt x="9910" y="16690"/>
                  <a:pt x="9955" y="16654"/>
                  <a:pt x="9937" y="16609"/>
                </a:cubicBezTo>
                <a:cubicBezTo>
                  <a:pt x="10218" y="16219"/>
                  <a:pt x="10518" y="15847"/>
                  <a:pt x="10835" y="15493"/>
                </a:cubicBezTo>
                <a:cubicBezTo>
                  <a:pt x="10835" y="15493"/>
                  <a:pt x="10835" y="15493"/>
                  <a:pt x="10835" y="15502"/>
                </a:cubicBezTo>
                <a:cubicBezTo>
                  <a:pt x="11567" y="16330"/>
                  <a:pt x="12523" y="16522"/>
                  <a:pt x="13518" y="16522"/>
                </a:cubicBezTo>
                <a:cubicBezTo>
                  <a:pt x="14126" y="16522"/>
                  <a:pt x="14747" y="16450"/>
                  <a:pt x="15342" y="16409"/>
                </a:cubicBezTo>
                <a:cubicBezTo>
                  <a:pt x="15414" y="16400"/>
                  <a:pt x="15478" y="16300"/>
                  <a:pt x="15414" y="16246"/>
                </a:cubicBezTo>
                <a:cubicBezTo>
                  <a:pt x="14483" y="15523"/>
                  <a:pt x="13387" y="14950"/>
                  <a:pt x="12244" y="14950"/>
                </a:cubicBezTo>
                <a:cubicBezTo>
                  <a:pt x="11895" y="14950"/>
                  <a:pt x="11542" y="15003"/>
                  <a:pt x="11189" y="15122"/>
                </a:cubicBezTo>
                <a:cubicBezTo>
                  <a:pt x="11488" y="14813"/>
                  <a:pt x="11796" y="14523"/>
                  <a:pt x="12141" y="14242"/>
                </a:cubicBezTo>
                <a:cubicBezTo>
                  <a:pt x="12466" y="14323"/>
                  <a:pt x="12832" y="14401"/>
                  <a:pt x="13187" y="14401"/>
                </a:cubicBezTo>
                <a:cubicBezTo>
                  <a:pt x="13386" y="14401"/>
                  <a:pt x="13581" y="14376"/>
                  <a:pt x="13764" y="14314"/>
                </a:cubicBezTo>
                <a:cubicBezTo>
                  <a:pt x="14381" y="14097"/>
                  <a:pt x="14970" y="13516"/>
                  <a:pt x="15487" y="13127"/>
                </a:cubicBezTo>
                <a:cubicBezTo>
                  <a:pt x="15559" y="13063"/>
                  <a:pt x="15541" y="12954"/>
                  <a:pt x="15441" y="12945"/>
                </a:cubicBezTo>
                <a:cubicBezTo>
                  <a:pt x="15212" y="12930"/>
                  <a:pt x="14971" y="12919"/>
                  <a:pt x="14726" y="12919"/>
                </a:cubicBezTo>
                <a:cubicBezTo>
                  <a:pt x="13770" y="12919"/>
                  <a:pt x="12766" y="13098"/>
                  <a:pt x="12268" y="13979"/>
                </a:cubicBezTo>
                <a:lnTo>
                  <a:pt x="12250" y="13979"/>
                </a:lnTo>
                <a:cubicBezTo>
                  <a:pt x="12213" y="14006"/>
                  <a:pt x="12177" y="14033"/>
                  <a:pt x="12141" y="14061"/>
                </a:cubicBezTo>
                <a:cubicBezTo>
                  <a:pt x="12123" y="14070"/>
                  <a:pt x="12114" y="14070"/>
                  <a:pt x="12095" y="14079"/>
                </a:cubicBezTo>
                <a:cubicBezTo>
                  <a:pt x="12068" y="14088"/>
                  <a:pt x="12050" y="14106"/>
                  <a:pt x="12041" y="14133"/>
                </a:cubicBezTo>
                <a:cubicBezTo>
                  <a:pt x="11832" y="14287"/>
                  <a:pt x="11633" y="14460"/>
                  <a:pt x="11442" y="14623"/>
                </a:cubicBezTo>
                <a:cubicBezTo>
                  <a:pt x="11442" y="14623"/>
                  <a:pt x="11442" y="14614"/>
                  <a:pt x="11433" y="14614"/>
                </a:cubicBezTo>
                <a:cubicBezTo>
                  <a:pt x="11705" y="14206"/>
                  <a:pt x="12104" y="13952"/>
                  <a:pt x="12304" y="13498"/>
                </a:cubicBezTo>
                <a:cubicBezTo>
                  <a:pt x="12531" y="12991"/>
                  <a:pt x="12649" y="12428"/>
                  <a:pt x="12812" y="11902"/>
                </a:cubicBezTo>
                <a:cubicBezTo>
                  <a:pt x="12826" y="11844"/>
                  <a:pt x="12771" y="11781"/>
                  <a:pt x="12716" y="11781"/>
                </a:cubicBezTo>
                <a:cubicBezTo>
                  <a:pt x="12702" y="11781"/>
                  <a:pt x="12688" y="11785"/>
                  <a:pt x="12676" y="11794"/>
                </a:cubicBezTo>
                <a:cubicBezTo>
                  <a:pt x="11796" y="12446"/>
                  <a:pt x="10590" y="13562"/>
                  <a:pt x="11316" y="14741"/>
                </a:cubicBezTo>
                <a:cubicBezTo>
                  <a:pt x="10835" y="15176"/>
                  <a:pt x="10409" y="15657"/>
                  <a:pt x="10010" y="16164"/>
                </a:cubicBezTo>
                <a:cubicBezTo>
                  <a:pt x="10164" y="15756"/>
                  <a:pt x="10463" y="15403"/>
                  <a:pt x="10545" y="14958"/>
                </a:cubicBezTo>
                <a:cubicBezTo>
                  <a:pt x="10672" y="14251"/>
                  <a:pt x="10490" y="13526"/>
                  <a:pt x="10617" y="12818"/>
                </a:cubicBezTo>
                <a:cubicBezTo>
                  <a:pt x="10629" y="12759"/>
                  <a:pt x="10591" y="12723"/>
                  <a:pt x="10547" y="12723"/>
                </a:cubicBezTo>
                <a:cubicBezTo>
                  <a:pt x="10524" y="12723"/>
                  <a:pt x="10500" y="12733"/>
                  <a:pt x="10481" y="12755"/>
                </a:cubicBezTo>
                <a:cubicBezTo>
                  <a:pt x="9656" y="13897"/>
                  <a:pt x="9176" y="15176"/>
                  <a:pt x="9747" y="16518"/>
                </a:cubicBezTo>
                <a:cubicBezTo>
                  <a:pt x="9275" y="17171"/>
                  <a:pt x="8849" y="17860"/>
                  <a:pt x="8468" y="18567"/>
                </a:cubicBezTo>
                <a:cubicBezTo>
                  <a:pt x="8631" y="18023"/>
                  <a:pt x="8922" y="17543"/>
                  <a:pt x="8949" y="16944"/>
                </a:cubicBezTo>
                <a:cubicBezTo>
                  <a:pt x="8976" y="16155"/>
                  <a:pt x="8722" y="15384"/>
                  <a:pt x="8459" y="14650"/>
                </a:cubicBezTo>
                <a:cubicBezTo>
                  <a:pt x="8449" y="14625"/>
                  <a:pt x="8421" y="14609"/>
                  <a:pt x="8396" y="14609"/>
                </a:cubicBezTo>
                <a:cubicBezTo>
                  <a:pt x="8374" y="14609"/>
                  <a:pt x="8354" y="14621"/>
                  <a:pt x="8350" y="14650"/>
                </a:cubicBezTo>
                <a:cubicBezTo>
                  <a:pt x="8033" y="16201"/>
                  <a:pt x="6863" y="17515"/>
                  <a:pt x="8187" y="18948"/>
                </a:cubicBezTo>
                <a:cubicBezTo>
                  <a:pt x="8196" y="18966"/>
                  <a:pt x="8205" y="18966"/>
                  <a:pt x="8214" y="18975"/>
                </a:cubicBezTo>
                <a:cubicBezTo>
                  <a:pt x="8223" y="18984"/>
                  <a:pt x="8223" y="18994"/>
                  <a:pt x="8223" y="18994"/>
                </a:cubicBezTo>
                <a:cubicBezTo>
                  <a:pt x="8223" y="19003"/>
                  <a:pt x="8223" y="19003"/>
                  <a:pt x="8223" y="19012"/>
                </a:cubicBezTo>
                <a:cubicBezTo>
                  <a:pt x="7942" y="19556"/>
                  <a:pt x="7670" y="20109"/>
                  <a:pt x="7407" y="20662"/>
                </a:cubicBezTo>
                <a:cubicBezTo>
                  <a:pt x="7217" y="19973"/>
                  <a:pt x="7035" y="19293"/>
                  <a:pt x="6863" y="18622"/>
                </a:cubicBezTo>
                <a:cubicBezTo>
                  <a:pt x="6455" y="17053"/>
                  <a:pt x="6210" y="15457"/>
                  <a:pt x="6092" y="13870"/>
                </a:cubicBezTo>
                <a:cubicBezTo>
                  <a:pt x="6247" y="13516"/>
                  <a:pt x="6410" y="13190"/>
                  <a:pt x="6600" y="12873"/>
                </a:cubicBezTo>
                <a:cubicBezTo>
                  <a:pt x="7000" y="13044"/>
                  <a:pt x="7419" y="13125"/>
                  <a:pt x="7836" y="13125"/>
                </a:cubicBezTo>
                <a:cubicBezTo>
                  <a:pt x="8589" y="13125"/>
                  <a:pt x="9336" y="12859"/>
                  <a:pt x="9955" y="12374"/>
                </a:cubicBezTo>
                <a:cubicBezTo>
                  <a:pt x="10019" y="12329"/>
                  <a:pt x="9983" y="12220"/>
                  <a:pt x="9910" y="12202"/>
                </a:cubicBezTo>
                <a:cubicBezTo>
                  <a:pt x="9393" y="12069"/>
                  <a:pt x="8871" y="11994"/>
                  <a:pt x="8344" y="11994"/>
                </a:cubicBezTo>
                <a:cubicBezTo>
                  <a:pt x="8114" y="11994"/>
                  <a:pt x="7884" y="12008"/>
                  <a:pt x="7652" y="12038"/>
                </a:cubicBezTo>
                <a:cubicBezTo>
                  <a:pt x="7489" y="12057"/>
                  <a:pt x="7289" y="12075"/>
                  <a:pt x="7099" y="12111"/>
                </a:cubicBezTo>
                <a:cubicBezTo>
                  <a:pt x="7398" y="11721"/>
                  <a:pt x="7716" y="11349"/>
                  <a:pt x="8078" y="11014"/>
                </a:cubicBezTo>
                <a:cubicBezTo>
                  <a:pt x="8078" y="11032"/>
                  <a:pt x="8078" y="11050"/>
                  <a:pt x="8096" y="11068"/>
                </a:cubicBezTo>
                <a:cubicBezTo>
                  <a:pt x="8555" y="11438"/>
                  <a:pt x="9067" y="11561"/>
                  <a:pt x="9600" y="11561"/>
                </a:cubicBezTo>
                <a:cubicBezTo>
                  <a:pt x="10426" y="11561"/>
                  <a:pt x="11301" y="11264"/>
                  <a:pt x="12095" y="11132"/>
                </a:cubicBezTo>
                <a:cubicBezTo>
                  <a:pt x="12159" y="11123"/>
                  <a:pt x="12168" y="11023"/>
                  <a:pt x="12114" y="10996"/>
                </a:cubicBezTo>
                <a:cubicBezTo>
                  <a:pt x="11300" y="10623"/>
                  <a:pt x="10449" y="10345"/>
                  <a:pt x="9578" y="10345"/>
                </a:cubicBezTo>
                <a:cubicBezTo>
                  <a:pt x="9303" y="10345"/>
                  <a:pt x="9027" y="10373"/>
                  <a:pt x="8749" y="10433"/>
                </a:cubicBezTo>
                <a:cubicBezTo>
                  <a:pt x="9003" y="10243"/>
                  <a:pt x="9257" y="10053"/>
                  <a:pt x="9529" y="9871"/>
                </a:cubicBezTo>
                <a:cubicBezTo>
                  <a:pt x="9790" y="9964"/>
                  <a:pt x="10046" y="10006"/>
                  <a:pt x="10293" y="10006"/>
                </a:cubicBezTo>
                <a:cubicBezTo>
                  <a:pt x="11383" y="10006"/>
                  <a:pt x="12314" y="9183"/>
                  <a:pt x="12757" y="8148"/>
                </a:cubicBezTo>
                <a:cubicBezTo>
                  <a:pt x="12785" y="8085"/>
                  <a:pt x="12748" y="7994"/>
                  <a:pt x="12667" y="7994"/>
                </a:cubicBezTo>
                <a:cubicBezTo>
                  <a:pt x="11424" y="8012"/>
                  <a:pt x="9828" y="8194"/>
                  <a:pt x="9475" y="9626"/>
                </a:cubicBezTo>
                <a:cubicBezTo>
                  <a:pt x="9475" y="9644"/>
                  <a:pt x="9475" y="9644"/>
                  <a:pt x="9484" y="9654"/>
                </a:cubicBezTo>
                <a:lnTo>
                  <a:pt x="9466" y="9663"/>
                </a:lnTo>
                <a:cubicBezTo>
                  <a:pt x="9438" y="9681"/>
                  <a:pt x="9420" y="9708"/>
                  <a:pt x="9420" y="9735"/>
                </a:cubicBezTo>
                <a:cubicBezTo>
                  <a:pt x="9112" y="9898"/>
                  <a:pt x="8822" y="10080"/>
                  <a:pt x="8532" y="10288"/>
                </a:cubicBezTo>
                <a:cubicBezTo>
                  <a:pt x="8668" y="10134"/>
                  <a:pt x="8777" y="9971"/>
                  <a:pt x="8849" y="9790"/>
                </a:cubicBezTo>
                <a:cubicBezTo>
                  <a:pt x="9030" y="9300"/>
                  <a:pt x="8958" y="8710"/>
                  <a:pt x="8913" y="8203"/>
                </a:cubicBezTo>
                <a:cubicBezTo>
                  <a:pt x="8906" y="8159"/>
                  <a:pt x="8870" y="8128"/>
                  <a:pt x="8830" y="8128"/>
                </a:cubicBezTo>
                <a:cubicBezTo>
                  <a:pt x="8812" y="8128"/>
                  <a:pt x="8793" y="8134"/>
                  <a:pt x="8777" y="8148"/>
                </a:cubicBezTo>
                <a:cubicBezTo>
                  <a:pt x="8432" y="8493"/>
                  <a:pt x="7969" y="8846"/>
                  <a:pt x="7833" y="9336"/>
                </a:cubicBezTo>
                <a:cubicBezTo>
                  <a:pt x="7697" y="9790"/>
                  <a:pt x="7770" y="10325"/>
                  <a:pt x="7951" y="10760"/>
                </a:cubicBezTo>
                <a:cubicBezTo>
                  <a:pt x="7453" y="11213"/>
                  <a:pt x="7008" y="11730"/>
                  <a:pt x="6646" y="12301"/>
                </a:cubicBezTo>
                <a:cubicBezTo>
                  <a:pt x="6546" y="12374"/>
                  <a:pt x="6473" y="12465"/>
                  <a:pt x="6437" y="12592"/>
                </a:cubicBezTo>
                <a:cubicBezTo>
                  <a:pt x="6437" y="12610"/>
                  <a:pt x="6437" y="12619"/>
                  <a:pt x="6437" y="12628"/>
                </a:cubicBezTo>
                <a:cubicBezTo>
                  <a:pt x="6301" y="12873"/>
                  <a:pt x="6174" y="13117"/>
                  <a:pt x="6065" y="13371"/>
                </a:cubicBezTo>
                <a:cubicBezTo>
                  <a:pt x="5975" y="11549"/>
                  <a:pt x="6065" y="9726"/>
                  <a:pt x="6328" y="7922"/>
                </a:cubicBezTo>
                <a:cubicBezTo>
                  <a:pt x="6918" y="7876"/>
                  <a:pt x="7407" y="7931"/>
                  <a:pt x="7933" y="7550"/>
                </a:cubicBezTo>
                <a:cubicBezTo>
                  <a:pt x="8568" y="7087"/>
                  <a:pt x="9030" y="6353"/>
                  <a:pt x="9493" y="5727"/>
                </a:cubicBezTo>
                <a:cubicBezTo>
                  <a:pt x="9529" y="5682"/>
                  <a:pt x="9475" y="5600"/>
                  <a:pt x="9420" y="5600"/>
                </a:cubicBezTo>
                <a:cubicBezTo>
                  <a:pt x="8187" y="5673"/>
                  <a:pt x="7008" y="6326"/>
                  <a:pt x="6410" y="7396"/>
                </a:cubicBezTo>
                <a:cubicBezTo>
                  <a:pt x="6537" y="6634"/>
                  <a:pt x="6691" y="5863"/>
                  <a:pt x="6881" y="5101"/>
                </a:cubicBezTo>
                <a:cubicBezTo>
                  <a:pt x="7507" y="5020"/>
                  <a:pt x="8051" y="5002"/>
                  <a:pt x="8604" y="4675"/>
                </a:cubicBezTo>
                <a:cubicBezTo>
                  <a:pt x="9094" y="4385"/>
                  <a:pt x="9466" y="3977"/>
                  <a:pt x="9847" y="3569"/>
                </a:cubicBezTo>
                <a:cubicBezTo>
                  <a:pt x="9874" y="3560"/>
                  <a:pt x="9910" y="3542"/>
                  <a:pt x="9937" y="3533"/>
                </a:cubicBezTo>
                <a:cubicBezTo>
                  <a:pt x="9973" y="3515"/>
                  <a:pt x="9983" y="3478"/>
                  <a:pt x="9964" y="3451"/>
                </a:cubicBezTo>
                <a:cubicBezTo>
                  <a:pt x="9983" y="3424"/>
                  <a:pt x="10001" y="3406"/>
                  <a:pt x="10028" y="3379"/>
                </a:cubicBezTo>
                <a:cubicBezTo>
                  <a:pt x="10064" y="3333"/>
                  <a:pt x="10037" y="3261"/>
                  <a:pt x="9973" y="3261"/>
                </a:cubicBezTo>
                <a:cubicBezTo>
                  <a:pt x="8867" y="3270"/>
                  <a:pt x="7670" y="3496"/>
                  <a:pt x="7063" y="4403"/>
                </a:cubicBezTo>
                <a:cubicBezTo>
                  <a:pt x="7108" y="4231"/>
                  <a:pt x="7153" y="4059"/>
                  <a:pt x="7199" y="3895"/>
                </a:cubicBezTo>
                <a:cubicBezTo>
                  <a:pt x="7244" y="3877"/>
                  <a:pt x="7271" y="3832"/>
                  <a:pt x="7235" y="3787"/>
                </a:cubicBezTo>
                <a:cubicBezTo>
                  <a:pt x="7235" y="3787"/>
                  <a:pt x="7235" y="3778"/>
                  <a:pt x="7235" y="3778"/>
                </a:cubicBezTo>
                <a:cubicBezTo>
                  <a:pt x="7344" y="3415"/>
                  <a:pt x="7453" y="3052"/>
                  <a:pt x="7570" y="2689"/>
                </a:cubicBezTo>
                <a:cubicBezTo>
                  <a:pt x="7580" y="2680"/>
                  <a:pt x="7570" y="2671"/>
                  <a:pt x="7570" y="2662"/>
                </a:cubicBezTo>
                <a:cubicBezTo>
                  <a:pt x="7570" y="2653"/>
                  <a:pt x="7570" y="2653"/>
                  <a:pt x="7580" y="2653"/>
                </a:cubicBezTo>
                <a:cubicBezTo>
                  <a:pt x="8650" y="2553"/>
                  <a:pt x="10200" y="2445"/>
                  <a:pt x="10400" y="1102"/>
                </a:cubicBezTo>
                <a:cubicBezTo>
                  <a:pt x="10408" y="1055"/>
                  <a:pt x="10373" y="1000"/>
                  <a:pt x="10322" y="1000"/>
                </a:cubicBezTo>
                <a:cubicBezTo>
                  <a:pt x="10315" y="1000"/>
                  <a:pt x="10307" y="1001"/>
                  <a:pt x="10300" y="1003"/>
                </a:cubicBezTo>
                <a:cubicBezTo>
                  <a:pt x="9837" y="1157"/>
                  <a:pt x="9321" y="1112"/>
                  <a:pt x="8849" y="1211"/>
                </a:cubicBezTo>
                <a:cubicBezTo>
                  <a:pt x="8831" y="767"/>
                  <a:pt x="8695" y="377"/>
                  <a:pt x="8414" y="14"/>
                </a:cubicBezTo>
                <a:cubicBezTo>
                  <a:pt x="8405" y="5"/>
                  <a:pt x="8391" y="1"/>
                  <a:pt x="8378" y="1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692700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1"/>
          </p:nvPr>
        </p:nvSpPr>
        <p:spPr>
          <a:xfrm>
            <a:off x="703850" y="1147000"/>
            <a:ext cx="77685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-2392650" y="4236260"/>
            <a:ext cx="3166743" cy="3219793"/>
          </a:xfrm>
          <a:custGeom>
            <a:avLst/>
            <a:gdLst/>
            <a:ahLst/>
            <a:cxnLst/>
            <a:rect l="l" t="t" r="r" b="b"/>
            <a:pathLst>
              <a:path w="85403" h="92463" extrusionOk="0">
                <a:moveTo>
                  <a:pt x="55939" y="1"/>
                </a:moveTo>
                <a:cubicBezTo>
                  <a:pt x="54201" y="1"/>
                  <a:pt x="52460" y="82"/>
                  <a:pt x="50745" y="189"/>
                </a:cubicBezTo>
                <a:cubicBezTo>
                  <a:pt x="37533" y="1005"/>
                  <a:pt x="24321" y="2955"/>
                  <a:pt x="11481" y="6183"/>
                </a:cubicBezTo>
                <a:cubicBezTo>
                  <a:pt x="1" y="9075"/>
                  <a:pt x="5686" y="15876"/>
                  <a:pt x="6529" y="24754"/>
                </a:cubicBezTo>
                <a:cubicBezTo>
                  <a:pt x="7119" y="30884"/>
                  <a:pt x="8543" y="36234"/>
                  <a:pt x="13530" y="40360"/>
                </a:cubicBezTo>
                <a:cubicBezTo>
                  <a:pt x="18445" y="44422"/>
                  <a:pt x="24974" y="45783"/>
                  <a:pt x="31140" y="47388"/>
                </a:cubicBezTo>
                <a:cubicBezTo>
                  <a:pt x="37306" y="49002"/>
                  <a:pt x="43790" y="51269"/>
                  <a:pt x="47580" y="56401"/>
                </a:cubicBezTo>
                <a:cubicBezTo>
                  <a:pt x="50373" y="60182"/>
                  <a:pt x="51289" y="65016"/>
                  <a:pt x="51842" y="69695"/>
                </a:cubicBezTo>
                <a:cubicBezTo>
                  <a:pt x="52386" y="74365"/>
                  <a:pt x="52667" y="79162"/>
                  <a:pt x="54454" y="83523"/>
                </a:cubicBezTo>
                <a:cubicBezTo>
                  <a:pt x="56231" y="87876"/>
                  <a:pt x="59913" y="91821"/>
                  <a:pt x="64583" y="92392"/>
                </a:cubicBezTo>
                <a:cubicBezTo>
                  <a:pt x="64972" y="92440"/>
                  <a:pt x="65360" y="92463"/>
                  <a:pt x="65747" y="92463"/>
                </a:cubicBezTo>
                <a:cubicBezTo>
                  <a:pt x="69627" y="92463"/>
                  <a:pt x="73348" y="90143"/>
                  <a:pt x="75763" y="87051"/>
                </a:cubicBezTo>
                <a:cubicBezTo>
                  <a:pt x="78420" y="83641"/>
                  <a:pt x="79753" y="79397"/>
                  <a:pt x="80805" y="75208"/>
                </a:cubicBezTo>
                <a:cubicBezTo>
                  <a:pt x="84723" y="59575"/>
                  <a:pt x="85403" y="43144"/>
                  <a:pt x="82782" y="27248"/>
                </a:cubicBezTo>
                <a:cubicBezTo>
                  <a:pt x="81195" y="17672"/>
                  <a:pt x="77677" y="7307"/>
                  <a:pt x="69135" y="2728"/>
                </a:cubicBezTo>
                <a:cubicBezTo>
                  <a:pt x="65120" y="569"/>
                  <a:pt x="60541" y="1"/>
                  <a:pt x="55939" y="1"/>
                </a:cubicBezTo>
                <a:close/>
              </a:path>
            </a:pathLst>
          </a:custGeom>
          <a:solidFill>
            <a:srgbClr val="DEE5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-1407396" y="2805252"/>
            <a:ext cx="1574346" cy="2268571"/>
          </a:xfrm>
          <a:custGeom>
            <a:avLst/>
            <a:gdLst/>
            <a:ahLst/>
            <a:cxnLst/>
            <a:rect l="l" t="t" r="r" b="b"/>
            <a:pathLst>
              <a:path w="34350" h="49497" extrusionOk="0">
                <a:moveTo>
                  <a:pt x="21727" y="1"/>
                </a:moveTo>
                <a:cubicBezTo>
                  <a:pt x="17116" y="1"/>
                  <a:pt x="12256" y="1297"/>
                  <a:pt x="9513" y="2836"/>
                </a:cubicBezTo>
                <a:cubicBezTo>
                  <a:pt x="4154" y="5847"/>
                  <a:pt x="0" y="12303"/>
                  <a:pt x="2113" y="18080"/>
                </a:cubicBezTo>
                <a:cubicBezTo>
                  <a:pt x="4163" y="23720"/>
                  <a:pt x="11181" y="26477"/>
                  <a:pt x="12949" y="32217"/>
                </a:cubicBezTo>
                <a:cubicBezTo>
                  <a:pt x="13784" y="34919"/>
                  <a:pt x="13285" y="37830"/>
                  <a:pt x="13212" y="40668"/>
                </a:cubicBezTo>
                <a:cubicBezTo>
                  <a:pt x="13140" y="43497"/>
                  <a:pt x="13675" y="46662"/>
                  <a:pt x="15933" y="48385"/>
                </a:cubicBezTo>
                <a:cubicBezTo>
                  <a:pt x="16938" y="49155"/>
                  <a:pt x="18142" y="49496"/>
                  <a:pt x="19382" y="49496"/>
                </a:cubicBezTo>
                <a:cubicBezTo>
                  <a:pt x="21543" y="49496"/>
                  <a:pt x="23815" y="48460"/>
                  <a:pt x="25336" y="46852"/>
                </a:cubicBezTo>
                <a:cubicBezTo>
                  <a:pt x="27721" y="44313"/>
                  <a:pt x="28682" y="40786"/>
                  <a:pt x="29444" y="37385"/>
                </a:cubicBezTo>
                <a:cubicBezTo>
                  <a:pt x="30686" y="31818"/>
                  <a:pt x="31611" y="26186"/>
                  <a:pt x="32219" y="20519"/>
                </a:cubicBezTo>
                <a:cubicBezTo>
                  <a:pt x="32690" y="16203"/>
                  <a:pt x="34350" y="9383"/>
                  <a:pt x="32582" y="5239"/>
                </a:cubicBezTo>
                <a:cubicBezTo>
                  <a:pt x="30933" y="1367"/>
                  <a:pt x="26461" y="1"/>
                  <a:pt x="21727" y="1"/>
                </a:cubicBezTo>
                <a:close/>
              </a:path>
            </a:pathLst>
          </a:custGeom>
          <a:solidFill>
            <a:srgbClr val="6F8F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-2700000">
            <a:off x="837854" y="4316321"/>
            <a:ext cx="1249921" cy="2470817"/>
          </a:xfrm>
          <a:custGeom>
            <a:avLst/>
            <a:gdLst/>
            <a:ahLst/>
            <a:cxnLst/>
            <a:rect l="l" t="t" r="r" b="b"/>
            <a:pathLst>
              <a:path w="20541" h="40605" extrusionOk="0">
                <a:moveTo>
                  <a:pt x="3434" y="0"/>
                </a:moveTo>
                <a:cubicBezTo>
                  <a:pt x="0" y="0"/>
                  <a:pt x="1050" y="3579"/>
                  <a:pt x="1026" y="7322"/>
                </a:cubicBezTo>
                <a:cubicBezTo>
                  <a:pt x="954" y="16653"/>
                  <a:pt x="881" y="25993"/>
                  <a:pt x="809" y="35324"/>
                </a:cubicBezTo>
                <a:cubicBezTo>
                  <a:pt x="791" y="37482"/>
                  <a:pt x="1307" y="40294"/>
                  <a:pt x="3448" y="40584"/>
                </a:cubicBezTo>
                <a:cubicBezTo>
                  <a:pt x="3553" y="40598"/>
                  <a:pt x="3657" y="40604"/>
                  <a:pt x="3759" y="40604"/>
                </a:cubicBezTo>
                <a:cubicBezTo>
                  <a:pt x="5185" y="40604"/>
                  <a:pt x="6349" y="39302"/>
                  <a:pt x="7229" y="38117"/>
                </a:cubicBezTo>
                <a:cubicBezTo>
                  <a:pt x="9596" y="34971"/>
                  <a:pt x="11953" y="31824"/>
                  <a:pt x="14311" y="28677"/>
                </a:cubicBezTo>
                <a:cubicBezTo>
                  <a:pt x="16524" y="25721"/>
                  <a:pt x="18800" y="22638"/>
                  <a:pt x="19525" y="19029"/>
                </a:cubicBezTo>
                <a:cubicBezTo>
                  <a:pt x="20541" y="14024"/>
                  <a:pt x="18283" y="8719"/>
                  <a:pt x="14538" y="5255"/>
                </a:cubicBezTo>
                <a:cubicBezTo>
                  <a:pt x="12334" y="2779"/>
                  <a:pt x="8190" y="857"/>
                  <a:pt x="4998" y="186"/>
                </a:cubicBezTo>
                <a:cubicBezTo>
                  <a:pt x="4394" y="60"/>
                  <a:pt x="3877" y="0"/>
                  <a:pt x="3434" y="0"/>
                </a:cubicBezTo>
                <a:close/>
              </a:path>
            </a:pathLst>
          </a:custGeom>
          <a:solidFill>
            <a:srgbClr val="BAC8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-4499933">
            <a:off x="7200224" y="-1340264"/>
            <a:ext cx="2240875" cy="2620670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92700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2"/>
          </p:nvPr>
        </p:nvSpPr>
        <p:spPr>
          <a:xfrm>
            <a:off x="1603875" y="1544950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1631175" y="2108025"/>
            <a:ext cx="1962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>
            <a:off x="1603875" y="3084500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4"/>
          </p:nvPr>
        </p:nvSpPr>
        <p:spPr>
          <a:xfrm>
            <a:off x="1631175" y="3647575"/>
            <a:ext cx="1962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/>
          <p:nvPr/>
        </p:nvSpPr>
        <p:spPr>
          <a:xfrm rot="-4499933">
            <a:off x="7538624" y="-1263014"/>
            <a:ext cx="2240875" cy="2620670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 rot="-3376099">
            <a:off x="4599580" y="4199638"/>
            <a:ext cx="1574286" cy="2268484"/>
          </a:xfrm>
          <a:custGeom>
            <a:avLst/>
            <a:gdLst/>
            <a:ahLst/>
            <a:cxnLst/>
            <a:rect l="l" t="t" r="r" b="b"/>
            <a:pathLst>
              <a:path w="34350" h="49497" extrusionOk="0">
                <a:moveTo>
                  <a:pt x="21727" y="1"/>
                </a:moveTo>
                <a:cubicBezTo>
                  <a:pt x="17116" y="1"/>
                  <a:pt x="12256" y="1297"/>
                  <a:pt x="9513" y="2836"/>
                </a:cubicBezTo>
                <a:cubicBezTo>
                  <a:pt x="4154" y="5847"/>
                  <a:pt x="0" y="12303"/>
                  <a:pt x="2113" y="18080"/>
                </a:cubicBezTo>
                <a:cubicBezTo>
                  <a:pt x="4163" y="23720"/>
                  <a:pt x="11181" y="26477"/>
                  <a:pt x="12949" y="32217"/>
                </a:cubicBezTo>
                <a:cubicBezTo>
                  <a:pt x="13784" y="34919"/>
                  <a:pt x="13285" y="37830"/>
                  <a:pt x="13212" y="40668"/>
                </a:cubicBezTo>
                <a:cubicBezTo>
                  <a:pt x="13140" y="43497"/>
                  <a:pt x="13675" y="46662"/>
                  <a:pt x="15933" y="48385"/>
                </a:cubicBezTo>
                <a:cubicBezTo>
                  <a:pt x="16938" y="49155"/>
                  <a:pt x="18142" y="49496"/>
                  <a:pt x="19382" y="49496"/>
                </a:cubicBezTo>
                <a:cubicBezTo>
                  <a:pt x="21543" y="49496"/>
                  <a:pt x="23815" y="48460"/>
                  <a:pt x="25336" y="46852"/>
                </a:cubicBezTo>
                <a:cubicBezTo>
                  <a:pt x="27721" y="44313"/>
                  <a:pt x="28682" y="40786"/>
                  <a:pt x="29444" y="37385"/>
                </a:cubicBezTo>
                <a:cubicBezTo>
                  <a:pt x="30686" y="31818"/>
                  <a:pt x="31611" y="26186"/>
                  <a:pt x="32219" y="20519"/>
                </a:cubicBezTo>
                <a:cubicBezTo>
                  <a:pt x="32690" y="16203"/>
                  <a:pt x="34350" y="9383"/>
                  <a:pt x="32582" y="5239"/>
                </a:cubicBezTo>
                <a:cubicBezTo>
                  <a:pt x="30933" y="1367"/>
                  <a:pt x="26461" y="1"/>
                  <a:pt x="21727" y="1"/>
                </a:cubicBezTo>
                <a:close/>
              </a:path>
            </a:pathLst>
          </a:custGeom>
          <a:solidFill>
            <a:srgbClr val="6F8F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-4499933">
            <a:off x="7626362" y="-1637839"/>
            <a:ext cx="2240875" cy="2620670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 rot="1799904">
            <a:off x="8027326" y="992281"/>
            <a:ext cx="1574337" cy="2268557"/>
          </a:xfrm>
          <a:custGeom>
            <a:avLst/>
            <a:gdLst/>
            <a:ahLst/>
            <a:cxnLst/>
            <a:rect l="l" t="t" r="r" b="b"/>
            <a:pathLst>
              <a:path w="34350" h="49497" extrusionOk="0">
                <a:moveTo>
                  <a:pt x="21727" y="1"/>
                </a:moveTo>
                <a:cubicBezTo>
                  <a:pt x="17116" y="1"/>
                  <a:pt x="12256" y="1297"/>
                  <a:pt x="9513" y="2836"/>
                </a:cubicBezTo>
                <a:cubicBezTo>
                  <a:pt x="4154" y="5847"/>
                  <a:pt x="0" y="12303"/>
                  <a:pt x="2113" y="18080"/>
                </a:cubicBezTo>
                <a:cubicBezTo>
                  <a:pt x="4163" y="23720"/>
                  <a:pt x="11181" y="26477"/>
                  <a:pt x="12949" y="32217"/>
                </a:cubicBezTo>
                <a:cubicBezTo>
                  <a:pt x="13784" y="34919"/>
                  <a:pt x="13285" y="37830"/>
                  <a:pt x="13212" y="40668"/>
                </a:cubicBezTo>
                <a:cubicBezTo>
                  <a:pt x="13140" y="43497"/>
                  <a:pt x="13675" y="46662"/>
                  <a:pt x="15933" y="48385"/>
                </a:cubicBezTo>
                <a:cubicBezTo>
                  <a:pt x="16938" y="49155"/>
                  <a:pt x="18142" y="49496"/>
                  <a:pt x="19382" y="49496"/>
                </a:cubicBezTo>
                <a:cubicBezTo>
                  <a:pt x="21543" y="49496"/>
                  <a:pt x="23815" y="48460"/>
                  <a:pt x="25336" y="46852"/>
                </a:cubicBezTo>
                <a:cubicBezTo>
                  <a:pt x="27721" y="44313"/>
                  <a:pt x="28682" y="40786"/>
                  <a:pt x="29444" y="37385"/>
                </a:cubicBezTo>
                <a:cubicBezTo>
                  <a:pt x="30686" y="31818"/>
                  <a:pt x="31611" y="26186"/>
                  <a:pt x="32219" y="20519"/>
                </a:cubicBezTo>
                <a:cubicBezTo>
                  <a:pt x="32690" y="16203"/>
                  <a:pt x="34350" y="9383"/>
                  <a:pt x="32582" y="5239"/>
                </a:cubicBezTo>
                <a:cubicBezTo>
                  <a:pt x="30933" y="1367"/>
                  <a:pt x="26461" y="1"/>
                  <a:pt x="21727" y="1"/>
                </a:cubicBezTo>
                <a:close/>
              </a:path>
            </a:pathLst>
          </a:custGeom>
          <a:solidFill>
            <a:srgbClr val="6F8F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-785721" y="3370750"/>
            <a:ext cx="2004356" cy="2451751"/>
            <a:chOff x="7577304" y="3591550"/>
            <a:chExt cx="2004356" cy="2451751"/>
          </a:xfrm>
        </p:grpSpPr>
        <p:sp>
          <p:nvSpPr>
            <p:cNvPr id="61" name="Google Shape;61;p5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2800"/>
              <a:buNone/>
              <a:defRPr>
                <a:solidFill>
                  <a:srgbClr val="758F8D"/>
                </a:solidFill>
              </a:defRPr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-962246" y="3692500"/>
            <a:ext cx="2004356" cy="2451751"/>
            <a:chOff x="7577304" y="3591550"/>
            <a:chExt cx="2004356" cy="2451751"/>
          </a:xfrm>
        </p:grpSpPr>
        <p:sp>
          <p:nvSpPr>
            <p:cNvPr id="67" name="Google Shape;67;p6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6"/>
          <p:cNvGrpSpPr/>
          <p:nvPr/>
        </p:nvGrpSpPr>
        <p:grpSpPr>
          <a:xfrm rot="10800000">
            <a:off x="7841704" y="-1001150"/>
            <a:ext cx="2004356" cy="2451751"/>
            <a:chOff x="7577304" y="3591550"/>
            <a:chExt cx="2004356" cy="2451751"/>
          </a:xfrm>
        </p:grpSpPr>
        <p:sp>
          <p:nvSpPr>
            <p:cNvPr id="70" name="Google Shape;70;p6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/>
          <p:nvPr/>
        </p:nvSpPr>
        <p:spPr>
          <a:xfrm rot="6300067">
            <a:off x="7296660" y="3862430"/>
            <a:ext cx="2240875" cy="2620670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 rot="-3488530">
            <a:off x="16416" y="-1481162"/>
            <a:ext cx="2240753" cy="2620528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grpSp>
        <p:nvGrpSpPr>
          <p:cNvPr id="87" name="Google Shape;87;p8"/>
          <p:cNvGrpSpPr/>
          <p:nvPr/>
        </p:nvGrpSpPr>
        <p:grpSpPr>
          <a:xfrm rot="8999956">
            <a:off x="-517631" y="-919851"/>
            <a:ext cx="2004312" cy="2451697"/>
            <a:chOff x="7577304" y="3591550"/>
            <a:chExt cx="2004356" cy="2451751"/>
          </a:xfrm>
        </p:grpSpPr>
        <p:sp>
          <p:nvSpPr>
            <p:cNvPr id="88" name="Google Shape;88;p8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8"/>
          <p:cNvGrpSpPr/>
          <p:nvPr/>
        </p:nvGrpSpPr>
        <p:grpSpPr>
          <a:xfrm rot="-899960">
            <a:off x="7662424" y="3492964"/>
            <a:ext cx="2004296" cy="2451678"/>
            <a:chOff x="7577304" y="3591550"/>
            <a:chExt cx="2004356" cy="2451751"/>
          </a:xfrm>
        </p:grpSpPr>
        <p:sp>
          <p:nvSpPr>
            <p:cNvPr id="91" name="Google Shape;91;p8"/>
            <p:cNvSpPr/>
            <p:nvPr/>
          </p:nvSpPr>
          <p:spPr>
            <a:xfrm rot="899939">
              <a:off x="8452307" y="3679687"/>
              <a:ext cx="915021" cy="1776804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rot="-2181785" flipH="1">
              <a:off x="8014943" y="4168262"/>
              <a:ext cx="915007" cy="1776776"/>
            </a:xfrm>
            <a:custGeom>
              <a:avLst/>
              <a:gdLst/>
              <a:ahLst/>
              <a:cxnLst/>
              <a:rect l="l" t="t" r="r" b="b"/>
              <a:pathLst>
                <a:path w="16792" h="32607" extrusionOk="0">
                  <a:moveTo>
                    <a:pt x="8495" y="295"/>
                  </a:moveTo>
                  <a:cubicBezTo>
                    <a:pt x="8650" y="495"/>
                    <a:pt x="8713" y="1021"/>
                    <a:pt x="8731" y="1238"/>
                  </a:cubicBezTo>
                  <a:cubicBezTo>
                    <a:pt x="8586" y="1275"/>
                    <a:pt x="8450" y="1329"/>
                    <a:pt x="8323" y="1402"/>
                  </a:cubicBezTo>
                  <a:cubicBezTo>
                    <a:pt x="8305" y="1411"/>
                    <a:pt x="8296" y="1420"/>
                    <a:pt x="8278" y="1429"/>
                  </a:cubicBezTo>
                  <a:cubicBezTo>
                    <a:pt x="8323" y="1048"/>
                    <a:pt x="8396" y="667"/>
                    <a:pt x="8495" y="295"/>
                  </a:cubicBezTo>
                  <a:close/>
                  <a:moveTo>
                    <a:pt x="10218" y="1193"/>
                  </a:moveTo>
                  <a:lnTo>
                    <a:pt x="10218" y="1193"/>
                  </a:lnTo>
                  <a:cubicBezTo>
                    <a:pt x="10209" y="1211"/>
                    <a:pt x="10209" y="1220"/>
                    <a:pt x="10200" y="1238"/>
                  </a:cubicBezTo>
                  <a:cubicBezTo>
                    <a:pt x="9402" y="1601"/>
                    <a:pt x="8595" y="1937"/>
                    <a:pt x="7815" y="2327"/>
                  </a:cubicBezTo>
                  <a:cubicBezTo>
                    <a:pt x="8006" y="1755"/>
                    <a:pt x="8468" y="1429"/>
                    <a:pt x="9103" y="1347"/>
                  </a:cubicBezTo>
                  <a:cubicBezTo>
                    <a:pt x="9484" y="1302"/>
                    <a:pt x="9847" y="1293"/>
                    <a:pt x="10218" y="1193"/>
                  </a:cubicBezTo>
                  <a:close/>
                  <a:moveTo>
                    <a:pt x="10155" y="1393"/>
                  </a:moveTo>
                  <a:lnTo>
                    <a:pt x="10155" y="1393"/>
                  </a:lnTo>
                  <a:cubicBezTo>
                    <a:pt x="9819" y="2236"/>
                    <a:pt x="8767" y="2336"/>
                    <a:pt x="7906" y="2417"/>
                  </a:cubicBezTo>
                  <a:cubicBezTo>
                    <a:pt x="8668" y="2091"/>
                    <a:pt x="9402" y="1737"/>
                    <a:pt x="10155" y="1393"/>
                  </a:cubicBezTo>
                  <a:close/>
                  <a:moveTo>
                    <a:pt x="8374" y="214"/>
                  </a:moveTo>
                  <a:cubicBezTo>
                    <a:pt x="8375" y="214"/>
                    <a:pt x="8376" y="214"/>
                    <a:pt x="8378" y="214"/>
                  </a:cubicBezTo>
                  <a:cubicBezTo>
                    <a:pt x="8405" y="214"/>
                    <a:pt x="8423" y="232"/>
                    <a:pt x="8441" y="241"/>
                  </a:cubicBezTo>
                  <a:cubicBezTo>
                    <a:pt x="8278" y="667"/>
                    <a:pt x="8169" y="1093"/>
                    <a:pt x="8124" y="1547"/>
                  </a:cubicBezTo>
                  <a:cubicBezTo>
                    <a:pt x="7861" y="1773"/>
                    <a:pt x="7706" y="2091"/>
                    <a:pt x="7688" y="2435"/>
                  </a:cubicBezTo>
                  <a:cubicBezTo>
                    <a:pt x="7643" y="2435"/>
                    <a:pt x="7607" y="2445"/>
                    <a:pt x="7570" y="2445"/>
                  </a:cubicBezTo>
                  <a:cubicBezTo>
                    <a:pt x="7543" y="2200"/>
                    <a:pt x="7498" y="1955"/>
                    <a:pt x="7516" y="1701"/>
                  </a:cubicBezTo>
                  <a:cubicBezTo>
                    <a:pt x="7534" y="1248"/>
                    <a:pt x="7752" y="939"/>
                    <a:pt x="8033" y="595"/>
                  </a:cubicBezTo>
                  <a:cubicBezTo>
                    <a:pt x="8096" y="523"/>
                    <a:pt x="8282" y="214"/>
                    <a:pt x="8374" y="214"/>
                  </a:cubicBezTo>
                  <a:close/>
                  <a:moveTo>
                    <a:pt x="6827" y="1991"/>
                  </a:moveTo>
                  <a:lnTo>
                    <a:pt x="6827" y="1991"/>
                  </a:lnTo>
                  <a:cubicBezTo>
                    <a:pt x="7063" y="2454"/>
                    <a:pt x="7226" y="2943"/>
                    <a:pt x="7144" y="3460"/>
                  </a:cubicBezTo>
                  <a:cubicBezTo>
                    <a:pt x="7063" y="2961"/>
                    <a:pt x="6963" y="2472"/>
                    <a:pt x="6827" y="1991"/>
                  </a:cubicBezTo>
                  <a:close/>
                  <a:moveTo>
                    <a:pt x="6700" y="1882"/>
                  </a:moveTo>
                  <a:cubicBezTo>
                    <a:pt x="6818" y="2417"/>
                    <a:pt x="6954" y="2943"/>
                    <a:pt x="7045" y="3478"/>
                  </a:cubicBezTo>
                  <a:cubicBezTo>
                    <a:pt x="6754" y="2989"/>
                    <a:pt x="6627" y="2454"/>
                    <a:pt x="6700" y="1882"/>
                  </a:cubicBezTo>
                  <a:close/>
                  <a:moveTo>
                    <a:pt x="5793" y="2662"/>
                  </a:moveTo>
                  <a:cubicBezTo>
                    <a:pt x="6228" y="3224"/>
                    <a:pt x="6745" y="3678"/>
                    <a:pt x="6691" y="4476"/>
                  </a:cubicBezTo>
                  <a:cubicBezTo>
                    <a:pt x="6676" y="4687"/>
                    <a:pt x="6650" y="4766"/>
                    <a:pt x="6617" y="4766"/>
                  </a:cubicBezTo>
                  <a:cubicBezTo>
                    <a:pt x="6531" y="4766"/>
                    <a:pt x="6403" y="4203"/>
                    <a:pt x="6337" y="4031"/>
                  </a:cubicBezTo>
                  <a:cubicBezTo>
                    <a:pt x="6165" y="3596"/>
                    <a:pt x="5993" y="3161"/>
                    <a:pt x="5820" y="2726"/>
                  </a:cubicBezTo>
                  <a:cubicBezTo>
                    <a:pt x="5811" y="2707"/>
                    <a:pt x="5802" y="2698"/>
                    <a:pt x="5784" y="2689"/>
                  </a:cubicBezTo>
                  <a:cubicBezTo>
                    <a:pt x="5784" y="2680"/>
                    <a:pt x="5793" y="2671"/>
                    <a:pt x="5793" y="2662"/>
                  </a:cubicBezTo>
                  <a:close/>
                  <a:moveTo>
                    <a:pt x="9705" y="3420"/>
                  </a:moveTo>
                  <a:cubicBezTo>
                    <a:pt x="9745" y="3420"/>
                    <a:pt x="9771" y="3424"/>
                    <a:pt x="9774" y="3433"/>
                  </a:cubicBezTo>
                  <a:cubicBezTo>
                    <a:pt x="9783" y="3433"/>
                    <a:pt x="9783" y="3442"/>
                    <a:pt x="9774" y="3451"/>
                  </a:cubicBezTo>
                  <a:cubicBezTo>
                    <a:pt x="8867" y="3841"/>
                    <a:pt x="7788" y="4158"/>
                    <a:pt x="7017" y="4802"/>
                  </a:cubicBezTo>
                  <a:cubicBezTo>
                    <a:pt x="7235" y="4385"/>
                    <a:pt x="7543" y="4031"/>
                    <a:pt x="7979" y="3805"/>
                  </a:cubicBezTo>
                  <a:cubicBezTo>
                    <a:pt x="8278" y="3651"/>
                    <a:pt x="8613" y="3560"/>
                    <a:pt x="8949" y="3505"/>
                  </a:cubicBezTo>
                  <a:lnTo>
                    <a:pt x="8949" y="3505"/>
                  </a:lnTo>
                  <a:cubicBezTo>
                    <a:pt x="8948" y="3506"/>
                    <a:pt x="8949" y="3506"/>
                    <a:pt x="8950" y="3506"/>
                  </a:cubicBezTo>
                  <a:cubicBezTo>
                    <a:pt x="8978" y="3506"/>
                    <a:pt x="9511" y="3420"/>
                    <a:pt x="9705" y="3420"/>
                  </a:cubicBezTo>
                  <a:close/>
                  <a:moveTo>
                    <a:pt x="9611" y="3669"/>
                  </a:moveTo>
                  <a:lnTo>
                    <a:pt x="9611" y="3669"/>
                  </a:lnTo>
                  <a:cubicBezTo>
                    <a:pt x="9302" y="3959"/>
                    <a:pt x="8677" y="4403"/>
                    <a:pt x="8595" y="4449"/>
                  </a:cubicBezTo>
                  <a:cubicBezTo>
                    <a:pt x="8105" y="4757"/>
                    <a:pt x="7607" y="4811"/>
                    <a:pt x="7063" y="4884"/>
                  </a:cubicBezTo>
                  <a:cubicBezTo>
                    <a:pt x="7779" y="4331"/>
                    <a:pt x="8758" y="4004"/>
                    <a:pt x="9611" y="3669"/>
                  </a:cubicBezTo>
                  <a:close/>
                  <a:moveTo>
                    <a:pt x="5748" y="2853"/>
                  </a:moveTo>
                  <a:lnTo>
                    <a:pt x="5748" y="2853"/>
                  </a:lnTo>
                  <a:cubicBezTo>
                    <a:pt x="6038" y="3560"/>
                    <a:pt x="6328" y="4258"/>
                    <a:pt x="6600" y="4965"/>
                  </a:cubicBezTo>
                  <a:cubicBezTo>
                    <a:pt x="5639" y="4802"/>
                    <a:pt x="5576" y="3696"/>
                    <a:pt x="5748" y="2853"/>
                  </a:cubicBezTo>
                  <a:close/>
                  <a:moveTo>
                    <a:pt x="643" y="4512"/>
                  </a:moveTo>
                  <a:lnTo>
                    <a:pt x="643" y="4512"/>
                  </a:lnTo>
                  <a:cubicBezTo>
                    <a:pt x="1078" y="4557"/>
                    <a:pt x="1513" y="4648"/>
                    <a:pt x="1885" y="4875"/>
                  </a:cubicBezTo>
                  <a:cubicBezTo>
                    <a:pt x="2356" y="5165"/>
                    <a:pt x="2628" y="5655"/>
                    <a:pt x="3000" y="6044"/>
                  </a:cubicBezTo>
                  <a:cubicBezTo>
                    <a:pt x="3000" y="6063"/>
                    <a:pt x="3009" y="6081"/>
                    <a:pt x="3027" y="6090"/>
                  </a:cubicBezTo>
                  <a:cubicBezTo>
                    <a:pt x="3036" y="6090"/>
                    <a:pt x="3036" y="6099"/>
                    <a:pt x="3046" y="6099"/>
                  </a:cubicBezTo>
                  <a:cubicBezTo>
                    <a:pt x="3009" y="6099"/>
                    <a:pt x="2973" y="6099"/>
                    <a:pt x="2946" y="6108"/>
                  </a:cubicBezTo>
                  <a:cubicBezTo>
                    <a:pt x="2937" y="6099"/>
                    <a:pt x="2937" y="6099"/>
                    <a:pt x="2937" y="6090"/>
                  </a:cubicBezTo>
                  <a:cubicBezTo>
                    <a:pt x="2202" y="5528"/>
                    <a:pt x="1431" y="5002"/>
                    <a:pt x="643" y="4512"/>
                  </a:cubicBezTo>
                  <a:close/>
                  <a:moveTo>
                    <a:pt x="298" y="4476"/>
                  </a:moveTo>
                  <a:cubicBezTo>
                    <a:pt x="334" y="4476"/>
                    <a:pt x="361" y="4485"/>
                    <a:pt x="389" y="4485"/>
                  </a:cubicBezTo>
                  <a:cubicBezTo>
                    <a:pt x="1187" y="4993"/>
                    <a:pt x="1948" y="5546"/>
                    <a:pt x="2692" y="6117"/>
                  </a:cubicBezTo>
                  <a:cubicBezTo>
                    <a:pt x="2102" y="6117"/>
                    <a:pt x="1513" y="5927"/>
                    <a:pt x="1096" y="5491"/>
                  </a:cubicBezTo>
                  <a:cubicBezTo>
                    <a:pt x="779" y="5174"/>
                    <a:pt x="606" y="4784"/>
                    <a:pt x="298" y="4476"/>
                  </a:cubicBezTo>
                  <a:close/>
                  <a:moveTo>
                    <a:pt x="5603" y="5346"/>
                  </a:moveTo>
                  <a:lnTo>
                    <a:pt x="5603" y="5346"/>
                  </a:lnTo>
                  <a:cubicBezTo>
                    <a:pt x="5857" y="5528"/>
                    <a:pt x="6147" y="5682"/>
                    <a:pt x="6228" y="5990"/>
                  </a:cubicBezTo>
                  <a:cubicBezTo>
                    <a:pt x="6283" y="6217"/>
                    <a:pt x="6256" y="6453"/>
                    <a:pt x="6256" y="6688"/>
                  </a:cubicBezTo>
                  <a:cubicBezTo>
                    <a:pt x="6056" y="6235"/>
                    <a:pt x="5838" y="5791"/>
                    <a:pt x="5603" y="5346"/>
                  </a:cubicBezTo>
                  <a:close/>
                  <a:moveTo>
                    <a:pt x="5548" y="5428"/>
                  </a:moveTo>
                  <a:cubicBezTo>
                    <a:pt x="5784" y="5918"/>
                    <a:pt x="6002" y="6398"/>
                    <a:pt x="6210" y="6897"/>
                  </a:cubicBezTo>
                  <a:cubicBezTo>
                    <a:pt x="5630" y="6616"/>
                    <a:pt x="5539" y="6017"/>
                    <a:pt x="5548" y="5428"/>
                  </a:cubicBezTo>
                  <a:close/>
                  <a:moveTo>
                    <a:pt x="4315" y="4693"/>
                  </a:moveTo>
                  <a:cubicBezTo>
                    <a:pt x="4542" y="5183"/>
                    <a:pt x="4778" y="5872"/>
                    <a:pt x="4814" y="6371"/>
                  </a:cubicBezTo>
                  <a:cubicBezTo>
                    <a:pt x="4832" y="6570"/>
                    <a:pt x="4814" y="6770"/>
                    <a:pt x="4759" y="6960"/>
                  </a:cubicBezTo>
                  <a:cubicBezTo>
                    <a:pt x="4719" y="7042"/>
                    <a:pt x="4687" y="7082"/>
                    <a:pt x="4665" y="7082"/>
                  </a:cubicBezTo>
                  <a:cubicBezTo>
                    <a:pt x="4633" y="7082"/>
                    <a:pt x="4622" y="6996"/>
                    <a:pt x="4632" y="6824"/>
                  </a:cubicBezTo>
                  <a:cubicBezTo>
                    <a:pt x="4496" y="6543"/>
                    <a:pt x="4478" y="6144"/>
                    <a:pt x="4369" y="5836"/>
                  </a:cubicBezTo>
                  <a:cubicBezTo>
                    <a:pt x="4369" y="5827"/>
                    <a:pt x="4351" y="5818"/>
                    <a:pt x="4342" y="5818"/>
                  </a:cubicBezTo>
                  <a:cubicBezTo>
                    <a:pt x="4324" y="5682"/>
                    <a:pt x="4315" y="5537"/>
                    <a:pt x="4306" y="5392"/>
                  </a:cubicBezTo>
                  <a:lnTo>
                    <a:pt x="4306" y="5392"/>
                  </a:lnTo>
                  <a:cubicBezTo>
                    <a:pt x="4315" y="5428"/>
                    <a:pt x="4324" y="5455"/>
                    <a:pt x="4333" y="5491"/>
                  </a:cubicBezTo>
                  <a:cubicBezTo>
                    <a:pt x="4324" y="5428"/>
                    <a:pt x="4315" y="5364"/>
                    <a:pt x="4306" y="5301"/>
                  </a:cubicBezTo>
                  <a:cubicBezTo>
                    <a:pt x="4297" y="5101"/>
                    <a:pt x="4306" y="4893"/>
                    <a:pt x="4315" y="4693"/>
                  </a:cubicBezTo>
                  <a:close/>
                  <a:moveTo>
                    <a:pt x="4214" y="4411"/>
                  </a:moveTo>
                  <a:cubicBezTo>
                    <a:pt x="4212" y="4436"/>
                    <a:pt x="4218" y="4460"/>
                    <a:pt x="4224" y="4485"/>
                  </a:cubicBezTo>
                  <a:cubicBezTo>
                    <a:pt x="4215" y="4494"/>
                    <a:pt x="4206" y="4503"/>
                    <a:pt x="4206" y="4512"/>
                  </a:cubicBezTo>
                  <a:cubicBezTo>
                    <a:pt x="4161" y="5247"/>
                    <a:pt x="4107" y="6017"/>
                    <a:pt x="4442" y="6697"/>
                  </a:cubicBezTo>
                  <a:cubicBezTo>
                    <a:pt x="4451" y="6716"/>
                    <a:pt x="4469" y="6725"/>
                    <a:pt x="4487" y="6725"/>
                  </a:cubicBezTo>
                  <a:cubicBezTo>
                    <a:pt x="4524" y="6879"/>
                    <a:pt x="4551" y="7033"/>
                    <a:pt x="4578" y="7196"/>
                  </a:cubicBezTo>
                  <a:cubicBezTo>
                    <a:pt x="4569" y="7187"/>
                    <a:pt x="4560" y="7169"/>
                    <a:pt x="4551" y="7160"/>
                  </a:cubicBezTo>
                  <a:cubicBezTo>
                    <a:pt x="4306" y="6725"/>
                    <a:pt x="4134" y="6262"/>
                    <a:pt x="4088" y="5745"/>
                  </a:cubicBezTo>
                  <a:cubicBezTo>
                    <a:pt x="4052" y="5419"/>
                    <a:pt x="4070" y="5092"/>
                    <a:pt x="4134" y="4766"/>
                  </a:cubicBezTo>
                  <a:cubicBezTo>
                    <a:pt x="4150" y="4642"/>
                    <a:pt x="4182" y="4526"/>
                    <a:pt x="4214" y="4411"/>
                  </a:cubicBezTo>
                  <a:close/>
                  <a:moveTo>
                    <a:pt x="9073" y="5751"/>
                  </a:moveTo>
                  <a:cubicBezTo>
                    <a:pt x="9124" y="5751"/>
                    <a:pt x="9166" y="5761"/>
                    <a:pt x="9194" y="5782"/>
                  </a:cubicBezTo>
                  <a:cubicBezTo>
                    <a:pt x="8677" y="6063"/>
                    <a:pt x="8178" y="6362"/>
                    <a:pt x="7697" y="6697"/>
                  </a:cubicBezTo>
                  <a:cubicBezTo>
                    <a:pt x="7289" y="6988"/>
                    <a:pt x="6909" y="7323"/>
                    <a:pt x="6473" y="7577"/>
                  </a:cubicBezTo>
                  <a:cubicBezTo>
                    <a:pt x="6754" y="7133"/>
                    <a:pt x="7081" y="6743"/>
                    <a:pt x="7516" y="6434"/>
                  </a:cubicBezTo>
                  <a:cubicBezTo>
                    <a:pt x="7685" y="6306"/>
                    <a:pt x="8677" y="5751"/>
                    <a:pt x="9073" y="5751"/>
                  </a:cubicBezTo>
                  <a:close/>
                  <a:moveTo>
                    <a:pt x="9148" y="5972"/>
                  </a:moveTo>
                  <a:lnTo>
                    <a:pt x="9148" y="5972"/>
                  </a:lnTo>
                  <a:cubicBezTo>
                    <a:pt x="8922" y="6317"/>
                    <a:pt x="8169" y="7096"/>
                    <a:pt x="8042" y="7214"/>
                  </a:cubicBezTo>
                  <a:cubicBezTo>
                    <a:pt x="7561" y="7631"/>
                    <a:pt x="7099" y="7668"/>
                    <a:pt x="6573" y="7713"/>
                  </a:cubicBezTo>
                  <a:cubicBezTo>
                    <a:pt x="6990" y="7450"/>
                    <a:pt x="7371" y="7124"/>
                    <a:pt x="7770" y="6833"/>
                  </a:cubicBezTo>
                  <a:cubicBezTo>
                    <a:pt x="8214" y="6516"/>
                    <a:pt x="8677" y="6226"/>
                    <a:pt x="9148" y="5972"/>
                  </a:cubicBezTo>
                  <a:close/>
                  <a:moveTo>
                    <a:pt x="3740" y="7769"/>
                  </a:moveTo>
                  <a:cubicBezTo>
                    <a:pt x="4176" y="7769"/>
                    <a:pt x="4592" y="7886"/>
                    <a:pt x="4941" y="8239"/>
                  </a:cubicBezTo>
                  <a:cubicBezTo>
                    <a:pt x="4291" y="8331"/>
                    <a:pt x="3470" y="8481"/>
                    <a:pt x="2696" y="8481"/>
                  </a:cubicBezTo>
                  <a:cubicBezTo>
                    <a:pt x="2173" y="8481"/>
                    <a:pt x="1672" y="8413"/>
                    <a:pt x="1259" y="8212"/>
                  </a:cubicBezTo>
                  <a:cubicBezTo>
                    <a:pt x="1486" y="8103"/>
                    <a:pt x="2411" y="8003"/>
                    <a:pt x="2547" y="7967"/>
                  </a:cubicBezTo>
                  <a:cubicBezTo>
                    <a:pt x="2938" y="7864"/>
                    <a:pt x="3347" y="7769"/>
                    <a:pt x="3740" y="7769"/>
                  </a:cubicBezTo>
                  <a:close/>
                  <a:moveTo>
                    <a:pt x="1214" y="8302"/>
                  </a:moveTo>
                  <a:lnTo>
                    <a:pt x="1214" y="8302"/>
                  </a:lnTo>
                  <a:cubicBezTo>
                    <a:pt x="1665" y="8547"/>
                    <a:pt x="2216" y="8627"/>
                    <a:pt x="2787" y="8627"/>
                  </a:cubicBezTo>
                  <a:cubicBezTo>
                    <a:pt x="3444" y="8627"/>
                    <a:pt x="4127" y="8521"/>
                    <a:pt x="4714" y="8438"/>
                  </a:cubicBezTo>
                  <a:lnTo>
                    <a:pt x="4714" y="8438"/>
                  </a:lnTo>
                  <a:cubicBezTo>
                    <a:pt x="4215" y="8747"/>
                    <a:pt x="3698" y="9109"/>
                    <a:pt x="3118" y="9128"/>
                  </a:cubicBezTo>
                  <a:cubicBezTo>
                    <a:pt x="2919" y="9128"/>
                    <a:pt x="1295" y="8602"/>
                    <a:pt x="1214" y="8302"/>
                  </a:cubicBezTo>
                  <a:close/>
                  <a:moveTo>
                    <a:pt x="12340" y="8212"/>
                  </a:moveTo>
                  <a:cubicBezTo>
                    <a:pt x="11433" y="8629"/>
                    <a:pt x="10545" y="9073"/>
                    <a:pt x="9665" y="9554"/>
                  </a:cubicBezTo>
                  <a:cubicBezTo>
                    <a:pt x="10246" y="8484"/>
                    <a:pt x="11216" y="8266"/>
                    <a:pt x="12340" y="8212"/>
                  </a:cubicBezTo>
                  <a:close/>
                  <a:moveTo>
                    <a:pt x="12404" y="8393"/>
                  </a:moveTo>
                  <a:lnTo>
                    <a:pt x="12404" y="8393"/>
                  </a:lnTo>
                  <a:cubicBezTo>
                    <a:pt x="11946" y="9200"/>
                    <a:pt x="11177" y="9767"/>
                    <a:pt x="10277" y="9767"/>
                  </a:cubicBezTo>
                  <a:cubicBezTo>
                    <a:pt x="10125" y="9767"/>
                    <a:pt x="9969" y="9751"/>
                    <a:pt x="9810" y="9717"/>
                  </a:cubicBezTo>
                  <a:cubicBezTo>
                    <a:pt x="10654" y="9236"/>
                    <a:pt x="11515" y="8801"/>
                    <a:pt x="12404" y="8393"/>
                  </a:cubicBezTo>
                  <a:close/>
                  <a:moveTo>
                    <a:pt x="8586" y="8556"/>
                  </a:moveTo>
                  <a:lnTo>
                    <a:pt x="8586" y="8556"/>
                  </a:lnTo>
                  <a:cubicBezTo>
                    <a:pt x="8359" y="9155"/>
                    <a:pt x="8169" y="9762"/>
                    <a:pt x="8024" y="10388"/>
                  </a:cubicBezTo>
                  <a:cubicBezTo>
                    <a:pt x="7942" y="10007"/>
                    <a:pt x="7924" y="9590"/>
                    <a:pt x="8069" y="9236"/>
                  </a:cubicBezTo>
                  <a:cubicBezTo>
                    <a:pt x="8178" y="8992"/>
                    <a:pt x="8378" y="8765"/>
                    <a:pt x="8586" y="8556"/>
                  </a:cubicBezTo>
                  <a:close/>
                  <a:moveTo>
                    <a:pt x="8777" y="8375"/>
                  </a:moveTo>
                  <a:cubicBezTo>
                    <a:pt x="8813" y="8747"/>
                    <a:pt x="8840" y="9137"/>
                    <a:pt x="8767" y="9499"/>
                  </a:cubicBezTo>
                  <a:cubicBezTo>
                    <a:pt x="8686" y="9926"/>
                    <a:pt x="8441" y="10216"/>
                    <a:pt x="8142" y="10488"/>
                  </a:cubicBezTo>
                  <a:cubicBezTo>
                    <a:pt x="8296" y="9780"/>
                    <a:pt x="8495" y="9082"/>
                    <a:pt x="8767" y="8411"/>
                  </a:cubicBezTo>
                  <a:cubicBezTo>
                    <a:pt x="8777" y="8402"/>
                    <a:pt x="8777" y="8384"/>
                    <a:pt x="8767" y="8375"/>
                  </a:cubicBezTo>
                  <a:close/>
                  <a:moveTo>
                    <a:pt x="9522" y="10508"/>
                  </a:moveTo>
                  <a:cubicBezTo>
                    <a:pt x="10078" y="10508"/>
                    <a:pt x="10628" y="10615"/>
                    <a:pt x="11170" y="10796"/>
                  </a:cubicBezTo>
                  <a:cubicBezTo>
                    <a:pt x="11189" y="10796"/>
                    <a:pt x="11343" y="10851"/>
                    <a:pt x="11488" y="10896"/>
                  </a:cubicBezTo>
                  <a:cubicBezTo>
                    <a:pt x="10372" y="10914"/>
                    <a:pt x="9266" y="10932"/>
                    <a:pt x="8151" y="10941"/>
                  </a:cubicBezTo>
                  <a:cubicBezTo>
                    <a:pt x="8269" y="10841"/>
                    <a:pt x="8378" y="10733"/>
                    <a:pt x="8504" y="10633"/>
                  </a:cubicBezTo>
                  <a:cubicBezTo>
                    <a:pt x="8846" y="10547"/>
                    <a:pt x="9185" y="10508"/>
                    <a:pt x="9522" y="10508"/>
                  </a:cubicBezTo>
                  <a:close/>
                  <a:moveTo>
                    <a:pt x="11642" y="11041"/>
                  </a:moveTo>
                  <a:cubicBezTo>
                    <a:pt x="11560" y="11050"/>
                    <a:pt x="11488" y="11068"/>
                    <a:pt x="11479" y="11068"/>
                  </a:cubicBezTo>
                  <a:cubicBezTo>
                    <a:pt x="11034" y="11195"/>
                    <a:pt x="10545" y="11286"/>
                    <a:pt x="10091" y="11340"/>
                  </a:cubicBezTo>
                  <a:cubicBezTo>
                    <a:pt x="9911" y="11360"/>
                    <a:pt x="9729" y="11375"/>
                    <a:pt x="9546" y="11375"/>
                  </a:cubicBezTo>
                  <a:cubicBezTo>
                    <a:pt x="9316" y="11375"/>
                    <a:pt x="9086" y="11352"/>
                    <a:pt x="8858" y="11286"/>
                  </a:cubicBezTo>
                  <a:cubicBezTo>
                    <a:pt x="8758" y="11259"/>
                    <a:pt x="8659" y="11222"/>
                    <a:pt x="8559" y="11168"/>
                  </a:cubicBezTo>
                  <a:cubicBezTo>
                    <a:pt x="8385" y="11110"/>
                    <a:pt x="8327" y="11081"/>
                    <a:pt x="8385" y="11081"/>
                  </a:cubicBezTo>
                  <a:cubicBezTo>
                    <a:pt x="8399" y="11081"/>
                    <a:pt x="8421" y="11083"/>
                    <a:pt x="8450" y="11086"/>
                  </a:cubicBezTo>
                  <a:cubicBezTo>
                    <a:pt x="8483" y="11060"/>
                    <a:pt x="8557" y="11052"/>
                    <a:pt x="8643" y="11052"/>
                  </a:cubicBezTo>
                  <a:cubicBezTo>
                    <a:pt x="8794" y="11052"/>
                    <a:pt x="8983" y="11077"/>
                    <a:pt x="9058" y="11077"/>
                  </a:cubicBezTo>
                  <a:cubicBezTo>
                    <a:pt x="9919" y="11068"/>
                    <a:pt x="10781" y="11050"/>
                    <a:pt x="11642" y="11041"/>
                  </a:cubicBezTo>
                  <a:close/>
                  <a:moveTo>
                    <a:pt x="842" y="11277"/>
                  </a:moveTo>
                  <a:lnTo>
                    <a:pt x="842" y="11277"/>
                  </a:lnTo>
                  <a:cubicBezTo>
                    <a:pt x="1703" y="11358"/>
                    <a:pt x="2728" y="11576"/>
                    <a:pt x="2946" y="12492"/>
                  </a:cubicBezTo>
                  <a:cubicBezTo>
                    <a:pt x="2275" y="12038"/>
                    <a:pt x="1586" y="11621"/>
                    <a:pt x="842" y="11277"/>
                  </a:cubicBezTo>
                  <a:close/>
                  <a:moveTo>
                    <a:pt x="8331" y="12189"/>
                  </a:moveTo>
                  <a:cubicBezTo>
                    <a:pt x="8745" y="12189"/>
                    <a:pt x="9146" y="12249"/>
                    <a:pt x="9547" y="12338"/>
                  </a:cubicBezTo>
                  <a:cubicBezTo>
                    <a:pt x="9030" y="12428"/>
                    <a:pt x="8514" y="12501"/>
                    <a:pt x="7997" y="12537"/>
                  </a:cubicBezTo>
                  <a:cubicBezTo>
                    <a:pt x="7877" y="12543"/>
                    <a:pt x="7456" y="12589"/>
                    <a:pt x="7131" y="12589"/>
                  </a:cubicBezTo>
                  <a:cubicBezTo>
                    <a:pt x="6987" y="12589"/>
                    <a:pt x="6863" y="12580"/>
                    <a:pt x="6791" y="12555"/>
                  </a:cubicBezTo>
                  <a:cubicBezTo>
                    <a:pt x="6827" y="12501"/>
                    <a:pt x="6863" y="12446"/>
                    <a:pt x="6909" y="12383"/>
                  </a:cubicBezTo>
                  <a:cubicBezTo>
                    <a:pt x="7271" y="12274"/>
                    <a:pt x="8069" y="12202"/>
                    <a:pt x="8169" y="12193"/>
                  </a:cubicBezTo>
                  <a:cubicBezTo>
                    <a:pt x="8223" y="12190"/>
                    <a:pt x="8277" y="12189"/>
                    <a:pt x="8331" y="12189"/>
                  </a:cubicBezTo>
                  <a:close/>
                  <a:moveTo>
                    <a:pt x="851" y="11458"/>
                  </a:moveTo>
                  <a:cubicBezTo>
                    <a:pt x="1586" y="11803"/>
                    <a:pt x="2284" y="12220"/>
                    <a:pt x="2928" y="12709"/>
                  </a:cubicBezTo>
                  <a:cubicBezTo>
                    <a:pt x="2726" y="12732"/>
                    <a:pt x="2517" y="12762"/>
                    <a:pt x="2314" y="12762"/>
                  </a:cubicBezTo>
                  <a:cubicBezTo>
                    <a:pt x="2033" y="12762"/>
                    <a:pt x="1762" y="12706"/>
                    <a:pt x="1531" y="12501"/>
                  </a:cubicBezTo>
                  <a:cubicBezTo>
                    <a:pt x="1250" y="12247"/>
                    <a:pt x="1042" y="11830"/>
                    <a:pt x="851" y="11458"/>
                  </a:cubicBezTo>
                  <a:close/>
                  <a:moveTo>
                    <a:pt x="9466" y="12465"/>
                  </a:moveTo>
                  <a:cubicBezTo>
                    <a:pt x="8944" y="12781"/>
                    <a:pt x="8374" y="12931"/>
                    <a:pt x="7789" y="12931"/>
                  </a:cubicBezTo>
                  <a:cubicBezTo>
                    <a:pt x="7418" y="12931"/>
                    <a:pt x="7040" y="12871"/>
                    <a:pt x="6664" y="12755"/>
                  </a:cubicBezTo>
                  <a:cubicBezTo>
                    <a:pt x="6682" y="12728"/>
                    <a:pt x="6700" y="12700"/>
                    <a:pt x="6718" y="12673"/>
                  </a:cubicBezTo>
                  <a:cubicBezTo>
                    <a:pt x="6830" y="12675"/>
                    <a:pt x="6941" y="12676"/>
                    <a:pt x="7052" y="12676"/>
                  </a:cubicBezTo>
                  <a:cubicBezTo>
                    <a:pt x="7864" y="12676"/>
                    <a:pt x="8668" y="12616"/>
                    <a:pt x="9466" y="12465"/>
                  </a:cubicBezTo>
                  <a:close/>
                  <a:moveTo>
                    <a:pt x="3726" y="10442"/>
                  </a:moveTo>
                  <a:cubicBezTo>
                    <a:pt x="3907" y="11295"/>
                    <a:pt x="4034" y="12165"/>
                    <a:pt x="4125" y="13045"/>
                  </a:cubicBezTo>
                  <a:cubicBezTo>
                    <a:pt x="3871" y="12691"/>
                    <a:pt x="3671" y="12310"/>
                    <a:pt x="3553" y="11884"/>
                  </a:cubicBezTo>
                  <a:cubicBezTo>
                    <a:pt x="3472" y="11594"/>
                    <a:pt x="3408" y="11295"/>
                    <a:pt x="3499" y="10996"/>
                  </a:cubicBezTo>
                  <a:cubicBezTo>
                    <a:pt x="3508" y="10950"/>
                    <a:pt x="3626" y="10633"/>
                    <a:pt x="3726" y="10442"/>
                  </a:cubicBezTo>
                  <a:close/>
                  <a:moveTo>
                    <a:pt x="3862" y="10297"/>
                  </a:moveTo>
                  <a:lnTo>
                    <a:pt x="3862" y="10297"/>
                  </a:lnTo>
                  <a:cubicBezTo>
                    <a:pt x="4025" y="10361"/>
                    <a:pt x="4388" y="11313"/>
                    <a:pt x="4442" y="11449"/>
                  </a:cubicBezTo>
                  <a:cubicBezTo>
                    <a:pt x="4687" y="12057"/>
                    <a:pt x="4587" y="12537"/>
                    <a:pt x="4279" y="13063"/>
                  </a:cubicBezTo>
                  <a:cubicBezTo>
                    <a:pt x="4179" y="12129"/>
                    <a:pt x="4034" y="11213"/>
                    <a:pt x="3862" y="10297"/>
                  </a:cubicBezTo>
                  <a:close/>
                  <a:moveTo>
                    <a:pt x="3189" y="13230"/>
                  </a:moveTo>
                  <a:cubicBezTo>
                    <a:pt x="3424" y="13230"/>
                    <a:pt x="3649" y="13260"/>
                    <a:pt x="3853" y="13335"/>
                  </a:cubicBezTo>
                  <a:cubicBezTo>
                    <a:pt x="3055" y="13399"/>
                    <a:pt x="2266" y="13471"/>
                    <a:pt x="1468" y="13535"/>
                  </a:cubicBezTo>
                  <a:cubicBezTo>
                    <a:pt x="2004" y="13400"/>
                    <a:pt x="2627" y="13230"/>
                    <a:pt x="3189" y="13230"/>
                  </a:cubicBezTo>
                  <a:close/>
                  <a:moveTo>
                    <a:pt x="3952" y="13480"/>
                  </a:moveTo>
                  <a:lnTo>
                    <a:pt x="3952" y="13480"/>
                  </a:lnTo>
                  <a:cubicBezTo>
                    <a:pt x="3510" y="13733"/>
                    <a:pt x="3021" y="13861"/>
                    <a:pt x="2529" y="13861"/>
                  </a:cubicBezTo>
                  <a:cubicBezTo>
                    <a:pt x="2175" y="13861"/>
                    <a:pt x="1819" y="13794"/>
                    <a:pt x="1477" y="13662"/>
                  </a:cubicBezTo>
                  <a:cubicBezTo>
                    <a:pt x="2302" y="13598"/>
                    <a:pt x="3127" y="13544"/>
                    <a:pt x="3952" y="13480"/>
                  </a:cubicBezTo>
                  <a:close/>
                  <a:moveTo>
                    <a:pt x="14759" y="13107"/>
                  </a:moveTo>
                  <a:cubicBezTo>
                    <a:pt x="14814" y="13107"/>
                    <a:pt x="14870" y="13107"/>
                    <a:pt x="14925" y="13108"/>
                  </a:cubicBezTo>
                  <a:cubicBezTo>
                    <a:pt x="14127" y="13417"/>
                    <a:pt x="13320" y="13707"/>
                    <a:pt x="12503" y="13952"/>
                  </a:cubicBezTo>
                  <a:cubicBezTo>
                    <a:pt x="13057" y="13253"/>
                    <a:pt x="13900" y="13107"/>
                    <a:pt x="14759" y="13107"/>
                  </a:cubicBezTo>
                  <a:close/>
                  <a:moveTo>
                    <a:pt x="15024" y="13254"/>
                  </a:moveTo>
                  <a:lnTo>
                    <a:pt x="15024" y="13254"/>
                  </a:lnTo>
                  <a:cubicBezTo>
                    <a:pt x="14689" y="13526"/>
                    <a:pt x="14335" y="13807"/>
                    <a:pt x="13972" y="13997"/>
                  </a:cubicBezTo>
                  <a:cubicBezTo>
                    <a:pt x="13688" y="14142"/>
                    <a:pt x="13387" y="14195"/>
                    <a:pt x="13081" y="14195"/>
                  </a:cubicBezTo>
                  <a:cubicBezTo>
                    <a:pt x="12872" y="14195"/>
                    <a:pt x="12660" y="14170"/>
                    <a:pt x="12449" y="14133"/>
                  </a:cubicBezTo>
                  <a:cubicBezTo>
                    <a:pt x="13311" y="13861"/>
                    <a:pt x="14172" y="13553"/>
                    <a:pt x="15024" y="13254"/>
                  </a:cubicBezTo>
                  <a:close/>
                  <a:moveTo>
                    <a:pt x="12449" y="12474"/>
                  </a:moveTo>
                  <a:lnTo>
                    <a:pt x="12449" y="12474"/>
                  </a:lnTo>
                  <a:cubicBezTo>
                    <a:pt x="12367" y="12773"/>
                    <a:pt x="12277" y="13072"/>
                    <a:pt x="12177" y="13362"/>
                  </a:cubicBezTo>
                  <a:cubicBezTo>
                    <a:pt x="12050" y="13716"/>
                    <a:pt x="11805" y="13952"/>
                    <a:pt x="11579" y="14215"/>
                  </a:cubicBezTo>
                  <a:cubicBezTo>
                    <a:pt x="11805" y="13598"/>
                    <a:pt x="12095" y="13018"/>
                    <a:pt x="12449" y="12474"/>
                  </a:cubicBezTo>
                  <a:close/>
                  <a:moveTo>
                    <a:pt x="12558" y="12120"/>
                  </a:moveTo>
                  <a:lnTo>
                    <a:pt x="12558" y="12120"/>
                  </a:lnTo>
                  <a:cubicBezTo>
                    <a:pt x="12549" y="12138"/>
                    <a:pt x="12540" y="12165"/>
                    <a:pt x="12540" y="12183"/>
                  </a:cubicBezTo>
                  <a:cubicBezTo>
                    <a:pt x="12014" y="12873"/>
                    <a:pt x="11633" y="13598"/>
                    <a:pt x="11361" y="14414"/>
                  </a:cubicBezTo>
                  <a:cubicBezTo>
                    <a:pt x="11080" y="13462"/>
                    <a:pt x="11823" y="12700"/>
                    <a:pt x="12558" y="12120"/>
                  </a:cubicBezTo>
                  <a:close/>
                  <a:moveTo>
                    <a:pt x="10436" y="13072"/>
                  </a:moveTo>
                  <a:cubicBezTo>
                    <a:pt x="10454" y="13263"/>
                    <a:pt x="10400" y="13816"/>
                    <a:pt x="10400" y="13879"/>
                  </a:cubicBezTo>
                  <a:cubicBezTo>
                    <a:pt x="10409" y="14233"/>
                    <a:pt x="10436" y="14587"/>
                    <a:pt x="10363" y="14940"/>
                  </a:cubicBezTo>
                  <a:cubicBezTo>
                    <a:pt x="10282" y="15339"/>
                    <a:pt x="9992" y="15629"/>
                    <a:pt x="9892" y="16010"/>
                  </a:cubicBezTo>
                  <a:cubicBezTo>
                    <a:pt x="9892" y="16014"/>
                    <a:pt x="9891" y="16018"/>
                    <a:pt x="9889" y="16024"/>
                  </a:cubicBezTo>
                  <a:lnTo>
                    <a:pt x="9889" y="16024"/>
                  </a:lnTo>
                  <a:cubicBezTo>
                    <a:pt x="9896" y="15988"/>
                    <a:pt x="9901" y="15952"/>
                    <a:pt x="9901" y="15910"/>
                  </a:cubicBezTo>
                  <a:cubicBezTo>
                    <a:pt x="9928" y="15684"/>
                    <a:pt x="9955" y="15457"/>
                    <a:pt x="9992" y="15230"/>
                  </a:cubicBezTo>
                  <a:cubicBezTo>
                    <a:pt x="10001" y="15235"/>
                    <a:pt x="10010" y="15237"/>
                    <a:pt x="10020" y="15237"/>
                  </a:cubicBezTo>
                  <a:cubicBezTo>
                    <a:pt x="10048" y="15237"/>
                    <a:pt x="10076" y="15217"/>
                    <a:pt x="10082" y="15176"/>
                  </a:cubicBezTo>
                  <a:cubicBezTo>
                    <a:pt x="10110" y="14886"/>
                    <a:pt x="10137" y="14605"/>
                    <a:pt x="10173" y="14314"/>
                  </a:cubicBezTo>
                  <a:cubicBezTo>
                    <a:pt x="10173" y="14305"/>
                    <a:pt x="10173" y="14305"/>
                    <a:pt x="10182" y="14296"/>
                  </a:cubicBezTo>
                  <a:cubicBezTo>
                    <a:pt x="10182" y="14287"/>
                    <a:pt x="10173" y="14287"/>
                    <a:pt x="10182" y="14287"/>
                  </a:cubicBezTo>
                  <a:cubicBezTo>
                    <a:pt x="10200" y="14151"/>
                    <a:pt x="10218" y="14024"/>
                    <a:pt x="10246" y="13888"/>
                  </a:cubicBezTo>
                  <a:cubicBezTo>
                    <a:pt x="10273" y="13752"/>
                    <a:pt x="10318" y="13616"/>
                    <a:pt x="10345" y="13480"/>
                  </a:cubicBezTo>
                  <a:lnTo>
                    <a:pt x="10354" y="13471"/>
                  </a:lnTo>
                  <a:lnTo>
                    <a:pt x="10345" y="13471"/>
                  </a:lnTo>
                  <a:cubicBezTo>
                    <a:pt x="10354" y="13435"/>
                    <a:pt x="10363" y="13399"/>
                    <a:pt x="10363" y="13362"/>
                  </a:cubicBezTo>
                  <a:cubicBezTo>
                    <a:pt x="10372" y="13299"/>
                    <a:pt x="10372" y="13263"/>
                    <a:pt x="10372" y="13235"/>
                  </a:cubicBezTo>
                  <a:cubicBezTo>
                    <a:pt x="10391" y="13181"/>
                    <a:pt x="10418" y="13127"/>
                    <a:pt x="10436" y="13072"/>
                  </a:cubicBezTo>
                  <a:close/>
                  <a:moveTo>
                    <a:pt x="10218" y="13480"/>
                  </a:moveTo>
                  <a:lnTo>
                    <a:pt x="10218" y="13480"/>
                  </a:lnTo>
                  <a:cubicBezTo>
                    <a:pt x="10091" y="13861"/>
                    <a:pt x="10010" y="14251"/>
                    <a:pt x="9973" y="14650"/>
                  </a:cubicBezTo>
                  <a:cubicBezTo>
                    <a:pt x="9847" y="15131"/>
                    <a:pt x="9792" y="15620"/>
                    <a:pt x="9783" y="16110"/>
                  </a:cubicBezTo>
                  <a:cubicBezTo>
                    <a:pt x="9611" y="15375"/>
                    <a:pt x="9656" y="14641"/>
                    <a:pt x="9973" y="13915"/>
                  </a:cubicBezTo>
                  <a:cubicBezTo>
                    <a:pt x="9992" y="13870"/>
                    <a:pt x="10110" y="13671"/>
                    <a:pt x="10218" y="13480"/>
                  </a:cubicBezTo>
                  <a:close/>
                  <a:moveTo>
                    <a:pt x="12178" y="15139"/>
                  </a:moveTo>
                  <a:cubicBezTo>
                    <a:pt x="12965" y="15139"/>
                    <a:pt x="13723" y="15377"/>
                    <a:pt x="14444" y="15802"/>
                  </a:cubicBezTo>
                  <a:cubicBezTo>
                    <a:pt x="14653" y="15919"/>
                    <a:pt x="14925" y="16037"/>
                    <a:pt x="14988" y="16119"/>
                  </a:cubicBezTo>
                  <a:cubicBezTo>
                    <a:pt x="13719" y="15666"/>
                    <a:pt x="12286" y="15566"/>
                    <a:pt x="10962" y="15348"/>
                  </a:cubicBezTo>
                  <a:cubicBezTo>
                    <a:pt x="10971" y="15339"/>
                    <a:pt x="10980" y="15330"/>
                    <a:pt x="10989" y="15321"/>
                  </a:cubicBezTo>
                  <a:cubicBezTo>
                    <a:pt x="11392" y="15198"/>
                    <a:pt x="11789" y="15139"/>
                    <a:pt x="12178" y="15139"/>
                  </a:cubicBezTo>
                  <a:close/>
                  <a:moveTo>
                    <a:pt x="11194" y="15567"/>
                  </a:moveTo>
                  <a:cubicBezTo>
                    <a:pt x="11225" y="15567"/>
                    <a:pt x="11340" y="15599"/>
                    <a:pt x="11551" y="15629"/>
                  </a:cubicBezTo>
                  <a:cubicBezTo>
                    <a:pt x="11778" y="15657"/>
                    <a:pt x="11996" y="15693"/>
                    <a:pt x="12222" y="15729"/>
                  </a:cubicBezTo>
                  <a:cubicBezTo>
                    <a:pt x="13120" y="15874"/>
                    <a:pt x="14045" y="15938"/>
                    <a:pt x="14906" y="16228"/>
                  </a:cubicBezTo>
                  <a:cubicBezTo>
                    <a:pt x="14861" y="16246"/>
                    <a:pt x="14789" y="16255"/>
                    <a:pt x="14698" y="16273"/>
                  </a:cubicBezTo>
                  <a:cubicBezTo>
                    <a:pt x="14245" y="16324"/>
                    <a:pt x="13760" y="16374"/>
                    <a:pt x="13302" y="16374"/>
                  </a:cubicBezTo>
                  <a:cubicBezTo>
                    <a:pt x="13265" y="16374"/>
                    <a:pt x="13229" y="16374"/>
                    <a:pt x="13193" y="16373"/>
                  </a:cubicBezTo>
                  <a:cubicBezTo>
                    <a:pt x="12576" y="16346"/>
                    <a:pt x="11860" y="16119"/>
                    <a:pt x="11379" y="15729"/>
                  </a:cubicBezTo>
                  <a:cubicBezTo>
                    <a:pt x="11227" y="15606"/>
                    <a:pt x="11160" y="15567"/>
                    <a:pt x="11194" y="15567"/>
                  </a:cubicBezTo>
                  <a:close/>
                  <a:moveTo>
                    <a:pt x="1314" y="16192"/>
                  </a:moveTo>
                  <a:cubicBezTo>
                    <a:pt x="1722" y="16246"/>
                    <a:pt x="2148" y="16300"/>
                    <a:pt x="2538" y="16409"/>
                  </a:cubicBezTo>
                  <a:cubicBezTo>
                    <a:pt x="3046" y="16563"/>
                    <a:pt x="3381" y="16908"/>
                    <a:pt x="3671" y="17325"/>
                  </a:cubicBezTo>
                  <a:cubicBezTo>
                    <a:pt x="2882" y="16944"/>
                    <a:pt x="2093" y="16572"/>
                    <a:pt x="1314" y="16192"/>
                  </a:cubicBezTo>
                  <a:close/>
                  <a:moveTo>
                    <a:pt x="1504" y="16464"/>
                  </a:moveTo>
                  <a:lnTo>
                    <a:pt x="1504" y="16464"/>
                  </a:lnTo>
                  <a:cubicBezTo>
                    <a:pt x="2220" y="16817"/>
                    <a:pt x="2946" y="17171"/>
                    <a:pt x="3662" y="17525"/>
                  </a:cubicBezTo>
                  <a:cubicBezTo>
                    <a:pt x="3536" y="17539"/>
                    <a:pt x="3412" y="17547"/>
                    <a:pt x="3290" y="17547"/>
                  </a:cubicBezTo>
                  <a:cubicBezTo>
                    <a:pt x="2875" y="17547"/>
                    <a:pt x="2481" y="17451"/>
                    <a:pt x="2102" y="17171"/>
                  </a:cubicBezTo>
                  <a:cubicBezTo>
                    <a:pt x="1840" y="16980"/>
                    <a:pt x="1676" y="16717"/>
                    <a:pt x="1504" y="16464"/>
                  </a:cubicBezTo>
                  <a:close/>
                  <a:moveTo>
                    <a:pt x="4333" y="15711"/>
                  </a:moveTo>
                  <a:cubicBezTo>
                    <a:pt x="4460" y="16554"/>
                    <a:pt x="4759" y="17361"/>
                    <a:pt x="5158" y="18123"/>
                  </a:cubicBezTo>
                  <a:cubicBezTo>
                    <a:pt x="4587" y="17688"/>
                    <a:pt x="4215" y="17071"/>
                    <a:pt x="4233" y="16318"/>
                  </a:cubicBezTo>
                  <a:cubicBezTo>
                    <a:pt x="4233" y="16173"/>
                    <a:pt x="4224" y="15765"/>
                    <a:pt x="4324" y="15711"/>
                  </a:cubicBezTo>
                  <a:close/>
                  <a:moveTo>
                    <a:pt x="4524" y="15956"/>
                  </a:moveTo>
                  <a:cubicBezTo>
                    <a:pt x="4623" y="16119"/>
                    <a:pt x="4714" y="16282"/>
                    <a:pt x="4823" y="16436"/>
                  </a:cubicBezTo>
                  <a:cubicBezTo>
                    <a:pt x="5022" y="16727"/>
                    <a:pt x="5267" y="17017"/>
                    <a:pt x="5376" y="17352"/>
                  </a:cubicBezTo>
                  <a:cubicBezTo>
                    <a:pt x="5430" y="17506"/>
                    <a:pt x="5494" y="17715"/>
                    <a:pt x="5467" y="17878"/>
                  </a:cubicBezTo>
                  <a:cubicBezTo>
                    <a:pt x="5434" y="18103"/>
                    <a:pt x="5400" y="18180"/>
                    <a:pt x="5365" y="18180"/>
                  </a:cubicBezTo>
                  <a:cubicBezTo>
                    <a:pt x="5313" y="18180"/>
                    <a:pt x="5258" y="18005"/>
                    <a:pt x="5204" y="17896"/>
                  </a:cubicBezTo>
                  <a:cubicBezTo>
                    <a:pt x="4895" y="17271"/>
                    <a:pt x="4687" y="16627"/>
                    <a:pt x="4524" y="15956"/>
                  </a:cubicBezTo>
                  <a:close/>
                  <a:moveTo>
                    <a:pt x="8395" y="15014"/>
                  </a:moveTo>
                  <a:cubicBezTo>
                    <a:pt x="8411" y="15014"/>
                    <a:pt x="8429" y="15030"/>
                    <a:pt x="8450" y="15067"/>
                  </a:cubicBezTo>
                  <a:cubicBezTo>
                    <a:pt x="8060" y="16255"/>
                    <a:pt x="7951" y="17425"/>
                    <a:pt x="8160" y="18640"/>
                  </a:cubicBezTo>
                  <a:cubicBezTo>
                    <a:pt x="7498" y="17661"/>
                    <a:pt x="7779" y="16745"/>
                    <a:pt x="8178" y="15693"/>
                  </a:cubicBezTo>
                  <a:cubicBezTo>
                    <a:pt x="8269" y="15442"/>
                    <a:pt x="8309" y="15014"/>
                    <a:pt x="8395" y="15014"/>
                  </a:cubicBezTo>
                  <a:close/>
                  <a:moveTo>
                    <a:pt x="8486" y="15167"/>
                  </a:moveTo>
                  <a:cubicBezTo>
                    <a:pt x="8504" y="15203"/>
                    <a:pt x="8523" y="15248"/>
                    <a:pt x="8541" y="15312"/>
                  </a:cubicBezTo>
                  <a:cubicBezTo>
                    <a:pt x="8686" y="15838"/>
                    <a:pt x="8822" y="16391"/>
                    <a:pt x="8795" y="16944"/>
                  </a:cubicBezTo>
                  <a:cubicBezTo>
                    <a:pt x="8758" y="17525"/>
                    <a:pt x="8514" y="17960"/>
                    <a:pt x="8323" y="18486"/>
                  </a:cubicBezTo>
                  <a:cubicBezTo>
                    <a:pt x="8271" y="18641"/>
                    <a:pt x="8256" y="18716"/>
                    <a:pt x="8254" y="18716"/>
                  </a:cubicBezTo>
                  <a:cubicBezTo>
                    <a:pt x="8251" y="18716"/>
                    <a:pt x="8270" y="18593"/>
                    <a:pt x="8260" y="18359"/>
                  </a:cubicBezTo>
                  <a:cubicBezTo>
                    <a:pt x="8205" y="17234"/>
                    <a:pt x="8160" y="16255"/>
                    <a:pt x="8486" y="15167"/>
                  </a:cubicBezTo>
                  <a:close/>
                  <a:moveTo>
                    <a:pt x="3456" y="18376"/>
                  </a:moveTo>
                  <a:cubicBezTo>
                    <a:pt x="4011" y="18376"/>
                    <a:pt x="4567" y="18470"/>
                    <a:pt x="5122" y="18531"/>
                  </a:cubicBezTo>
                  <a:cubicBezTo>
                    <a:pt x="4428" y="18698"/>
                    <a:pt x="3741" y="18843"/>
                    <a:pt x="3034" y="18843"/>
                  </a:cubicBezTo>
                  <a:cubicBezTo>
                    <a:pt x="2975" y="18843"/>
                    <a:pt x="2915" y="18841"/>
                    <a:pt x="2855" y="18839"/>
                  </a:cubicBezTo>
                  <a:cubicBezTo>
                    <a:pt x="2560" y="18835"/>
                    <a:pt x="2287" y="18816"/>
                    <a:pt x="2019" y="18816"/>
                  </a:cubicBezTo>
                  <a:cubicBezTo>
                    <a:pt x="1769" y="18816"/>
                    <a:pt x="1523" y="18832"/>
                    <a:pt x="1268" y="18894"/>
                  </a:cubicBezTo>
                  <a:cubicBezTo>
                    <a:pt x="1413" y="18459"/>
                    <a:pt x="3109" y="18377"/>
                    <a:pt x="3381" y="18377"/>
                  </a:cubicBezTo>
                  <a:cubicBezTo>
                    <a:pt x="3406" y="18377"/>
                    <a:pt x="3431" y="18376"/>
                    <a:pt x="3456" y="18376"/>
                  </a:cubicBezTo>
                  <a:close/>
                  <a:moveTo>
                    <a:pt x="4623" y="18848"/>
                  </a:moveTo>
                  <a:lnTo>
                    <a:pt x="4623" y="18848"/>
                  </a:lnTo>
                  <a:cubicBezTo>
                    <a:pt x="4170" y="19075"/>
                    <a:pt x="3680" y="19247"/>
                    <a:pt x="3163" y="19284"/>
                  </a:cubicBezTo>
                  <a:cubicBezTo>
                    <a:pt x="3102" y="19288"/>
                    <a:pt x="3041" y="19290"/>
                    <a:pt x="2979" y="19290"/>
                  </a:cubicBezTo>
                  <a:cubicBezTo>
                    <a:pt x="2669" y="19290"/>
                    <a:pt x="2359" y="19238"/>
                    <a:pt x="2048" y="19193"/>
                  </a:cubicBezTo>
                  <a:cubicBezTo>
                    <a:pt x="1876" y="19166"/>
                    <a:pt x="1703" y="19139"/>
                    <a:pt x="1531" y="19102"/>
                  </a:cubicBezTo>
                  <a:cubicBezTo>
                    <a:pt x="1441" y="19116"/>
                    <a:pt x="1368" y="19123"/>
                    <a:pt x="1312" y="19123"/>
                  </a:cubicBezTo>
                  <a:cubicBezTo>
                    <a:pt x="1257" y="19123"/>
                    <a:pt x="1218" y="19116"/>
                    <a:pt x="1196" y="19102"/>
                  </a:cubicBezTo>
                  <a:cubicBezTo>
                    <a:pt x="1495" y="19021"/>
                    <a:pt x="1793" y="18999"/>
                    <a:pt x="2092" y="18999"/>
                  </a:cubicBezTo>
                  <a:cubicBezTo>
                    <a:pt x="2453" y="18999"/>
                    <a:pt x="2815" y="19031"/>
                    <a:pt x="3182" y="19031"/>
                  </a:cubicBezTo>
                  <a:cubicBezTo>
                    <a:pt x="3293" y="19031"/>
                    <a:pt x="3405" y="19028"/>
                    <a:pt x="3517" y="19021"/>
                  </a:cubicBezTo>
                  <a:cubicBezTo>
                    <a:pt x="3889" y="18994"/>
                    <a:pt x="4261" y="18921"/>
                    <a:pt x="4623" y="18848"/>
                  </a:cubicBezTo>
                  <a:close/>
                  <a:moveTo>
                    <a:pt x="16285" y="18585"/>
                  </a:moveTo>
                  <a:lnTo>
                    <a:pt x="16285" y="18585"/>
                  </a:lnTo>
                  <a:cubicBezTo>
                    <a:pt x="15441" y="19048"/>
                    <a:pt x="14589" y="19492"/>
                    <a:pt x="13746" y="19946"/>
                  </a:cubicBezTo>
                  <a:cubicBezTo>
                    <a:pt x="13900" y="18740"/>
                    <a:pt x="15251" y="18649"/>
                    <a:pt x="16285" y="18585"/>
                  </a:cubicBezTo>
                  <a:close/>
                  <a:moveTo>
                    <a:pt x="16348" y="18776"/>
                  </a:moveTo>
                  <a:lnTo>
                    <a:pt x="16348" y="18776"/>
                  </a:lnTo>
                  <a:cubicBezTo>
                    <a:pt x="15804" y="19510"/>
                    <a:pt x="14970" y="19964"/>
                    <a:pt x="14054" y="20018"/>
                  </a:cubicBezTo>
                  <a:cubicBezTo>
                    <a:pt x="14816" y="19601"/>
                    <a:pt x="15587" y="19184"/>
                    <a:pt x="16348" y="18776"/>
                  </a:cubicBezTo>
                  <a:close/>
                  <a:moveTo>
                    <a:pt x="12875" y="17787"/>
                  </a:moveTo>
                  <a:cubicBezTo>
                    <a:pt x="12875" y="17987"/>
                    <a:pt x="12875" y="18205"/>
                    <a:pt x="12884" y="18277"/>
                  </a:cubicBezTo>
                  <a:cubicBezTo>
                    <a:pt x="12975" y="18876"/>
                    <a:pt x="13102" y="19429"/>
                    <a:pt x="12821" y="20009"/>
                  </a:cubicBezTo>
                  <a:cubicBezTo>
                    <a:pt x="12703" y="20245"/>
                    <a:pt x="12503" y="20526"/>
                    <a:pt x="12349" y="20744"/>
                  </a:cubicBezTo>
                  <a:cubicBezTo>
                    <a:pt x="12322" y="20789"/>
                    <a:pt x="12313" y="20816"/>
                    <a:pt x="12304" y="20843"/>
                  </a:cubicBezTo>
                  <a:cubicBezTo>
                    <a:pt x="12304" y="20825"/>
                    <a:pt x="12295" y="20798"/>
                    <a:pt x="12286" y="20771"/>
                  </a:cubicBezTo>
                  <a:cubicBezTo>
                    <a:pt x="12186" y="20508"/>
                    <a:pt x="12168" y="20163"/>
                    <a:pt x="12168" y="19891"/>
                  </a:cubicBezTo>
                  <a:cubicBezTo>
                    <a:pt x="12168" y="19456"/>
                    <a:pt x="12250" y="19021"/>
                    <a:pt x="12395" y="18604"/>
                  </a:cubicBezTo>
                  <a:cubicBezTo>
                    <a:pt x="12558" y="18341"/>
                    <a:pt x="12721" y="18060"/>
                    <a:pt x="12875" y="17787"/>
                  </a:cubicBezTo>
                  <a:close/>
                  <a:moveTo>
                    <a:pt x="12838" y="17361"/>
                  </a:moveTo>
                  <a:cubicBezTo>
                    <a:pt x="12838" y="17361"/>
                    <a:pt x="12839" y="17361"/>
                    <a:pt x="12839" y="17361"/>
                  </a:cubicBezTo>
                  <a:cubicBezTo>
                    <a:pt x="12866" y="17379"/>
                    <a:pt x="12866" y="17497"/>
                    <a:pt x="12875" y="17633"/>
                  </a:cubicBezTo>
                  <a:cubicBezTo>
                    <a:pt x="12603" y="17924"/>
                    <a:pt x="12367" y="18304"/>
                    <a:pt x="12240" y="18694"/>
                  </a:cubicBezTo>
                  <a:cubicBezTo>
                    <a:pt x="11959" y="19429"/>
                    <a:pt x="11959" y="20200"/>
                    <a:pt x="12186" y="20979"/>
                  </a:cubicBezTo>
                  <a:cubicBezTo>
                    <a:pt x="11624" y="20254"/>
                    <a:pt x="11887" y="18785"/>
                    <a:pt x="12268" y="18114"/>
                  </a:cubicBezTo>
                  <a:cubicBezTo>
                    <a:pt x="12339" y="17989"/>
                    <a:pt x="12808" y="17361"/>
                    <a:pt x="12838" y="17361"/>
                  </a:cubicBezTo>
                  <a:close/>
                  <a:moveTo>
                    <a:pt x="1696" y="20670"/>
                  </a:moveTo>
                  <a:cubicBezTo>
                    <a:pt x="2289" y="20670"/>
                    <a:pt x="3091" y="20746"/>
                    <a:pt x="3218" y="21306"/>
                  </a:cubicBezTo>
                  <a:cubicBezTo>
                    <a:pt x="2674" y="21088"/>
                    <a:pt x="2130" y="20871"/>
                    <a:pt x="1577" y="20671"/>
                  </a:cubicBezTo>
                  <a:cubicBezTo>
                    <a:pt x="1615" y="20671"/>
                    <a:pt x="1655" y="20670"/>
                    <a:pt x="1696" y="20670"/>
                  </a:cubicBezTo>
                  <a:close/>
                  <a:moveTo>
                    <a:pt x="1468" y="20771"/>
                  </a:moveTo>
                  <a:cubicBezTo>
                    <a:pt x="2003" y="20988"/>
                    <a:pt x="2538" y="21197"/>
                    <a:pt x="3073" y="21406"/>
                  </a:cubicBezTo>
                  <a:cubicBezTo>
                    <a:pt x="2879" y="21436"/>
                    <a:pt x="2659" y="21473"/>
                    <a:pt x="2456" y="21473"/>
                  </a:cubicBezTo>
                  <a:cubicBezTo>
                    <a:pt x="2300" y="21473"/>
                    <a:pt x="2154" y="21451"/>
                    <a:pt x="2039" y="21387"/>
                  </a:cubicBezTo>
                  <a:cubicBezTo>
                    <a:pt x="1821" y="21261"/>
                    <a:pt x="1613" y="21007"/>
                    <a:pt x="1468" y="20771"/>
                  </a:cubicBezTo>
                  <a:close/>
                  <a:moveTo>
                    <a:pt x="3735" y="19918"/>
                  </a:moveTo>
                  <a:cubicBezTo>
                    <a:pt x="4052" y="20372"/>
                    <a:pt x="4632" y="20608"/>
                    <a:pt x="4859" y="21115"/>
                  </a:cubicBezTo>
                  <a:cubicBezTo>
                    <a:pt x="4895" y="21215"/>
                    <a:pt x="5031" y="21959"/>
                    <a:pt x="4886" y="21986"/>
                  </a:cubicBezTo>
                  <a:cubicBezTo>
                    <a:pt x="4876" y="21988"/>
                    <a:pt x="4866" y="21989"/>
                    <a:pt x="4857" y="21989"/>
                  </a:cubicBezTo>
                  <a:cubicBezTo>
                    <a:pt x="4692" y="21989"/>
                    <a:pt x="4656" y="21697"/>
                    <a:pt x="4596" y="21560"/>
                  </a:cubicBezTo>
                  <a:cubicBezTo>
                    <a:pt x="4406" y="21134"/>
                    <a:pt x="4215" y="20698"/>
                    <a:pt x="3998" y="20281"/>
                  </a:cubicBezTo>
                  <a:cubicBezTo>
                    <a:pt x="3991" y="20268"/>
                    <a:pt x="3980" y="20259"/>
                    <a:pt x="3967" y="20259"/>
                  </a:cubicBezTo>
                  <a:cubicBezTo>
                    <a:pt x="3962" y="20259"/>
                    <a:pt x="3957" y="20261"/>
                    <a:pt x="3952" y="20263"/>
                  </a:cubicBezTo>
                  <a:cubicBezTo>
                    <a:pt x="3889" y="20154"/>
                    <a:pt x="3816" y="20045"/>
                    <a:pt x="3735" y="19946"/>
                  </a:cubicBezTo>
                  <a:cubicBezTo>
                    <a:pt x="3735" y="19937"/>
                    <a:pt x="3735" y="19928"/>
                    <a:pt x="3735" y="19918"/>
                  </a:cubicBezTo>
                  <a:close/>
                  <a:moveTo>
                    <a:pt x="3717" y="20118"/>
                  </a:moveTo>
                  <a:lnTo>
                    <a:pt x="3717" y="20118"/>
                  </a:lnTo>
                  <a:cubicBezTo>
                    <a:pt x="3816" y="20263"/>
                    <a:pt x="3916" y="20417"/>
                    <a:pt x="3998" y="20580"/>
                  </a:cubicBezTo>
                  <a:cubicBezTo>
                    <a:pt x="4007" y="20599"/>
                    <a:pt x="4025" y="20599"/>
                    <a:pt x="4043" y="20599"/>
                  </a:cubicBezTo>
                  <a:cubicBezTo>
                    <a:pt x="4233" y="21088"/>
                    <a:pt x="4451" y="21569"/>
                    <a:pt x="4669" y="22049"/>
                  </a:cubicBezTo>
                  <a:cubicBezTo>
                    <a:pt x="4197" y="21478"/>
                    <a:pt x="3671" y="20871"/>
                    <a:pt x="3717" y="20118"/>
                  </a:cubicBezTo>
                  <a:close/>
                  <a:moveTo>
                    <a:pt x="15609" y="21440"/>
                  </a:moveTo>
                  <a:cubicBezTo>
                    <a:pt x="15620" y="21440"/>
                    <a:pt x="15631" y="21441"/>
                    <a:pt x="15641" y="21442"/>
                  </a:cubicBezTo>
                  <a:cubicBezTo>
                    <a:pt x="14770" y="21786"/>
                    <a:pt x="13846" y="22077"/>
                    <a:pt x="12939" y="22240"/>
                  </a:cubicBezTo>
                  <a:cubicBezTo>
                    <a:pt x="12794" y="22267"/>
                    <a:pt x="12195" y="22349"/>
                    <a:pt x="11941" y="22394"/>
                  </a:cubicBezTo>
                  <a:cubicBezTo>
                    <a:pt x="12313" y="22258"/>
                    <a:pt x="13456" y="21696"/>
                    <a:pt x="13555" y="21669"/>
                  </a:cubicBezTo>
                  <a:cubicBezTo>
                    <a:pt x="14108" y="21505"/>
                    <a:pt x="14689" y="21496"/>
                    <a:pt x="15260" y="21478"/>
                  </a:cubicBezTo>
                  <a:cubicBezTo>
                    <a:pt x="15389" y="21470"/>
                    <a:pt x="15518" y="21440"/>
                    <a:pt x="15609" y="21440"/>
                  </a:cubicBezTo>
                  <a:close/>
                  <a:moveTo>
                    <a:pt x="4487" y="22240"/>
                  </a:moveTo>
                  <a:cubicBezTo>
                    <a:pt x="3907" y="22467"/>
                    <a:pt x="3363" y="22648"/>
                    <a:pt x="2728" y="22766"/>
                  </a:cubicBezTo>
                  <a:cubicBezTo>
                    <a:pt x="2583" y="22793"/>
                    <a:pt x="2447" y="22829"/>
                    <a:pt x="2329" y="22875"/>
                  </a:cubicBezTo>
                  <a:cubicBezTo>
                    <a:pt x="2955" y="22457"/>
                    <a:pt x="3680" y="22276"/>
                    <a:pt x="4487" y="22240"/>
                  </a:cubicBezTo>
                  <a:close/>
                  <a:moveTo>
                    <a:pt x="15704" y="21614"/>
                  </a:moveTo>
                  <a:cubicBezTo>
                    <a:pt x="15695" y="21641"/>
                    <a:pt x="15695" y="21669"/>
                    <a:pt x="15677" y="21705"/>
                  </a:cubicBezTo>
                  <a:cubicBezTo>
                    <a:pt x="15623" y="21841"/>
                    <a:pt x="15396" y="22013"/>
                    <a:pt x="15287" y="22104"/>
                  </a:cubicBezTo>
                  <a:cubicBezTo>
                    <a:pt x="14650" y="22677"/>
                    <a:pt x="13957" y="22952"/>
                    <a:pt x="13240" y="22952"/>
                  </a:cubicBezTo>
                  <a:cubicBezTo>
                    <a:pt x="12733" y="22952"/>
                    <a:pt x="12215" y="22815"/>
                    <a:pt x="11696" y="22548"/>
                  </a:cubicBezTo>
                  <a:cubicBezTo>
                    <a:pt x="13057" y="22512"/>
                    <a:pt x="14444" y="22131"/>
                    <a:pt x="15704" y="21614"/>
                  </a:cubicBezTo>
                  <a:close/>
                  <a:moveTo>
                    <a:pt x="5975" y="20961"/>
                  </a:moveTo>
                  <a:lnTo>
                    <a:pt x="5975" y="20961"/>
                  </a:lnTo>
                  <a:cubicBezTo>
                    <a:pt x="5993" y="21750"/>
                    <a:pt x="6201" y="22485"/>
                    <a:pt x="6591" y="23165"/>
                  </a:cubicBezTo>
                  <a:cubicBezTo>
                    <a:pt x="6020" y="22557"/>
                    <a:pt x="5766" y="21796"/>
                    <a:pt x="5975" y="20961"/>
                  </a:cubicBezTo>
                  <a:close/>
                  <a:moveTo>
                    <a:pt x="6101" y="20952"/>
                  </a:moveTo>
                  <a:lnTo>
                    <a:pt x="6101" y="20952"/>
                  </a:lnTo>
                  <a:cubicBezTo>
                    <a:pt x="6618" y="21650"/>
                    <a:pt x="7054" y="22421"/>
                    <a:pt x="6836" y="23292"/>
                  </a:cubicBezTo>
                  <a:cubicBezTo>
                    <a:pt x="6374" y="22584"/>
                    <a:pt x="6138" y="21796"/>
                    <a:pt x="6101" y="20952"/>
                  </a:cubicBezTo>
                  <a:close/>
                  <a:moveTo>
                    <a:pt x="4614" y="22394"/>
                  </a:moveTo>
                  <a:lnTo>
                    <a:pt x="4614" y="22394"/>
                  </a:lnTo>
                  <a:cubicBezTo>
                    <a:pt x="4079" y="23065"/>
                    <a:pt x="2900" y="23219"/>
                    <a:pt x="2003" y="23301"/>
                  </a:cubicBezTo>
                  <a:cubicBezTo>
                    <a:pt x="2411" y="22893"/>
                    <a:pt x="3018" y="22947"/>
                    <a:pt x="3535" y="22802"/>
                  </a:cubicBezTo>
                  <a:cubicBezTo>
                    <a:pt x="3907" y="22702"/>
                    <a:pt x="4261" y="22539"/>
                    <a:pt x="4614" y="22394"/>
                  </a:cubicBezTo>
                  <a:close/>
                  <a:moveTo>
                    <a:pt x="10046" y="21451"/>
                  </a:moveTo>
                  <a:lnTo>
                    <a:pt x="10046" y="21451"/>
                  </a:lnTo>
                  <a:cubicBezTo>
                    <a:pt x="10137" y="21650"/>
                    <a:pt x="10255" y="21895"/>
                    <a:pt x="10282" y="21959"/>
                  </a:cubicBezTo>
                  <a:cubicBezTo>
                    <a:pt x="10626" y="22666"/>
                    <a:pt x="10563" y="23219"/>
                    <a:pt x="10300" y="23899"/>
                  </a:cubicBezTo>
                  <a:cubicBezTo>
                    <a:pt x="10110" y="23101"/>
                    <a:pt x="10010" y="22276"/>
                    <a:pt x="10046" y="21451"/>
                  </a:cubicBezTo>
                  <a:close/>
                  <a:moveTo>
                    <a:pt x="9928" y="21224"/>
                  </a:moveTo>
                  <a:cubicBezTo>
                    <a:pt x="9928" y="21224"/>
                    <a:pt x="9937" y="21242"/>
                    <a:pt x="9955" y="21270"/>
                  </a:cubicBezTo>
                  <a:cubicBezTo>
                    <a:pt x="9955" y="21270"/>
                    <a:pt x="9946" y="21270"/>
                    <a:pt x="9946" y="21279"/>
                  </a:cubicBezTo>
                  <a:cubicBezTo>
                    <a:pt x="9901" y="22195"/>
                    <a:pt x="9946" y="23065"/>
                    <a:pt x="10137" y="23954"/>
                  </a:cubicBezTo>
                  <a:cubicBezTo>
                    <a:pt x="9910" y="23654"/>
                    <a:pt x="9765" y="23310"/>
                    <a:pt x="9720" y="22920"/>
                  </a:cubicBezTo>
                  <a:cubicBezTo>
                    <a:pt x="9701" y="22757"/>
                    <a:pt x="9701" y="21261"/>
                    <a:pt x="9928" y="21224"/>
                  </a:cubicBezTo>
                  <a:close/>
                  <a:moveTo>
                    <a:pt x="5692" y="23542"/>
                  </a:moveTo>
                  <a:cubicBezTo>
                    <a:pt x="6005" y="23542"/>
                    <a:pt x="6321" y="23568"/>
                    <a:pt x="6636" y="23591"/>
                  </a:cubicBezTo>
                  <a:cubicBezTo>
                    <a:pt x="5666" y="23908"/>
                    <a:pt x="4623" y="23845"/>
                    <a:pt x="3653" y="24189"/>
                  </a:cubicBezTo>
                  <a:cubicBezTo>
                    <a:pt x="3907" y="23954"/>
                    <a:pt x="4678" y="23664"/>
                    <a:pt x="4805" y="23636"/>
                  </a:cubicBezTo>
                  <a:cubicBezTo>
                    <a:pt x="5097" y="23565"/>
                    <a:pt x="5393" y="23542"/>
                    <a:pt x="5692" y="23542"/>
                  </a:cubicBezTo>
                  <a:close/>
                  <a:moveTo>
                    <a:pt x="6419" y="23800"/>
                  </a:moveTo>
                  <a:lnTo>
                    <a:pt x="6419" y="23800"/>
                  </a:lnTo>
                  <a:cubicBezTo>
                    <a:pt x="6101" y="23999"/>
                    <a:pt x="5766" y="24162"/>
                    <a:pt x="5394" y="24271"/>
                  </a:cubicBezTo>
                  <a:cubicBezTo>
                    <a:pt x="5222" y="24322"/>
                    <a:pt x="4524" y="24490"/>
                    <a:pt x="4037" y="24490"/>
                  </a:cubicBezTo>
                  <a:cubicBezTo>
                    <a:pt x="3832" y="24490"/>
                    <a:pt x="3665" y="24460"/>
                    <a:pt x="3590" y="24380"/>
                  </a:cubicBezTo>
                  <a:cubicBezTo>
                    <a:pt x="4496" y="24026"/>
                    <a:pt x="5485" y="24035"/>
                    <a:pt x="6419" y="23800"/>
                  </a:cubicBezTo>
                  <a:close/>
                  <a:moveTo>
                    <a:pt x="12757" y="24734"/>
                  </a:moveTo>
                  <a:cubicBezTo>
                    <a:pt x="12730" y="24761"/>
                    <a:pt x="12712" y="24788"/>
                    <a:pt x="12685" y="24815"/>
                  </a:cubicBezTo>
                  <a:cubicBezTo>
                    <a:pt x="11869" y="25196"/>
                    <a:pt x="11034" y="25559"/>
                    <a:pt x="10200" y="25894"/>
                  </a:cubicBezTo>
                  <a:cubicBezTo>
                    <a:pt x="10781" y="25051"/>
                    <a:pt x="11751" y="24734"/>
                    <a:pt x="12757" y="24734"/>
                  </a:cubicBezTo>
                  <a:close/>
                  <a:moveTo>
                    <a:pt x="12367" y="25142"/>
                  </a:moveTo>
                  <a:cubicBezTo>
                    <a:pt x="11857" y="25626"/>
                    <a:pt x="11264" y="25978"/>
                    <a:pt x="10573" y="25978"/>
                  </a:cubicBezTo>
                  <a:cubicBezTo>
                    <a:pt x="10540" y="25978"/>
                    <a:pt x="10506" y="25978"/>
                    <a:pt x="10472" y="25976"/>
                  </a:cubicBezTo>
                  <a:cubicBezTo>
                    <a:pt x="11107" y="25704"/>
                    <a:pt x="11742" y="25432"/>
                    <a:pt x="12367" y="25142"/>
                  </a:cubicBezTo>
                  <a:close/>
                  <a:moveTo>
                    <a:pt x="8378" y="1"/>
                  </a:moveTo>
                  <a:cubicBezTo>
                    <a:pt x="8364" y="1"/>
                    <a:pt x="8350" y="5"/>
                    <a:pt x="8341" y="14"/>
                  </a:cubicBezTo>
                  <a:cubicBezTo>
                    <a:pt x="8051" y="395"/>
                    <a:pt x="7643" y="703"/>
                    <a:pt x="7444" y="1148"/>
                  </a:cubicBezTo>
                  <a:cubicBezTo>
                    <a:pt x="7244" y="1610"/>
                    <a:pt x="7317" y="2154"/>
                    <a:pt x="7453" y="2626"/>
                  </a:cubicBezTo>
                  <a:cubicBezTo>
                    <a:pt x="7462" y="2644"/>
                    <a:pt x="7471" y="2653"/>
                    <a:pt x="7489" y="2662"/>
                  </a:cubicBezTo>
                  <a:cubicBezTo>
                    <a:pt x="7425" y="2816"/>
                    <a:pt x="7380" y="2961"/>
                    <a:pt x="7326" y="3106"/>
                  </a:cubicBezTo>
                  <a:cubicBezTo>
                    <a:pt x="7308" y="2553"/>
                    <a:pt x="7035" y="2018"/>
                    <a:pt x="6745" y="1511"/>
                  </a:cubicBezTo>
                  <a:cubicBezTo>
                    <a:pt x="6730" y="1487"/>
                    <a:pt x="6704" y="1476"/>
                    <a:pt x="6679" y="1476"/>
                  </a:cubicBezTo>
                  <a:cubicBezTo>
                    <a:pt x="6645" y="1476"/>
                    <a:pt x="6611" y="1496"/>
                    <a:pt x="6600" y="1538"/>
                  </a:cubicBezTo>
                  <a:cubicBezTo>
                    <a:pt x="6383" y="2336"/>
                    <a:pt x="6537" y="3197"/>
                    <a:pt x="7081" y="3832"/>
                  </a:cubicBezTo>
                  <a:cubicBezTo>
                    <a:pt x="6954" y="4213"/>
                    <a:pt x="6845" y="4594"/>
                    <a:pt x="6745" y="4984"/>
                  </a:cubicBezTo>
                  <a:lnTo>
                    <a:pt x="6709" y="4984"/>
                  </a:lnTo>
                  <a:cubicBezTo>
                    <a:pt x="6836" y="4539"/>
                    <a:pt x="6899" y="4068"/>
                    <a:pt x="6709" y="3632"/>
                  </a:cubicBezTo>
                  <a:cubicBezTo>
                    <a:pt x="6510" y="3179"/>
                    <a:pt x="6101" y="2862"/>
                    <a:pt x="5820" y="2463"/>
                  </a:cubicBezTo>
                  <a:cubicBezTo>
                    <a:pt x="5808" y="2439"/>
                    <a:pt x="5786" y="2427"/>
                    <a:pt x="5762" y="2427"/>
                  </a:cubicBezTo>
                  <a:cubicBezTo>
                    <a:pt x="5733" y="2427"/>
                    <a:pt x="5704" y="2445"/>
                    <a:pt x="5693" y="2481"/>
                  </a:cubicBezTo>
                  <a:cubicBezTo>
                    <a:pt x="5494" y="3097"/>
                    <a:pt x="5313" y="3805"/>
                    <a:pt x="5630" y="4421"/>
                  </a:cubicBezTo>
                  <a:cubicBezTo>
                    <a:pt x="5848" y="4829"/>
                    <a:pt x="6237" y="5120"/>
                    <a:pt x="6700" y="5129"/>
                  </a:cubicBezTo>
                  <a:cubicBezTo>
                    <a:pt x="6582" y="5564"/>
                    <a:pt x="6482" y="5990"/>
                    <a:pt x="6392" y="6425"/>
                  </a:cubicBezTo>
                  <a:cubicBezTo>
                    <a:pt x="6401" y="6226"/>
                    <a:pt x="6401" y="6017"/>
                    <a:pt x="6328" y="5827"/>
                  </a:cubicBezTo>
                  <a:cubicBezTo>
                    <a:pt x="6183" y="5473"/>
                    <a:pt x="5793" y="5337"/>
                    <a:pt x="5539" y="5074"/>
                  </a:cubicBezTo>
                  <a:cubicBezTo>
                    <a:pt x="5520" y="5058"/>
                    <a:pt x="5499" y="5050"/>
                    <a:pt x="5478" y="5050"/>
                  </a:cubicBezTo>
                  <a:cubicBezTo>
                    <a:pt x="5432" y="5050"/>
                    <a:pt x="5391" y="5087"/>
                    <a:pt x="5385" y="5138"/>
                  </a:cubicBezTo>
                  <a:cubicBezTo>
                    <a:pt x="5340" y="5827"/>
                    <a:pt x="5376" y="6915"/>
                    <a:pt x="6265" y="7033"/>
                  </a:cubicBezTo>
                  <a:lnTo>
                    <a:pt x="6274" y="7033"/>
                  </a:lnTo>
                  <a:cubicBezTo>
                    <a:pt x="6228" y="7269"/>
                    <a:pt x="6183" y="7513"/>
                    <a:pt x="6147" y="7749"/>
                  </a:cubicBezTo>
                  <a:cubicBezTo>
                    <a:pt x="6129" y="7758"/>
                    <a:pt x="6111" y="7767"/>
                    <a:pt x="6101" y="7776"/>
                  </a:cubicBezTo>
                  <a:cubicBezTo>
                    <a:pt x="6029" y="7804"/>
                    <a:pt x="6056" y="7912"/>
                    <a:pt x="6120" y="7931"/>
                  </a:cubicBezTo>
                  <a:cubicBezTo>
                    <a:pt x="6038" y="8447"/>
                    <a:pt x="5965" y="8964"/>
                    <a:pt x="5920" y="9490"/>
                  </a:cubicBezTo>
                  <a:cubicBezTo>
                    <a:pt x="5612" y="8729"/>
                    <a:pt x="5222" y="7994"/>
                    <a:pt x="4714" y="7368"/>
                  </a:cubicBezTo>
                  <a:cubicBezTo>
                    <a:pt x="5476" y="6389"/>
                    <a:pt x="4515" y="5156"/>
                    <a:pt x="4297" y="4149"/>
                  </a:cubicBezTo>
                  <a:cubicBezTo>
                    <a:pt x="4293" y="4119"/>
                    <a:pt x="4269" y="4105"/>
                    <a:pt x="4244" y="4105"/>
                  </a:cubicBezTo>
                  <a:cubicBezTo>
                    <a:pt x="4217" y="4105"/>
                    <a:pt x="4188" y="4121"/>
                    <a:pt x="4179" y="4149"/>
                  </a:cubicBezTo>
                  <a:cubicBezTo>
                    <a:pt x="3862" y="5002"/>
                    <a:pt x="3825" y="5954"/>
                    <a:pt x="4179" y="6770"/>
                  </a:cubicBezTo>
                  <a:cubicBezTo>
                    <a:pt x="3916" y="6525"/>
                    <a:pt x="3626" y="6307"/>
                    <a:pt x="3309" y="6126"/>
                  </a:cubicBezTo>
                  <a:cubicBezTo>
                    <a:pt x="3309" y="6095"/>
                    <a:pt x="3288" y="6070"/>
                    <a:pt x="3253" y="6070"/>
                  </a:cubicBezTo>
                  <a:cubicBezTo>
                    <a:pt x="3248" y="6070"/>
                    <a:pt x="3242" y="6071"/>
                    <a:pt x="3236" y="6072"/>
                  </a:cubicBezTo>
                  <a:lnTo>
                    <a:pt x="3227" y="6072"/>
                  </a:lnTo>
                  <a:cubicBezTo>
                    <a:pt x="3218" y="6072"/>
                    <a:pt x="3218" y="6063"/>
                    <a:pt x="3209" y="6063"/>
                  </a:cubicBezTo>
                  <a:cubicBezTo>
                    <a:pt x="3209" y="6044"/>
                    <a:pt x="3209" y="6035"/>
                    <a:pt x="3191" y="6017"/>
                  </a:cubicBezTo>
                  <a:cubicBezTo>
                    <a:pt x="2719" y="5555"/>
                    <a:pt x="2411" y="4956"/>
                    <a:pt x="1794" y="4648"/>
                  </a:cubicBezTo>
                  <a:cubicBezTo>
                    <a:pt x="1268" y="4394"/>
                    <a:pt x="670" y="4349"/>
                    <a:pt x="89" y="4313"/>
                  </a:cubicBezTo>
                  <a:cubicBezTo>
                    <a:pt x="87" y="4312"/>
                    <a:pt x="84" y="4312"/>
                    <a:pt x="81" y="4312"/>
                  </a:cubicBezTo>
                  <a:cubicBezTo>
                    <a:pt x="16" y="4312"/>
                    <a:pt x="1" y="4414"/>
                    <a:pt x="53" y="4449"/>
                  </a:cubicBezTo>
                  <a:cubicBezTo>
                    <a:pt x="688" y="4875"/>
                    <a:pt x="833" y="5682"/>
                    <a:pt x="1549" y="6063"/>
                  </a:cubicBezTo>
                  <a:cubicBezTo>
                    <a:pt x="1869" y="6228"/>
                    <a:pt x="2208" y="6309"/>
                    <a:pt x="2550" y="6309"/>
                  </a:cubicBezTo>
                  <a:cubicBezTo>
                    <a:pt x="2770" y="6309"/>
                    <a:pt x="2992" y="6275"/>
                    <a:pt x="3209" y="6208"/>
                  </a:cubicBezTo>
                  <a:cubicBezTo>
                    <a:pt x="3907" y="6661"/>
                    <a:pt x="4424" y="7260"/>
                    <a:pt x="4850" y="7931"/>
                  </a:cubicBezTo>
                  <a:cubicBezTo>
                    <a:pt x="4517" y="7682"/>
                    <a:pt x="4144" y="7596"/>
                    <a:pt x="3752" y="7596"/>
                  </a:cubicBezTo>
                  <a:cubicBezTo>
                    <a:pt x="2854" y="7596"/>
                    <a:pt x="1853" y="8049"/>
                    <a:pt x="986" y="8049"/>
                  </a:cubicBezTo>
                  <a:cubicBezTo>
                    <a:pt x="974" y="8049"/>
                    <a:pt x="963" y="8049"/>
                    <a:pt x="951" y="8049"/>
                  </a:cubicBezTo>
                  <a:cubicBezTo>
                    <a:pt x="948" y="8048"/>
                    <a:pt x="944" y="8048"/>
                    <a:pt x="941" y="8048"/>
                  </a:cubicBezTo>
                  <a:cubicBezTo>
                    <a:pt x="867" y="8048"/>
                    <a:pt x="835" y="8150"/>
                    <a:pt x="887" y="8203"/>
                  </a:cubicBezTo>
                  <a:cubicBezTo>
                    <a:pt x="1413" y="8756"/>
                    <a:pt x="2057" y="9273"/>
                    <a:pt x="2855" y="9354"/>
                  </a:cubicBezTo>
                  <a:cubicBezTo>
                    <a:pt x="2917" y="9361"/>
                    <a:pt x="2979" y="9364"/>
                    <a:pt x="3039" y="9364"/>
                  </a:cubicBezTo>
                  <a:cubicBezTo>
                    <a:pt x="3829" y="9364"/>
                    <a:pt x="4498" y="8838"/>
                    <a:pt x="5113" y="8375"/>
                  </a:cubicBezTo>
                  <a:cubicBezTo>
                    <a:pt x="5394" y="8892"/>
                    <a:pt x="5639" y="9445"/>
                    <a:pt x="5875" y="9998"/>
                  </a:cubicBezTo>
                  <a:cubicBezTo>
                    <a:pt x="5784" y="11295"/>
                    <a:pt x="5775" y="12592"/>
                    <a:pt x="5866" y="13879"/>
                  </a:cubicBezTo>
                  <a:cubicBezTo>
                    <a:pt x="5820" y="14006"/>
                    <a:pt x="5775" y="14133"/>
                    <a:pt x="5739" y="14260"/>
                  </a:cubicBezTo>
                  <a:cubicBezTo>
                    <a:pt x="5739" y="14269"/>
                    <a:pt x="5739" y="14269"/>
                    <a:pt x="5739" y="14269"/>
                  </a:cubicBezTo>
                  <a:cubicBezTo>
                    <a:pt x="5331" y="13870"/>
                    <a:pt x="4868" y="13516"/>
                    <a:pt x="4360" y="13226"/>
                  </a:cubicBezTo>
                  <a:cubicBezTo>
                    <a:pt x="4632" y="12809"/>
                    <a:pt x="4841" y="12356"/>
                    <a:pt x="4759" y="11848"/>
                  </a:cubicBezTo>
                  <a:cubicBezTo>
                    <a:pt x="4651" y="11213"/>
                    <a:pt x="4243" y="10542"/>
                    <a:pt x="3907" y="10007"/>
                  </a:cubicBezTo>
                  <a:cubicBezTo>
                    <a:pt x="3888" y="9983"/>
                    <a:pt x="3854" y="9970"/>
                    <a:pt x="3822" y="9970"/>
                  </a:cubicBezTo>
                  <a:cubicBezTo>
                    <a:pt x="3793" y="9970"/>
                    <a:pt x="3766" y="9981"/>
                    <a:pt x="3753" y="10007"/>
                  </a:cubicBezTo>
                  <a:cubicBezTo>
                    <a:pt x="3499" y="10551"/>
                    <a:pt x="3200" y="11023"/>
                    <a:pt x="3309" y="11630"/>
                  </a:cubicBezTo>
                  <a:cubicBezTo>
                    <a:pt x="3399" y="12111"/>
                    <a:pt x="3608" y="12564"/>
                    <a:pt x="3880" y="12963"/>
                  </a:cubicBezTo>
                  <a:cubicBezTo>
                    <a:pt x="3644" y="12845"/>
                    <a:pt x="3408" y="12746"/>
                    <a:pt x="3163" y="12655"/>
                  </a:cubicBezTo>
                  <a:cubicBezTo>
                    <a:pt x="3046" y="11367"/>
                    <a:pt x="1613" y="11113"/>
                    <a:pt x="561" y="11041"/>
                  </a:cubicBezTo>
                  <a:cubicBezTo>
                    <a:pt x="557" y="11041"/>
                    <a:pt x="554" y="11040"/>
                    <a:pt x="551" y="11040"/>
                  </a:cubicBezTo>
                  <a:cubicBezTo>
                    <a:pt x="475" y="11040"/>
                    <a:pt x="427" y="11135"/>
                    <a:pt x="470" y="11204"/>
                  </a:cubicBezTo>
                  <a:cubicBezTo>
                    <a:pt x="769" y="11712"/>
                    <a:pt x="1042" y="12483"/>
                    <a:pt x="1586" y="12791"/>
                  </a:cubicBezTo>
                  <a:cubicBezTo>
                    <a:pt x="1796" y="12911"/>
                    <a:pt x="2029" y="12960"/>
                    <a:pt x="2265" y="12960"/>
                  </a:cubicBezTo>
                  <a:cubicBezTo>
                    <a:pt x="2527" y="12960"/>
                    <a:pt x="2793" y="12900"/>
                    <a:pt x="3036" y="12809"/>
                  </a:cubicBezTo>
                  <a:cubicBezTo>
                    <a:pt x="3046" y="12827"/>
                    <a:pt x="3064" y="12836"/>
                    <a:pt x="3082" y="12845"/>
                  </a:cubicBezTo>
                  <a:cubicBezTo>
                    <a:pt x="3245" y="12927"/>
                    <a:pt x="3399" y="13009"/>
                    <a:pt x="3553" y="13090"/>
                  </a:cubicBezTo>
                  <a:cubicBezTo>
                    <a:pt x="3431" y="13071"/>
                    <a:pt x="3304" y="13063"/>
                    <a:pt x="3175" y="13063"/>
                  </a:cubicBezTo>
                  <a:cubicBezTo>
                    <a:pt x="2431" y="13063"/>
                    <a:pt x="1595" y="13336"/>
                    <a:pt x="969" y="13444"/>
                  </a:cubicBezTo>
                  <a:cubicBezTo>
                    <a:pt x="878" y="13453"/>
                    <a:pt x="878" y="13580"/>
                    <a:pt x="942" y="13625"/>
                  </a:cubicBezTo>
                  <a:cubicBezTo>
                    <a:pt x="1424" y="13923"/>
                    <a:pt x="1961" y="14071"/>
                    <a:pt x="2494" y="14071"/>
                  </a:cubicBezTo>
                  <a:cubicBezTo>
                    <a:pt x="3114" y="14071"/>
                    <a:pt x="3730" y="13871"/>
                    <a:pt x="4252" y="13471"/>
                  </a:cubicBezTo>
                  <a:cubicBezTo>
                    <a:pt x="4823" y="13816"/>
                    <a:pt x="5376" y="14188"/>
                    <a:pt x="5920" y="14605"/>
                  </a:cubicBezTo>
                  <a:cubicBezTo>
                    <a:pt x="6047" y="15983"/>
                    <a:pt x="6265" y="17352"/>
                    <a:pt x="6600" y="18694"/>
                  </a:cubicBezTo>
                  <a:cubicBezTo>
                    <a:pt x="6655" y="18939"/>
                    <a:pt x="6718" y="19184"/>
                    <a:pt x="6782" y="19429"/>
                  </a:cubicBezTo>
                  <a:cubicBezTo>
                    <a:pt x="6364" y="19048"/>
                    <a:pt x="5929" y="18703"/>
                    <a:pt x="5467" y="18386"/>
                  </a:cubicBezTo>
                  <a:cubicBezTo>
                    <a:pt x="6074" y="17252"/>
                    <a:pt x="4732" y="16418"/>
                    <a:pt x="4415" y="15421"/>
                  </a:cubicBezTo>
                  <a:cubicBezTo>
                    <a:pt x="4404" y="15394"/>
                    <a:pt x="4374" y="15376"/>
                    <a:pt x="4345" y="15376"/>
                  </a:cubicBezTo>
                  <a:cubicBezTo>
                    <a:pt x="4326" y="15376"/>
                    <a:pt x="4308" y="15384"/>
                    <a:pt x="4297" y="15403"/>
                  </a:cubicBezTo>
                  <a:cubicBezTo>
                    <a:pt x="3880" y="16273"/>
                    <a:pt x="4070" y="17271"/>
                    <a:pt x="4705" y="17924"/>
                  </a:cubicBezTo>
                  <a:cubicBezTo>
                    <a:pt x="4505" y="17806"/>
                    <a:pt x="4306" y="17697"/>
                    <a:pt x="4097" y="17606"/>
                  </a:cubicBezTo>
                  <a:cubicBezTo>
                    <a:pt x="4122" y="17549"/>
                    <a:pt x="4087" y="17477"/>
                    <a:pt x="4020" y="17477"/>
                  </a:cubicBezTo>
                  <a:cubicBezTo>
                    <a:pt x="4013" y="17477"/>
                    <a:pt x="4006" y="17477"/>
                    <a:pt x="3998" y="17479"/>
                  </a:cubicBezTo>
                  <a:cubicBezTo>
                    <a:pt x="3735" y="17053"/>
                    <a:pt x="3426" y="16627"/>
                    <a:pt x="2982" y="16382"/>
                  </a:cubicBezTo>
                  <a:cubicBezTo>
                    <a:pt x="2420" y="16074"/>
                    <a:pt x="1676" y="16065"/>
                    <a:pt x="1060" y="15965"/>
                  </a:cubicBezTo>
                  <a:cubicBezTo>
                    <a:pt x="1054" y="15963"/>
                    <a:pt x="1047" y="15963"/>
                    <a:pt x="1041" y="15963"/>
                  </a:cubicBezTo>
                  <a:cubicBezTo>
                    <a:pt x="965" y="15963"/>
                    <a:pt x="894" y="16061"/>
                    <a:pt x="969" y="16128"/>
                  </a:cubicBezTo>
                  <a:cubicBezTo>
                    <a:pt x="1504" y="16609"/>
                    <a:pt x="1649" y="17243"/>
                    <a:pt x="2347" y="17579"/>
                  </a:cubicBezTo>
                  <a:cubicBezTo>
                    <a:pt x="2637" y="17714"/>
                    <a:pt x="2932" y="17774"/>
                    <a:pt x="3229" y="17774"/>
                  </a:cubicBezTo>
                  <a:cubicBezTo>
                    <a:pt x="3472" y="17774"/>
                    <a:pt x="3717" y="17734"/>
                    <a:pt x="3961" y="17661"/>
                  </a:cubicBezTo>
                  <a:cubicBezTo>
                    <a:pt x="4360" y="17887"/>
                    <a:pt x="4750" y="18132"/>
                    <a:pt x="5131" y="18395"/>
                  </a:cubicBezTo>
                  <a:cubicBezTo>
                    <a:pt x="4556" y="18238"/>
                    <a:pt x="3952" y="18143"/>
                    <a:pt x="3356" y="18143"/>
                  </a:cubicBezTo>
                  <a:cubicBezTo>
                    <a:pt x="2402" y="18143"/>
                    <a:pt x="1467" y="18387"/>
                    <a:pt x="697" y="19012"/>
                  </a:cubicBezTo>
                  <a:cubicBezTo>
                    <a:pt x="633" y="19066"/>
                    <a:pt x="670" y="19193"/>
                    <a:pt x="751" y="19202"/>
                  </a:cubicBezTo>
                  <a:cubicBezTo>
                    <a:pt x="1448" y="19318"/>
                    <a:pt x="2191" y="19504"/>
                    <a:pt x="2915" y="19504"/>
                  </a:cubicBezTo>
                  <a:cubicBezTo>
                    <a:pt x="3096" y="19504"/>
                    <a:pt x="3276" y="19492"/>
                    <a:pt x="3454" y="19465"/>
                  </a:cubicBezTo>
                  <a:cubicBezTo>
                    <a:pt x="4143" y="19365"/>
                    <a:pt x="4778" y="19030"/>
                    <a:pt x="5376" y="18667"/>
                  </a:cubicBezTo>
                  <a:cubicBezTo>
                    <a:pt x="5403" y="18649"/>
                    <a:pt x="5421" y="18622"/>
                    <a:pt x="5421" y="18595"/>
                  </a:cubicBezTo>
                  <a:cubicBezTo>
                    <a:pt x="5938" y="18966"/>
                    <a:pt x="6419" y="19365"/>
                    <a:pt x="6881" y="19819"/>
                  </a:cubicBezTo>
                  <a:cubicBezTo>
                    <a:pt x="7271" y="21378"/>
                    <a:pt x="7706" y="22974"/>
                    <a:pt x="8232" y="24543"/>
                  </a:cubicBezTo>
                  <a:cubicBezTo>
                    <a:pt x="7824" y="24180"/>
                    <a:pt x="7389" y="23845"/>
                    <a:pt x="6954" y="23518"/>
                  </a:cubicBezTo>
                  <a:cubicBezTo>
                    <a:pt x="6954" y="23509"/>
                    <a:pt x="6954" y="23491"/>
                    <a:pt x="6936" y="23482"/>
                  </a:cubicBezTo>
                  <a:cubicBezTo>
                    <a:pt x="6936" y="23482"/>
                    <a:pt x="6936" y="23473"/>
                    <a:pt x="6927" y="23473"/>
                  </a:cubicBezTo>
                  <a:cubicBezTo>
                    <a:pt x="7308" y="22394"/>
                    <a:pt x="6673" y="21460"/>
                    <a:pt x="6056" y="20617"/>
                  </a:cubicBezTo>
                  <a:cubicBezTo>
                    <a:pt x="6036" y="20593"/>
                    <a:pt x="6009" y="20581"/>
                    <a:pt x="5983" y="20581"/>
                  </a:cubicBezTo>
                  <a:cubicBezTo>
                    <a:pt x="5951" y="20581"/>
                    <a:pt x="5921" y="20599"/>
                    <a:pt x="5911" y="20635"/>
                  </a:cubicBezTo>
                  <a:cubicBezTo>
                    <a:pt x="5603" y="21433"/>
                    <a:pt x="5702" y="22340"/>
                    <a:pt x="6201" y="22993"/>
                  </a:cubicBezTo>
                  <a:cubicBezTo>
                    <a:pt x="5802" y="22720"/>
                    <a:pt x="5385" y="22457"/>
                    <a:pt x="4968" y="22222"/>
                  </a:cubicBezTo>
                  <a:cubicBezTo>
                    <a:pt x="4977" y="22213"/>
                    <a:pt x="4986" y="22204"/>
                    <a:pt x="4995" y="22185"/>
                  </a:cubicBezTo>
                  <a:cubicBezTo>
                    <a:pt x="5131" y="21714"/>
                    <a:pt x="5195" y="21242"/>
                    <a:pt x="4886" y="20825"/>
                  </a:cubicBezTo>
                  <a:cubicBezTo>
                    <a:pt x="4578" y="20399"/>
                    <a:pt x="4070" y="20163"/>
                    <a:pt x="3771" y="19719"/>
                  </a:cubicBezTo>
                  <a:cubicBezTo>
                    <a:pt x="3754" y="19698"/>
                    <a:pt x="3730" y="19687"/>
                    <a:pt x="3707" y="19687"/>
                  </a:cubicBezTo>
                  <a:cubicBezTo>
                    <a:pt x="3680" y="19687"/>
                    <a:pt x="3654" y="19703"/>
                    <a:pt x="3644" y="19737"/>
                  </a:cubicBezTo>
                  <a:cubicBezTo>
                    <a:pt x="3635" y="19792"/>
                    <a:pt x="3626" y="19846"/>
                    <a:pt x="3626" y="19891"/>
                  </a:cubicBezTo>
                  <a:cubicBezTo>
                    <a:pt x="3599" y="19909"/>
                    <a:pt x="3581" y="19946"/>
                    <a:pt x="3608" y="19973"/>
                  </a:cubicBezTo>
                  <a:cubicBezTo>
                    <a:pt x="3526" y="20707"/>
                    <a:pt x="3871" y="21351"/>
                    <a:pt x="4351" y="21895"/>
                  </a:cubicBezTo>
                  <a:cubicBezTo>
                    <a:pt x="4043" y="21741"/>
                    <a:pt x="3735" y="21587"/>
                    <a:pt x="3417" y="21442"/>
                  </a:cubicBezTo>
                  <a:cubicBezTo>
                    <a:pt x="3417" y="21415"/>
                    <a:pt x="3408" y="21387"/>
                    <a:pt x="3372" y="21369"/>
                  </a:cubicBezTo>
                  <a:cubicBezTo>
                    <a:pt x="3293" y="20663"/>
                    <a:pt x="2446" y="20535"/>
                    <a:pt x="1779" y="20535"/>
                  </a:cubicBezTo>
                  <a:cubicBezTo>
                    <a:pt x="1606" y="20535"/>
                    <a:pt x="1446" y="20544"/>
                    <a:pt x="1314" y="20553"/>
                  </a:cubicBezTo>
                  <a:cubicBezTo>
                    <a:pt x="1268" y="20553"/>
                    <a:pt x="1232" y="20599"/>
                    <a:pt x="1259" y="20644"/>
                  </a:cubicBezTo>
                  <a:cubicBezTo>
                    <a:pt x="1459" y="20970"/>
                    <a:pt x="1640" y="21442"/>
                    <a:pt x="2030" y="21596"/>
                  </a:cubicBezTo>
                  <a:cubicBezTo>
                    <a:pt x="2153" y="21650"/>
                    <a:pt x="2297" y="21670"/>
                    <a:pt x="2448" y="21670"/>
                  </a:cubicBezTo>
                  <a:cubicBezTo>
                    <a:pt x="2731" y="21670"/>
                    <a:pt x="3039" y="21598"/>
                    <a:pt x="3281" y="21533"/>
                  </a:cubicBezTo>
                  <a:cubicBezTo>
                    <a:pt x="3635" y="21696"/>
                    <a:pt x="3970" y="21877"/>
                    <a:pt x="4315" y="22059"/>
                  </a:cubicBezTo>
                  <a:cubicBezTo>
                    <a:pt x="4246" y="22053"/>
                    <a:pt x="4176" y="22051"/>
                    <a:pt x="4107" y="22051"/>
                  </a:cubicBezTo>
                  <a:cubicBezTo>
                    <a:pt x="3086" y="22051"/>
                    <a:pt x="2068" y="22601"/>
                    <a:pt x="1431" y="23373"/>
                  </a:cubicBezTo>
                  <a:cubicBezTo>
                    <a:pt x="1379" y="23435"/>
                    <a:pt x="1394" y="23573"/>
                    <a:pt x="1494" y="23573"/>
                  </a:cubicBezTo>
                  <a:cubicBezTo>
                    <a:pt x="1498" y="23573"/>
                    <a:pt x="1501" y="23573"/>
                    <a:pt x="1504" y="23573"/>
                  </a:cubicBezTo>
                  <a:cubicBezTo>
                    <a:pt x="2547" y="23446"/>
                    <a:pt x="4261" y="23391"/>
                    <a:pt x="4868" y="22376"/>
                  </a:cubicBezTo>
                  <a:cubicBezTo>
                    <a:pt x="5430" y="22702"/>
                    <a:pt x="5975" y="23056"/>
                    <a:pt x="6510" y="23437"/>
                  </a:cubicBezTo>
                  <a:cubicBezTo>
                    <a:pt x="6217" y="23400"/>
                    <a:pt x="5910" y="23375"/>
                    <a:pt x="5603" y="23375"/>
                  </a:cubicBezTo>
                  <a:cubicBezTo>
                    <a:pt x="4705" y="23375"/>
                    <a:pt x="3811" y="23591"/>
                    <a:pt x="3290" y="24362"/>
                  </a:cubicBezTo>
                  <a:cubicBezTo>
                    <a:pt x="3263" y="24407"/>
                    <a:pt x="3290" y="24471"/>
                    <a:pt x="3336" y="24480"/>
                  </a:cubicBezTo>
                  <a:cubicBezTo>
                    <a:pt x="3635" y="24533"/>
                    <a:pt x="3932" y="24561"/>
                    <a:pt x="4226" y="24561"/>
                  </a:cubicBezTo>
                  <a:cubicBezTo>
                    <a:pt x="5170" y="24561"/>
                    <a:pt x="6075" y="24279"/>
                    <a:pt x="6863" y="23691"/>
                  </a:cubicBezTo>
                  <a:cubicBezTo>
                    <a:pt x="7371" y="24063"/>
                    <a:pt x="7870" y="24462"/>
                    <a:pt x="8350" y="24888"/>
                  </a:cubicBezTo>
                  <a:cubicBezTo>
                    <a:pt x="9312" y="27690"/>
                    <a:pt x="10590" y="30374"/>
                    <a:pt x="12467" y="32541"/>
                  </a:cubicBezTo>
                  <a:cubicBezTo>
                    <a:pt x="12507" y="32587"/>
                    <a:pt x="12554" y="32607"/>
                    <a:pt x="12600" y="32607"/>
                  </a:cubicBezTo>
                  <a:cubicBezTo>
                    <a:pt x="12753" y="32607"/>
                    <a:pt x="12899" y="32395"/>
                    <a:pt x="12766" y="32242"/>
                  </a:cubicBezTo>
                  <a:cubicBezTo>
                    <a:pt x="11506" y="30791"/>
                    <a:pt x="10508" y="29104"/>
                    <a:pt x="9692" y="27300"/>
                  </a:cubicBezTo>
                  <a:cubicBezTo>
                    <a:pt x="9747" y="26910"/>
                    <a:pt x="9819" y="26529"/>
                    <a:pt x="9901" y="26148"/>
                  </a:cubicBezTo>
                  <a:cubicBezTo>
                    <a:pt x="9921" y="26168"/>
                    <a:pt x="9940" y="26183"/>
                    <a:pt x="9967" y="26183"/>
                  </a:cubicBezTo>
                  <a:cubicBezTo>
                    <a:pt x="9977" y="26183"/>
                    <a:pt x="9988" y="26180"/>
                    <a:pt x="10001" y="26175"/>
                  </a:cubicBezTo>
                  <a:cubicBezTo>
                    <a:pt x="10055" y="26148"/>
                    <a:pt x="10119" y="26121"/>
                    <a:pt x="10182" y="26103"/>
                  </a:cubicBezTo>
                  <a:cubicBezTo>
                    <a:pt x="10331" y="26135"/>
                    <a:pt x="10478" y="26151"/>
                    <a:pt x="10623" y="26151"/>
                  </a:cubicBezTo>
                  <a:cubicBezTo>
                    <a:pt x="11486" y="26151"/>
                    <a:pt x="12274" y="25607"/>
                    <a:pt x="12848" y="24924"/>
                  </a:cubicBezTo>
                  <a:cubicBezTo>
                    <a:pt x="12875" y="24915"/>
                    <a:pt x="12912" y="24897"/>
                    <a:pt x="12948" y="24879"/>
                  </a:cubicBezTo>
                  <a:cubicBezTo>
                    <a:pt x="12993" y="24860"/>
                    <a:pt x="12993" y="24806"/>
                    <a:pt x="12966" y="24770"/>
                  </a:cubicBezTo>
                  <a:cubicBezTo>
                    <a:pt x="12993" y="24743"/>
                    <a:pt x="13011" y="24724"/>
                    <a:pt x="13029" y="24697"/>
                  </a:cubicBezTo>
                  <a:cubicBezTo>
                    <a:pt x="13075" y="24634"/>
                    <a:pt x="13011" y="24561"/>
                    <a:pt x="12948" y="24561"/>
                  </a:cubicBezTo>
                  <a:cubicBezTo>
                    <a:pt x="12882" y="24559"/>
                    <a:pt x="12816" y="24557"/>
                    <a:pt x="12750" y="24557"/>
                  </a:cubicBezTo>
                  <a:cubicBezTo>
                    <a:pt x="11654" y="24557"/>
                    <a:pt x="10564" y="24919"/>
                    <a:pt x="9983" y="25894"/>
                  </a:cubicBezTo>
                  <a:cubicBezTo>
                    <a:pt x="9973" y="25894"/>
                    <a:pt x="9973" y="25894"/>
                    <a:pt x="9964" y="25885"/>
                  </a:cubicBezTo>
                  <a:cubicBezTo>
                    <a:pt x="10273" y="24697"/>
                    <a:pt x="10762" y="23555"/>
                    <a:pt x="11442" y="22539"/>
                  </a:cubicBezTo>
                  <a:cubicBezTo>
                    <a:pt x="12011" y="22996"/>
                    <a:pt x="12616" y="23195"/>
                    <a:pt x="13211" y="23195"/>
                  </a:cubicBezTo>
                  <a:cubicBezTo>
                    <a:pt x="14363" y="23195"/>
                    <a:pt x="15477" y="22452"/>
                    <a:pt x="16212" y="21406"/>
                  </a:cubicBezTo>
                  <a:cubicBezTo>
                    <a:pt x="16258" y="21324"/>
                    <a:pt x="16194" y="21215"/>
                    <a:pt x="16103" y="21215"/>
                  </a:cubicBezTo>
                  <a:cubicBezTo>
                    <a:pt x="15351" y="21233"/>
                    <a:pt x="14544" y="21206"/>
                    <a:pt x="13809" y="21378"/>
                  </a:cubicBezTo>
                  <a:cubicBezTo>
                    <a:pt x="13029" y="21560"/>
                    <a:pt x="12340" y="21995"/>
                    <a:pt x="11606" y="22312"/>
                  </a:cubicBezTo>
                  <a:cubicBezTo>
                    <a:pt x="11841" y="21977"/>
                    <a:pt x="12095" y="21650"/>
                    <a:pt x="12376" y="21351"/>
                  </a:cubicBezTo>
                  <a:cubicBezTo>
                    <a:pt x="12413" y="21351"/>
                    <a:pt x="12440" y="21315"/>
                    <a:pt x="12449" y="21279"/>
                  </a:cubicBezTo>
                  <a:cubicBezTo>
                    <a:pt x="12794" y="20916"/>
                    <a:pt x="13174" y="20580"/>
                    <a:pt x="13583" y="20281"/>
                  </a:cubicBezTo>
                  <a:cubicBezTo>
                    <a:pt x="13601" y="20272"/>
                    <a:pt x="13610" y="20254"/>
                    <a:pt x="13619" y="20227"/>
                  </a:cubicBezTo>
                  <a:cubicBezTo>
                    <a:pt x="13619" y="20227"/>
                    <a:pt x="13628" y="20236"/>
                    <a:pt x="13628" y="20236"/>
                  </a:cubicBezTo>
                  <a:cubicBezTo>
                    <a:pt x="13713" y="20242"/>
                    <a:pt x="13799" y="20246"/>
                    <a:pt x="13883" y="20246"/>
                  </a:cubicBezTo>
                  <a:cubicBezTo>
                    <a:pt x="15090" y="20246"/>
                    <a:pt x="16189" y="19589"/>
                    <a:pt x="16756" y="18513"/>
                  </a:cubicBezTo>
                  <a:cubicBezTo>
                    <a:pt x="16791" y="18452"/>
                    <a:pt x="16759" y="18358"/>
                    <a:pt x="16685" y="18358"/>
                  </a:cubicBezTo>
                  <a:cubicBezTo>
                    <a:pt x="16682" y="18358"/>
                    <a:pt x="16678" y="18358"/>
                    <a:pt x="16675" y="18359"/>
                  </a:cubicBezTo>
                  <a:cubicBezTo>
                    <a:pt x="15550" y="18440"/>
                    <a:pt x="13519" y="18449"/>
                    <a:pt x="13564" y="20045"/>
                  </a:cubicBezTo>
                  <a:cubicBezTo>
                    <a:pt x="13537" y="20064"/>
                    <a:pt x="13528" y="20091"/>
                    <a:pt x="13528" y="20118"/>
                  </a:cubicBezTo>
                  <a:cubicBezTo>
                    <a:pt x="13519" y="20127"/>
                    <a:pt x="13501" y="20127"/>
                    <a:pt x="13492" y="20136"/>
                  </a:cubicBezTo>
                  <a:cubicBezTo>
                    <a:pt x="13120" y="20399"/>
                    <a:pt x="12766" y="20707"/>
                    <a:pt x="12440" y="21034"/>
                  </a:cubicBezTo>
                  <a:cubicBezTo>
                    <a:pt x="12594" y="20517"/>
                    <a:pt x="13048" y="20154"/>
                    <a:pt x="13156" y="19619"/>
                  </a:cubicBezTo>
                  <a:cubicBezTo>
                    <a:pt x="13338" y="18794"/>
                    <a:pt x="12875" y="17987"/>
                    <a:pt x="13057" y="17153"/>
                  </a:cubicBezTo>
                  <a:cubicBezTo>
                    <a:pt x="13070" y="17094"/>
                    <a:pt x="13026" y="17049"/>
                    <a:pt x="12977" y="17049"/>
                  </a:cubicBezTo>
                  <a:cubicBezTo>
                    <a:pt x="12958" y="17049"/>
                    <a:pt x="12938" y="17056"/>
                    <a:pt x="12921" y="17071"/>
                  </a:cubicBezTo>
                  <a:cubicBezTo>
                    <a:pt x="12277" y="17688"/>
                    <a:pt x="11778" y="18422"/>
                    <a:pt x="11705" y="19329"/>
                  </a:cubicBezTo>
                  <a:cubicBezTo>
                    <a:pt x="11651" y="19928"/>
                    <a:pt x="11687" y="20862"/>
                    <a:pt x="12204" y="21270"/>
                  </a:cubicBezTo>
                  <a:cubicBezTo>
                    <a:pt x="11615" y="21895"/>
                    <a:pt x="11107" y="22603"/>
                    <a:pt x="10690" y="23364"/>
                  </a:cubicBezTo>
                  <a:cubicBezTo>
                    <a:pt x="10753" y="23129"/>
                    <a:pt x="10771" y="22893"/>
                    <a:pt x="10735" y="22648"/>
                  </a:cubicBezTo>
                  <a:cubicBezTo>
                    <a:pt x="10626" y="22040"/>
                    <a:pt x="10173" y="21560"/>
                    <a:pt x="9992" y="20979"/>
                  </a:cubicBezTo>
                  <a:cubicBezTo>
                    <a:pt x="9983" y="20957"/>
                    <a:pt x="9962" y="20945"/>
                    <a:pt x="9942" y="20945"/>
                  </a:cubicBezTo>
                  <a:cubicBezTo>
                    <a:pt x="9921" y="20945"/>
                    <a:pt x="9901" y="20957"/>
                    <a:pt x="9892" y="20979"/>
                  </a:cubicBezTo>
                  <a:cubicBezTo>
                    <a:pt x="9574" y="22040"/>
                    <a:pt x="9221" y="23464"/>
                    <a:pt x="10227" y="24244"/>
                  </a:cubicBezTo>
                  <a:cubicBezTo>
                    <a:pt x="10227" y="24244"/>
                    <a:pt x="10227" y="24244"/>
                    <a:pt x="10227" y="24253"/>
                  </a:cubicBezTo>
                  <a:cubicBezTo>
                    <a:pt x="10236" y="24253"/>
                    <a:pt x="10246" y="24262"/>
                    <a:pt x="10255" y="24271"/>
                  </a:cubicBezTo>
                  <a:cubicBezTo>
                    <a:pt x="9892" y="25133"/>
                    <a:pt x="9647" y="26048"/>
                    <a:pt x="9547" y="26973"/>
                  </a:cubicBezTo>
                  <a:cubicBezTo>
                    <a:pt x="8686" y="25006"/>
                    <a:pt x="8024" y="22920"/>
                    <a:pt x="7462" y="20880"/>
                  </a:cubicBezTo>
                  <a:cubicBezTo>
                    <a:pt x="8187" y="19420"/>
                    <a:pt x="8931" y="17987"/>
                    <a:pt x="9865" y="16690"/>
                  </a:cubicBezTo>
                  <a:cubicBezTo>
                    <a:pt x="9910" y="16690"/>
                    <a:pt x="9955" y="16654"/>
                    <a:pt x="9937" y="16609"/>
                  </a:cubicBezTo>
                  <a:cubicBezTo>
                    <a:pt x="10218" y="16219"/>
                    <a:pt x="10518" y="15847"/>
                    <a:pt x="10835" y="15493"/>
                  </a:cubicBezTo>
                  <a:cubicBezTo>
                    <a:pt x="10835" y="15493"/>
                    <a:pt x="10835" y="15493"/>
                    <a:pt x="10835" y="15502"/>
                  </a:cubicBezTo>
                  <a:cubicBezTo>
                    <a:pt x="11567" y="16330"/>
                    <a:pt x="12523" y="16522"/>
                    <a:pt x="13518" y="16522"/>
                  </a:cubicBezTo>
                  <a:cubicBezTo>
                    <a:pt x="14126" y="16522"/>
                    <a:pt x="14747" y="16450"/>
                    <a:pt x="15342" y="16409"/>
                  </a:cubicBezTo>
                  <a:cubicBezTo>
                    <a:pt x="15414" y="16400"/>
                    <a:pt x="15478" y="16300"/>
                    <a:pt x="15414" y="16246"/>
                  </a:cubicBezTo>
                  <a:cubicBezTo>
                    <a:pt x="14483" y="15523"/>
                    <a:pt x="13387" y="14950"/>
                    <a:pt x="12244" y="14950"/>
                  </a:cubicBezTo>
                  <a:cubicBezTo>
                    <a:pt x="11895" y="14950"/>
                    <a:pt x="11542" y="15003"/>
                    <a:pt x="11189" y="15122"/>
                  </a:cubicBezTo>
                  <a:cubicBezTo>
                    <a:pt x="11488" y="14813"/>
                    <a:pt x="11796" y="14523"/>
                    <a:pt x="12141" y="14242"/>
                  </a:cubicBezTo>
                  <a:cubicBezTo>
                    <a:pt x="12466" y="14323"/>
                    <a:pt x="12832" y="14401"/>
                    <a:pt x="13187" y="14401"/>
                  </a:cubicBezTo>
                  <a:cubicBezTo>
                    <a:pt x="13386" y="14401"/>
                    <a:pt x="13581" y="14376"/>
                    <a:pt x="13764" y="14314"/>
                  </a:cubicBezTo>
                  <a:cubicBezTo>
                    <a:pt x="14381" y="14097"/>
                    <a:pt x="14970" y="13516"/>
                    <a:pt x="15487" y="13127"/>
                  </a:cubicBezTo>
                  <a:cubicBezTo>
                    <a:pt x="15559" y="13063"/>
                    <a:pt x="15541" y="12954"/>
                    <a:pt x="15441" y="12945"/>
                  </a:cubicBezTo>
                  <a:cubicBezTo>
                    <a:pt x="15212" y="12930"/>
                    <a:pt x="14971" y="12919"/>
                    <a:pt x="14726" y="12919"/>
                  </a:cubicBezTo>
                  <a:cubicBezTo>
                    <a:pt x="13770" y="12919"/>
                    <a:pt x="12766" y="13098"/>
                    <a:pt x="12268" y="13979"/>
                  </a:cubicBezTo>
                  <a:lnTo>
                    <a:pt x="12250" y="13979"/>
                  </a:lnTo>
                  <a:cubicBezTo>
                    <a:pt x="12213" y="14006"/>
                    <a:pt x="12177" y="14033"/>
                    <a:pt x="12141" y="14061"/>
                  </a:cubicBezTo>
                  <a:cubicBezTo>
                    <a:pt x="12123" y="14070"/>
                    <a:pt x="12114" y="14070"/>
                    <a:pt x="12095" y="14079"/>
                  </a:cubicBezTo>
                  <a:cubicBezTo>
                    <a:pt x="12068" y="14088"/>
                    <a:pt x="12050" y="14106"/>
                    <a:pt x="12041" y="14133"/>
                  </a:cubicBezTo>
                  <a:cubicBezTo>
                    <a:pt x="11832" y="14287"/>
                    <a:pt x="11633" y="14460"/>
                    <a:pt x="11442" y="14623"/>
                  </a:cubicBezTo>
                  <a:cubicBezTo>
                    <a:pt x="11442" y="14623"/>
                    <a:pt x="11442" y="14614"/>
                    <a:pt x="11433" y="14614"/>
                  </a:cubicBezTo>
                  <a:cubicBezTo>
                    <a:pt x="11705" y="14206"/>
                    <a:pt x="12104" y="13952"/>
                    <a:pt x="12304" y="13498"/>
                  </a:cubicBezTo>
                  <a:cubicBezTo>
                    <a:pt x="12531" y="12991"/>
                    <a:pt x="12649" y="12428"/>
                    <a:pt x="12812" y="11902"/>
                  </a:cubicBezTo>
                  <a:cubicBezTo>
                    <a:pt x="12826" y="11844"/>
                    <a:pt x="12771" y="11781"/>
                    <a:pt x="12716" y="11781"/>
                  </a:cubicBezTo>
                  <a:cubicBezTo>
                    <a:pt x="12702" y="11781"/>
                    <a:pt x="12688" y="11785"/>
                    <a:pt x="12676" y="11794"/>
                  </a:cubicBezTo>
                  <a:cubicBezTo>
                    <a:pt x="11796" y="12446"/>
                    <a:pt x="10590" y="13562"/>
                    <a:pt x="11316" y="14741"/>
                  </a:cubicBezTo>
                  <a:cubicBezTo>
                    <a:pt x="10835" y="15176"/>
                    <a:pt x="10409" y="15657"/>
                    <a:pt x="10010" y="16164"/>
                  </a:cubicBezTo>
                  <a:cubicBezTo>
                    <a:pt x="10164" y="15756"/>
                    <a:pt x="10463" y="15403"/>
                    <a:pt x="10545" y="14958"/>
                  </a:cubicBezTo>
                  <a:cubicBezTo>
                    <a:pt x="10672" y="14251"/>
                    <a:pt x="10490" y="13526"/>
                    <a:pt x="10617" y="12818"/>
                  </a:cubicBezTo>
                  <a:cubicBezTo>
                    <a:pt x="10629" y="12759"/>
                    <a:pt x="10591" y="12723"/>
                    <a:pt x="10547" y="12723"/>
                  </a:cubicBezTo>
                  <a:cubicBezTo>
                    <a:pt x="10524" y="12723"/>
                    <a:pt x="10500" y="12733"/>
                    <a:pt x="10481" y="12755"/>
                  </a:cubicBezTo>
                  <a:cubicBezTo>
                    <a:pt x="9656" y="13897"/>
                    <a:pt x="9176" y="15176"/>
                    <a:pt x="9747" y="16518"/>
                  </a:cubicBezTo>
                  <a:cubicBezTo>
                    <a:pt x="9275" y="17171"/>
                    <a:pt x="8849" y="17860"/>
                    <a:pt x="8468" y="18567"/>
                  </a:cubicBezTo>
                  <a:cubicBezTo>
                    <a:pt x="8631" y="18023"/>
                    <a:pt x="8922" y="17543"/>
                    <a:pt x="8949" y="16944"/>
                  </a:cubicBezTo>
                  <a:cubicBezTo>
                    <a:pt x="8976" y="16155"/>
                    <a:pt x="8722" y="15384"/>
                    <a:pt x="8459" y="14650"/>
                  </a:cubicBezTo>
                  <a:cubicBezTo>
                    <a:pt x="8449" y="14625"/>
                    <a:pt x="8421" y="14609"/>
                    <a:pt x="8396" y="14609"/>
                  </a:cubicBezTo>
                  <a:cubicBezTo>
                    <a:pt x="8374" y="14609"/>
                    <a:pt x="8354" y="14621"/>
                    <a:pt x="8350" y="14650"/>
                  </a:cubicBezTo>
                  <a:cubicBezTo>
                    <a:pt x="8033" y="16201"/>
                    <a:pt x="6863" y="17515"/>
                    <a:pt x="8187" y="18948"/>
                  </a:cubicBezTo>
                  <a:cubicBezTo>
                    <a:pt x="8196" y="18966"/>
                    <a:pt x="8205" y="18966"/>
                    <a:pt x="8214" y="18975"/>
                  </a:cubicBezTo>
                  <a:cubicBezTo>
                    <a:pt x="8223" y="18984"/>
                    <a:pt x="8223" y="18994"/>
                    <a:pt x="8223" y="18994"/>
                  </a:cubicBezTo>
                  <a:cubicBezTo>
                    <a:pt x="8223" y="19003"/>
                    <a:pt x="8223" y="19003"/>
                    <a:pt x="8223" y="19012"/>
                  </a:cubicBezTo>
                  <a:cubicBezTo>
                    <a:pt x="7942" y="19556"/>
                    <a:pt x="7670" y="20109"/>
                    <a:pt x="7407" y="20662"/>
                  </a:cubicBezTo>
                  <a:cubicBezTo>
                    <a:pt x="7217" y="19973"/>
                    <a:pt x="7035" y="19293"/>
                    <a:pt x="6863" y="18622"/>
                  </a:cubicBezTo>
                  <a:cubicBezTo>
                    <a:pt x="6455" y="17053"/>
                    <a:pt x="6210" y="15457"/>
                    <a:pt x="6092" y="13870"/>
                  </a:cubicBezTo>
                  <a:cubicBezTo>
                    <a:pt x="6247" y="13516"/>
                    <a:pt x="6410" y="13190"/>
                    <a:pt x="6600" y="12873"/>
                  </a:cubicBezTo>
                  <a:cubicBezTo>
                    <a:pt x="7000" y="13044"/>
                    <a:pt x="7419" y="13125"/>
                    <a:pt x="7836" y="13125"/>
                  </a:cubicBezTo>
                  <a:cubicBezTo>
                    <a:pt x="8589" y="13125"/>
                    <a:pt x="9336" y="12859"/>
                    <a:pt x="9955" y="12374"/>
                  </a:cubicBezTo>
                  <a:cubicBezTo>
                    <a:pt x="10019" y="12329"/>
                    <a:pt x="9983" y="12220"/>
                    <a:pt x="9910" y="12202"/>
                  </a:cubicBezTo>
                  <a:cubicBezTo>
                    <a:pt x="9393" y="12069"/>
                    <a:pt x="8871" y="11994"/>
                    <a:pt x="8344" y="11994"/>
                  </a:cubicBezTo>
                  <a:cubicBezTo>
                    <a:pt x="8114" y="11994"/>
                    <a:pt x="7884" y="12008"/>
                    <a:pt x="7652" y="12038"/>
                  </a:cubicBezTo>
                  <a:cubicBezTo>
                    <a:pt x="7489" y="12057"/>
                    <a:pt x="7289" y="12075"/>
                    <a:pt x="7099" y="12111"/>
                  </a:cubicBezTo>
                  <a:cubicBezTo>
                    <a:pt x="7398" y="11721"/>
                    <a:pt x="7716" y="11349"/>
                    <a:pt x="8078" y="11014"/>
                  </a:cubicBezTo>
                  <a:cubicBezTo>
                    <a:pt x="8078" y="11032"/>
                    <a:pt x="8078" y="11050"/>
                    <a:pt x="8096" y="11068"/>
                  </a:cubicBezTo>
                  <a:cubicBezTo>
                    <a:pt x="8555" y="11438"/>
                    <a:pt x="9067" y="11561"/>
                    <a:pt x="9600" y="11561"/>
                  </a:cubicBezTo>
                  <a:cubicBezTo>
                    <a:pt x="10426" y="11561"/>
                    <a:pt x="11301" y="11264"/>
                    <a:pt x="12095" y="11132"/>
                  </a:cubicBezTo>
                  <a:cubicBezTo>
                    <a:pt x="12159" y="11123"/>
                    <a:pt x="12168" y="11023"/>
                    <a:pt x="12114" y="10996"/>
                  </a:cubicBezTo>
                  <a:cubicBezTo>
                    <a:pt x="11300" y="10623"/>
                    <a:pt x="10449" y="10345"/>
                    <a:pt x="9578" y="10345"/>
                  </a:cubicBezTo>
                  <a:cubicBezTo>
                    <a:pt x="9303" y="10345"/>
                    <a:pt x="9027" y="10373"/>
                    <a:pt x="8749" y="10433"/>
                  </a:cubicBezTo>
                  <a:cubicBezTo>
                    <a:pt x="9003" y="10243"/>
                    <a:pt x="9257" y="10053"/>
                    <a:pt x="9529" y="9871"/>
                  </a:cubicBezTo>
                  <a:cubicBezTo>
                    <a:pt x="9790" y="9964"/>
                    <a:pt x="10046" y="10006"/>
                    <a:pt x="10293" y="10006"/>
                  </a:cubicBezTo>
                  <a:cubicBezTo>
                    <a:pt x="11383" y="10006"/>
                    <a:pt x="12314" y="9183"/>
                    <a:pt x="12757" y="8148"/>
                  </a:cubicBezTo>
                  <a:cubicBezTo>
                    <a:pt x="12785" y="8085"/>
                    <a:pt x="12748" y="7994"/>
                    <a:pt x="12667" y="7994"/>
                  </a:cubicBezTo>
                  <a:cubicBezTo>
                    <a:pt x="11424" y="8012"/>
                    <a:pt x="9828" y="8194"/>
                    <a:pt x="9475" y="9626"/>
                  </a:cubicBezTo>
                  <a:cubicBezTo>
                    <a:pt x="9475" y="9644"/>
                    <a:pt x="9475" y="9644"/>
                    <a:pt x="9484" y="9654"/>
                  </a:cubicBezTo>
                  <a:lnTo>
                    <a:pt x="9466" y="9663"/>
                  </a:lnTo>
                  <a:cubicBezTo>
                    <a:pt x="9438" y="9681"/>
                    <a:pt x="9420" y="9708"/>
                    <a:pt x="9420" y="9735"/>
                  </a:cubicBezTo>
                  <a:cubicBezTo>
                    <a:pt x="9112" y="9898"/>
                    <a:pt x="8822" y="10080"/>
                    <a:pt x="8532" y="10288"/>
                  </a:cubicBezTo>
                  <a:cubicBezTo>
                    <a:pt x="8668" y="10134"/>
                    <a:pt x="8777" y="9971"/>
                    <a:pt x="8849" y="9790"/>
                  </a:cubicBezTo>
                  <a:cubicBezTo>
                    <a:pt x="9030" y="9300"/>
                    <a:pt x="8958" y="8710"/>
                    <a:pt x="8913" y="8203"/>
                  </a:cubicBezTo>
                  <a:cubicBezTo>
                    <a:pt x="8906" y="8159"/>
                    <a:pt x="8870" y="8128"/>
                    <a:pt x="8830" y="8128"/>
                  </a:cubicBezTo>
                  <a:cubicBezTo>
                    <a:pt x="8812" y="8128"/>
                    <a:pt x="8793" y="8134"/>
                    <a:pt x="8777" y="8148"/>
                  </a:cubicBezTo>
                  <a:cubicBezTo>
                    <a:pt x="8432" y="8493"/>
                    <a:pt x="7969" y="8846"/>
                    <a:pt x="7833" y="9336"/>
                  </a:cubicBezTo>
                  <a:cubicBezTo>
                    <a:pt x="7697" y="9790"/>
                    <a:pt x="7770" y="10325"/>
                    <a:pt x="7951" y="10760"/>
                  </a:cubicBezTo>
                  <a:cubicBezTo>
                    <a:pt x="7453" y="11213"/>
                    <a:pt x="7008" y="11730"/>
                    <a:pt x="6646" y="12301"/>
                  </a:cubicBezTo>
                  <a:cubicBezTo>
                    <a:pt x="6546" y="12374"/>
                    <a:pt x="6473" y="12465"/>
                    <a:pt x="6437" y="12592"/>
                  </a:cubicBezTo>
                  <a:cubicBezTo>
                    <a:pt x="6437" y="12610"/>
                    <a:pt x="6437" y="12619"/>
                    <a:pt x="6437" y="12628"/>
                  </a:cubicBezTo>
                  <a:cubicBezTo>
                    <a:pt x="6301" y="12873"/>
                    <a:pt x="6174" y="13117"/>
                    <a:pt x="6065" y="13371"/>
                  </a:cubicBezTo>
                  <a:cubicBezTo>
                    <a:pt x="5975" y="11549"/>
                    <a:pt x="6065" y="9726"/>
                    <a:pt x="6328" y="7922"/>
                  </a:cubicBezTo>
                  <a:cubicBezTo>
                    <a:pt x="6918" y="7876"/>
                    <a:pt x="7407" y="7931"/>
                    <a:pt x="7933" y="7550"/>
                  </a:cubicBezTo>
                  <a:cubicBezTo>
                    <a:pt x="8568" y="7087"/>
                    <a:pt x="9030" y="6353"/>
                    <a:pt x="9493" y="5727"/>
                  </a:cubicBezTo>
                  <a:cubicBezTo>
                    <a:pt x="9529" y="5682"/>
                    <a:pt x="9475" y="5600"/>
                    <a:pt x="9420" y="5600"/>
                  </a:cubicBezTo>
                  <a:cubicBezTo>
                    <a:pt x="8187" y="5673"/>
                    <a:pt x="7008" y="6326"/>
                    <a:pt x="6410" y="7396"/>
                  </a:cubicBezTo>
                  <a:cubicBezTo>
                    <a:pt x="6537" y="6634"/>
                    <a:pt x="6691" y="5863"/>
                    <a:pt x="6881" y="5101"/>
                  </a:cubicBezTo>
                  <a:cubicBezTo>
                    <a:pt x="7507" y="5020"/>
                    <a:pt x="8051" y="5002"/>
                    <a:pt x="8604" y="4675"/>
                  </a:cubicBezTo>
                  <a:cubicBezTo>
                    <a:pt x="9094" y="4385"/>
                    <a:pt x="9466" y="3977"/>
                    <a:pt x="9847" y="3569"/>
                  </a:cubicBezTo>
                  <a:cubicBezTo>
                    <a:pt x="9874" y="3560"/>
                    <a:pt x="9910" y="3542"/>
                    <a:pt x="9937" y="3533"/>
                  </a:cubicBezTo>
                  <a:cubicBezTo>
                    <a:pt x="9973" y="3515"/>
                    <a:pt x="9983" y="3478"/>
                    <a:pt x="9964" y="3451"/>
                  </a:cubicBezTo>
                  <a:cubicBezTo>
                    <a:pt x="9983" y="3424"/>
                    <a:pt x="10001" y="3406"/>
                    <a:pt x="10028" y="3379"/>
                  </a:cubicBezTo>
                  <a:cubicBezTo>
                    <a:pt x="10064" y="3333"/>
                    <a:pt x="10037" y="3261"/>
                    <a:pt x="9973" y="3261"/>
                  </a:cubicBezTo>
                  <a:cubicBezTo>
                    <a:pt x="8867" y="3270"/>
                    <a:pt x="7670" y="3496"/>
                    <a:pt x="7063" y="4403"/>
                  </a:cubicBezTo>
                  <a:cubicBezTo>
                    <a:pt x="7108" y="4231"/>
                    <a:pt x="7153" y="4059"/>
                    <a:pt x="7199" y="3895"/>
                  </a:cubicBezTo>
                  <a:cubicBezTo>
                    <a:pt x="7244" y="3877"/>
                    <a:pt x="7271" y="3832"/>
                    <a:pt x="7235" y="3787"/>
                  </a:cubicBezTo>
                  <a:cubicBezTo>
                    <a:pt x="7235" y="3787"/>
                    <a:pt x="7235" y="3778"/>
                    <a:pt x="7235" y="3778"/>
                  </a:cubicBezTo>
                  <a:cubicBezTo>
                    <a:pt x="7344" y="3415"/>
                    <a:pt x="7453" y="3052"/>
                    <a:pt x="7570" y="2689"/>
                  </a:cubicBezTo>
                  <a:cubicBezTo>
                    <a:pt x="7580" y="2680"/>
                    <a:pt x="7570" y="2671"/>
                    <a:pt x="7570" y="2662"/>
                  </a:cubicBezTo>
                  <a:cubicBezTo>
                    <a:pt x="7570" y="2653"/>
                    <a:pt x="7570" y="2653"/>
                    <a:pt x="7580" y="2653"/>
                  </a:cubicBezTo>
                  <a:cubicBezTo>
                    <a:pt x="8650" y="2553"/>
                    <a:pt x="10200" y="2445"/>
                    <a:pt x="10400" y="1102"/>
                  </a:cubicBezTo>
                  <a:cubicBezTo>
                    <a:pt x="10408" y="1055"/>
                    <a:pt x="10373" y="1000"/>
                    <a:pt x="10322" y="1000"/>
                  </a:cubicBezTo>
                  <a:cubicBezTo>
                    <a:pt x="10315" y="1000"/>
                    <a:pt x="10307" y="1001"/>
                    <a:pt x="10300" y="1003"/>
                  </a:cubicBezTo>
                  <a:cubicBezTo>
                    <a:pt x="9837" y="1157"/>
                    <a:pt x="9321" y="1112"/>
                    <a:pt x="8849" y="1211"/>
                  </a:cubicBezTo>
                  <a:cubicBezTo>
                    <a:pt x="8831" y="767"/>
                    <a:pt x="8695" y="377"/>
                    <a:pt x="8414" y="14"/>
                  </a:cubicBezTo>
                  <a:cubicBezTo>
                    <a:pt x="8405" y="5"/>
                    <a:pt x="8391" y="1"/>
                    <a:pt x="8378" y="1"/>
                  </a:cubicBezTo>
                  <a:close/>
                </a:path>
              </a:pathLst>
            </a:custGeom>
            <a:solidFill>
              <a:srgbClr val="CFB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/>
          <p:nvPr/>
        </p:nvSpPr>
        <p:spPr>
          <a:xfrm rot="-900001" flipH="1">
            <a:off x="7244762" y="1286789"/>
            <a:ext cx="1124681" cy="2183926"/>
          </a:xfrm>
          <a:custGeom>
            <a:avLst/>
            <a:gdLst/>
            <a:ahLst/>
            <a:cxnLst/>
            <a:rect l="l" t="t" r="r" b="b"/>
            <a:pathLst>
              <a:path w="16792" h="32607" extrusionOk="0">
                <a:moveTo>
                  <a:pt x="8495" y="295"/>
                </a:moveTo>
                <a:cubicBezTo>
                  <a:pt x="8650" y="495"/>
                  <a:pt x="8713" y="1021"/>
                  <a:pt x="8731" y="1238"/>
                </a:cubicBezTo>
                <a:cubicBezTo>
                  <a:pt x="8586" y="1275"/>
                  <a:pt x="8450" y="1329"/>
                  <a:pt x="8323" y="1402"/>
                </a:cubicBezTo>
                <a:cubicBezTo>
                  <a:pt x="8305" y="1411"/>
                  <a:pt x="8296" y="1420"/>
                  <a:pt x="8278" y="1429"/>
                </a:cubicBezTo>
                <a:cubicBezTo>
                  <a:pt x="8323" y="1048"/>
                  <a:pt x="8396" y="667"/>
                  <a:pt x="8495" y="295"/>
                </a:cubicBezTo>
                <a:close/>
                <a:moveTo>
                  <a:pt x="10218" y="1193"/>
                </a:moveTo>
                <a:lnTo>
                  <a:pt x="10218" y="1193"/>
                </a:lnTo>
                <a:cubicBezTo>
                  <a:pt x="10209" y="1211"/>
                  <a:pt x="10209" y="1220"/>
                  <a:pt x="10200" y="1238"/>
                </a:cubicBezTo>
                <a:cubicBezTo>
                  <a:pt x="9402" y="1601"/>
                  <a:pt x="8595" y="1937"/>
                  <a:pt x="7815" y="2327"/>
                </a:cubicBezTo>
                <a:cubicBezTo>
                  <a:pt x="8006" y="1755"/>
                  <a:pt x="8468" y="1429"/>
                  <a:pt x="9103" y="1347"/>
                </a:cubicBezTo>
                <a:cubicBezTo>
                  <a:pt x="9484" y="1302"/>
                  <a:pt x="9847" y="1293"/>
                  <a:pt x="10218" y="1193"/>
                </a:cubicBezTo>
                <a:close/>
                <a:moveTo>
                  <a:pt x="10155" y="1393"/>
                </a:moveTo>
                <a:lnTo>
                  <a:pt x="10155" y="1393"/>
                </a:lnTo>
                <a:cubicBezTo>
                  <a:pt x="9819" y="2236"/>
                  <a:pt x="8767" y="2336"/>
                  <a:pt x="7906" y="2417"/>
                </a:cubicBezTo>
                <a:cubicBezTo>
                  <a:pt x="8668" y="2091"/>
                  <a:pt x="9402" y="1737"/>
                  <a:pt x="10155" y="1393"/>
                </a:cubicBezTo>
                <a:close/>
                <a:moveTo>
                  <a:pt x="8374" y="214"/>
                </a:moveTo>
                <a:cubicBezTo>
                  <a:pt x="8375" y="214"/>
                  <a:pt x="8376" y="214"/>
                  <a:pt x="8378" y="214"/>
                </a:cubicBezTo>
                <a:cubicBezTo>
                  <a:pt x="8405" y="214"/>
                  <a:pt x="8423" y="232"/>
                  <a:pt x="8441" y="241"/>
                </a:cubicBezTo>
                <a:cubicBezTo>
                  <a:pt x="8278" y="667"/>
                  <a:pt x="8169" y="1093"/>
                  <a:pt x="8124" y="1547"/>
                </a:cubicBezTo>
                <a:cubicBezTo>
                  <a:pt x="7861" y="1773"/>
                  <a:pt x="7706" y="2091"/>
                  <a:pt x="7688" y="2435"/>
                </a:cubicBezTo>
                <a:cubicBezTo>
                  <a:pt x="7643" y="2435"/>
                  <a:pt x="7607" y="2445"/>
                  <a:pt x="7570" y="2445"/>
                </a:cubicBezTo>
                <a:cubicBezTo>
                  <a:pt x="7543" y="2200"/>
                  <a:pt x="7498" y="1955"/>
                  <a:pt x="7516" y="1701"/>
                </a:cubicBezTo>
                <a:cubicBezTo>
                  <a:pt x="7534" y="1248"/>
                  <a:pt x="7752" y="939"/>
                  <a:pt x="8033" y="595"/>
                </a:cubicBezTo>
                <a:cubicBezTo>
                  <a:pt x="8096" y="523"/>
                  <a:pt x="8282" y="214"/>
                  <a:pt x="8374" y="214"/>
                </a:cubicBezTo>
                <a:close/>
                <a:moveTo>
                  <a:pt x="6827" y="1991"/>
                </a:moveTo>
                <a:lnTo>
                  <a:pt x="6827" y="1991"/>
                </a:lnTo>
                <a:cubicBezTo>
                  <a:pt x="7063" y="2454"/>
                  <a:pt x="7226" y="2943"/>
                  <a:pt x="7144" y="3460"/>
                </a:cubicBezTo>
                <a:cubicBezTo>
                  <a:pt x="7063" y="2961"/>
                  <a:pt x="6963" y="2472"/>
                  <a:pt x="6827" y="1991"/>
                </a:cubicBezTo>
                <a:close/>
                <a:moveTo>
                  <a:pt x="6700" y="1882"/>
                </a:moveTo>
                <a:cubicBezTo>
                  <a:pt x="6818" y="2417"/>
                  <a:pt x="6954" y="2943"/>
                  <a:pt x="7045" y="3478"/>
                </a:cubicBezTo>
                <a:cubicBezTo>
                  <a:pt x="6754" y="2989"/>
                  <a:pt x="6627" y="2454"/>
                  <a:pt x="6700" y="1882"/>
                </a:cubicBezTo>
                <a:close/>
                <a:moveTo>
                  <a:pt x="5793" y="2662"/>
                </a:moveTo>
                <a:cubicBezTo>
                  <a:pt x="6228" y="3224"/>
                  <a:pt x="6745" y="3678"/>
                  <a:pt x="6691" y="4476"/>
                </a:cubicBezTo>
                <a:cubicBezTo>
                  <a:pt x="6676" y="4687"/>
                  <a:pt x="6650" y="4766"/>
                  <a:pt x="6617" y="4766"/>
                </a:cubicBezTo>
                <a:cubicBezTo>
                  <a:pt x="6531" y="4766"/>
                  <a:pt x="6403" y="4203"/>
                  <a:pt x="6337" y="4031"/>
                </a:cubicBezTo>
                <a:cubicBezTo>
                  <a:pt x="6165" y="3596"/>
                  <a:pt x="5993" y="3161"/>
                  <a:pt x="5820" y="2726"/>
                </a:cubicBezTo>
                <a:cubicBezTo>
                  <a:pt x="5811" y="2707"/>
                  <a:pt x="5802" y="2698"/>
                  <a:pt x="5784" y="2689"/>
                </a:cubicBezTo>
                <a:cubicBezTo>
                  <a:pt x="5784" y="2680"/>
                  <a:pt x="5793" y="2671"/>
                  <a:pt x="5793" y="2662"/>
                </a:cubicBezTo>
                <a:close/>
                <a:moveTo>
                  <a:pt x="9705" y="3420"/>
                </a:moveTo>
                <a:cubicBezTo>
                  <a:pt x="9745" y="3420"/>
                  <a:pt x="9771" y="3424"/>
                  <a:pt x="9774" y="3433"/>
                </a:cubicBezTo>
                <a:cubicBezTo>
                  <a:pt x="9783" y="3433"/>
                  <a:pt x="9783" y="3442"/>
                  <a:pt x="9774" y="3451"/>
                </a:cubicBezTo>
                <a:cubicBezTo>
                  <a:pt x="8867" y="3841"/>
                  <a:pt x="7788" y="4158"/>
                  <a:pt x="7017" y="4802"/>
                </a:cubicBezTo>
                <a:cubicBezTo>
                  <a:pt x="7235" y="4385"/>
                  <a:pt x="7543" y="4031"/>
                  <a:pt x="7979" y="3805"/>
                </a:cubicBezTo>
                <a:cubicBezTo>
                  <a:pt x="8278" y="3651"/>
                  <a:pt x="8613" y="3560"/>
                  <a:pt x="8949" y="3505"/>
                </a:cubicBezTo>
                <a:lnTo>
                  <a:pt x="8949" y="3505"/>
                </a:lnTo>
                <a:cubicBezTo>
                  <a:pt x="8948" y="3506"/>
                  <a:pt x="8949" y="3506"/>
                  <a:pt x="8950" y="3506"/>
                </a:cubicBezTo>
                <a:cubicBezTo>
                  <a:pt x="8978" y="3506"/>
                  <a:pt x="9511" y="3420"/>
                  <a:pt x="9705" y="3420"/>
                </a:cubicBezTo>
                <a:close/>
                <a:moveTo>
                  <a:pt x="9611" y="3669"/>
                </a:moveTo>
                <a:lnTo>
                  <a:pt x="9611" y="3669"/>
                </a:lnTo>
                <a:cubicBezTo>
                  <a:pt x="9302" y="3959"/>
                  <a:pt x="8677" y="4403"/>
                  <a:pt x="8595" y="4449"/>
                </a:cubicBezTo>
                <a:cubicBezTo>
                  <a:pt x="8105" y="4757"/>
                  <a:pt x="7607" y="4811"/>
                  <a:pt x="7063" y="4884"/>
                </a:cubicBezTo>
                <a:cubicBezTo>
                  <a:pt x="7779" y="4331"/>
                  <a:pt x="8758" y="4004"/>
                  <a:pt x="9611" y="3669"/>
                </a:cubicBezTo>
                <a:close/>
                <a:moveTo>
                  <a:pt x="5748" y="2853"/>
                </a:moveTo>
                <a:lnTo>
                  <a:pt x="5748" y="2853"/>
                </a:lnTo>
                <a:cubicBezTo>
                  <a:pt x="6038" y="3560"/>
                  <a:pt x="6328" y="4258"/>
                  <a:pt x="6600" y="4965"/>
                </a:cubicBezTo>
                <a:cubicBezTo>
                  <a:pt x="5639" y="4802"/>
                  <a:pt x="5576" y="3696"/>
                  <a:pt x="5748" y="2853"/>
                </a:cubicBezTo>
                <a:close/>
                <a:moveTo>
                  <a:pt x="643" y="4512"/>
                </a:moveTo>
                <a:lnTo>
                  <a:pt x="643" y="4512"/>
                </a:lnTo>
                <a:cubicBezTo>
                  <a:pt x="1078" y="4557"/>
                  <a:pt x="1513" y="4648"/>
                  <a:pt x="1885" y="4875"/>
                </a:cubicBezTo>
                <a:cubicBezTo>
                  <a:pt x="2356" y="5165"/>
                  <a:pt x="2628" y="5655"/>
                  <a:pt x="3000" y="6044"/>
                </a:cubicBezTo>
                <a:cubicBezTo>
                  <a:pt x="3000" y="6063"/>
                  <a:pt x="3009" y="6081"/>
                  <a:pt x="3027" y="6090"/>
                </a:cubicBezTo>
                <a:cubicBezTo>
                  <a:pt x="3036" y="6090"/>
                  <a:pt x="3036" y="6099"/>
                  <a:pt x="3046" y="6099"/>
                </a:cubicBezTo>
                <a:cubicBezTo>
                  <a:pt x="3009" y="6099"/>
                  <a:pt x="2973" y="6099"/>
                  <a:pt x="2946" y="6108"/>
                </a:cubicBezTo>
                <a:cubicBezTo>
                  <a:pt x="2937" y="6099"/>
                  <a:pt x="2937" y="6099"/>
                  <a:pt x="2937" y="6090"/>
                </a:cubicBezTo>
                <a:cubicBezTo>
                  <a:pt x="2202" y="5528"/>
                  <a:pt x="1431" y="5002"/>
                  <a:pt x="643" y="4512"/>
                </a:cubicBezTo>
                <a:close/>
                <a:moveTo>
                  <a:pt x="298" y="4476"/>
                </a:moveTo>
                <a:cubicBezTo>
                  <a:pt x="334" y="4476"/>
                  <a:pt x="361" y="4485"/>
                  <a:pt x="389" y="4485"/>
                </a:cubicBezTo>
                <a:cubicBezTo>
                  <a:pt x="1187" y="4993"/>
                  <a:pt x="1948" y="5546"/>
                  <a:pt x="2692" y="6117"/>
                </a:cubicBezTo>
                <a:cubicBezTo>
                  <a:pt x="2102" y="6117"/>
                  <a:pt x="1513" y="5927"/>
                  <a:pt x="1096" y="5491"/>
                </a:cubicBezTo>
                <a:cubicBezTo>
                  <a:pt x="779" y="5174"/>
                  <a:pt x="606" y="4784"/>
                  <a:pt x="298" y="4476"/>
                </a:cubicBezTo>
                <a:close/>
                <a:moveTo>
                  <a:pt x="5603" y="5346"/>
                </a:moveTo>
                <a:lnTo>
                  <a:pt x="5603" y="5346"/>
                </a:lnTo>
                <a:cubicBezTo>
                  <a:pt x="5857" y="5528"/>
                  <a:pt x="6147" y="5682"/>
                  <a:pt x="6228" y="5990"/>
                </a:cubicBezTo>
                <a:cubicBezTo>
                  <a:pt x="6283" y="6217"/>
                  <a:pt x="6256" y="6453"/>
                  <a:pt x="6256" y="6688"/>
                </a:cubicBezTo>
                <a:cubicBezTo>
                  <a:pt x="6056" y="6235"/>
                  <a:pt x="5838" y="5791"/>
                  <a:pt x="5603" y="5346"/>
                </a:cubicBezTo>
                <a:close/>
                <a:moveTo>
                  <a:pt x="5548" y="5428"/>
                </a:moveTo>
                <a:cubicBezTo>
                  <a:pt x="5784" y="5918"/>
                  <a:pt x="6002" y="6398"/>
                  <a:pt x="6210" y="6897"/>
                </a:cubicBezTo>
                <a:cubicBezTo>
                  <a:pt x="5630" y="6616"/>
                  <a:pt x="5539" y="6017"/>
                  <a:pt x="5548" y="5428"/>
                </a:cubicBezTo>
                <a:close/>
                <a:moveTo>
                  <a:pt x="4315" y="4693"/>
                </a:moveTo>
                <a:cubicBezTo>
                  <a:pt x="4542" y="5183"/>
                  <a:pt x="4778" y="5872"/>
                  <a:pt x="4814" y="6371"/>
                </a:cubicBezTo>
                <a:cubicBezTo>
                  <a:pt x="4832" y="6570"/>
                  <a:pt x="4814" y="6770"/>
                  <a:pt x="4759" y="6960"/>
                </a:cubicBezTo>
                <a:cubicBezTo>
                  <a:pt x="4719" y="7042"/>
                  <a:pt x="4687" y="7082"/>
                  <a:pt x="4665" y="7082"/>
                </a:cubicBezTo>
                <a:cubicBezTo>
                  <a:pt x="4633" y="7082"/>
                  <a:pt x="4622" y="6996"/>
                  <a:pt x="4632" y="6824"/>
                </a:cubicBezTo>
                <a:cubicBezTo>
                  <a:pt x="4496" y="6543"/>
                  <a:pt x="4478" y="6144"/>
                  <a:pt x="4369" y="5836"/>
                </a:cubicBezTo>
                <a:cubicBezTo>
                  <a:pt x="4369" y="5827"/>
                  <a:pt x="4351" y="5818"/>
                  <a:pt x="4342" y="5818"/>
                </a:cubicBezTo>
                <a:cubicBezTo>
                  <a:pt x="4324" y="5682"/>
                  <a:pt x="4315" y="5537"/>
                  <a:pt x="4306" y="5392"/>
                </a:cubicBezTo>
                <a:lnTo>
                  <a:pt x="4306" y="5392"/>
                </a:lnTo>
                <a:cubicBezTo>
                  <a:pt x="4315" y="5428"/>
                  <a:pt x="4324" y="5455"/>
                  <a:pt x="4333" y="5491"/>
                </a:cubicBezTo>
                <a:cubicBezTo>
                  <a:pt x="4324" y="5428"/>
                  <a:pt x="4315" y="5364"/>
                  <a:pt x="4306" y="5301"/>
                </a:cubicBezTo>
                <a:cubicBezTo>
                  <a:pt x="4297" y="5101"/>
                  <a:pt x="4306" y="4893"/>
                  <a:pt x="4315" y="4693"/>
                </a:cubicBezTo>
                <a:close/>
                <a:moveTo>
                  <a:pt x="4214" y="4411"/>
                </a:moveTo>
                <a:cubicBezTo>
                  <a:pt x="4212" y="4436"/>
                  <a:pt x="4218" y="4460"/>
                  <a:pt x="4224" y="4485"/>
                </a:cubicBezTo>
                <a:cubicBezTo>
                  <a:pt x="4215" y="4494"/>
                  <a:pt x="4206" y="4503"/>
                  <a:pt x="4206" y="4512"/>
                </a:cubicBezTo>
                <a:cubicBezTo>
                  <a:pt x="4161" y="5247"/>
                  <a:pt x="4107" y="6017"/>
                  <a:pt x="4442" y="6697"/>
                </a:cubicBezTo>
                <a:cubicBezTo>
                  <a:pt x="4451" y="6716"/>
                  <a:pt x="4469" y="6725"/>
                  <a:pt x="4487" y="6725"/>
                </a:cubicBezTo>
                <a:cubicBezTo>
                  <a:pt x="4524" y="6879"/>
                  <a:pt x="4551" y="7033"/>
                  <a:pt x="4578" y="7196"/>
                </a:cubicBezTo>
                <a:cubicBezTo>
                  <a:pt x="4569" y="7187"/>
                  <a:pt x="4560" y="7169"/>
                  <a:pt x="4551" y="7160"/>
                </a:cubicBezTo>
                <a:cubicBezTo>
                  <a:pt x="4306" y="6725"/>
                  <a:pt x="4134" y="6262"/>
                  <a:pt x="4088" y="5745"/>
                </a:cubicBezTo>
                <a:cubicBezTo>
                  <a:pt x="4052" y="5419"/>
                  <a:pt x="4070" y="5092"/>
                  <a:pt x="4134" y="4766"/>
                </a:cubicBezTo>
                <a:cubicBezTo>
                  <a:pt x="4150" y="4642"/>
                  <a:pt x="4182" y="4526"/>
                  <a:pt x="4214" y="4411"/>
                </a:cubicBezTo>
                <a:close/>
                <a:moveTo>
                  <a:pt x="9073" y="5751"/>
                </a:moveTo>
                <a:cubicBezTo>
                  <a:pt x="9124" y="5751"/>
                  <a:pt x="9166" y="5761"/>
                  <a:pt x="9194" y="5782"/>
                </a:cubicBezTo>
                <a:cubicBezTo>
                  <a:pt x="8677" y="6063"/>
                  <a:pt x="8178" y="6362"/>
                  <a:pt x="7697" y="6697"/>
                </a:cubicBezTo>
                <a:cubicBezTo>
                  <a:pt x="7289" y="6988"/>
                  <a:pt x="6909" y="7323"/>
                  <a:pt x="6473" y="7577"/>
                </a:cubicBezTo>
                <a:cubicBezTo>
                  <a:pt x="6754" y="7133"/>
                  <a:pt x="7081" y="6743"/>
                  <a:pt x="7516" y="6434"/>
                </a:cubicBezTo>
                <a:cubicBezTo>
                  <a:pt x="7685" y="6306"/>
                  <a:pt x="8677" y="5751"/>
                  <a:pt x="9073" y="5751"/>
                </a:cubicBezTo>
                <a:close/>
                <a:moveTo>
                  <a:pt x="9148" y="5972"/>
                </a:moveTo>
                <a:lnTo>
                  <a:pt x="9148" y="5972"/>
                </a:lnTo>
                <a:cubicBezTo>
                  <a:pt x="8922" y="6317"/>
                  <a:pt x="8169" y="7096"/>
                  <a:pt x="8042" y="7214"/>
                </a:cubicBezTo>
                <a:cubicBezTo>
                  <a:pt x="7561" y="7631"/>
                  <a:pt x="7099" y="7668"/>
                  <a:pt x="6573" y="7713"/>
                </a:cubicBezTo>
                <a:cubicBezTo>
                  <a:pt x="6990" y="7450"/>
                  <a:pt x="7371" y="7124"/>
                  <a:pt x="7770" y="6833"/>
                </a:cubicBezTo>
                <a:cubicBezTo>
                  <a:pt x="8214" y="6516"/>
                  <a:pt x="8677" y="6226"/>
                  <a:pt x="9148" y="5972"/>
                </a:cubicBezTo>
                <a:close/>
                <a:moveTo>
                  <a:pt x="3740" y="7769"/>
                </a:moveTo>
                <a:cubicBezTo>
                  <a:pt x="4176" y="7769"/>
                  <a:pt x="4592" y="7886"/>
                  <a:pt x="4941" y="8239"/>
                </a:cubicBezTo>
                <a:cubicBezTo>
                  <a:pt x="4291" y="8331"/>
                  <a:pt x="3470" y="8481"/>
                  <a:pt x="2696" y="8481"/>
                </a:cubicBezTo>
                <a:cubicBezTo>
                  <a:pt x="2173" y="8481"/>
                  <a:pt x="1672" y="8413"/>
                  <a:pt x="1259" y="8212"/>
                </a:cubicBezTo>
                <a:cubicBezTo>
                  <a:pt x="1486" y="8103"/>
                  <a:pt x="2411" y="8003"/>
                  <a:pt x="2547" y="7967"/>
                </a:cubicBezTo>
                <a:cubicBezTo>
                  <a:pt x="2938" y="7864"/>
                  <a:pt x="3347" y="7769"/>
                  <a:pt x="3740" y="7769"/>
                </a:cubicBezTo>
                <a:close/>
                <a:moveTo>
                  <a:pt x="1214" y="8302"/>
                </a:moveTo>
                <a:lnTo>
                  <a:pt x="1214" y="8302"/>
                </a:lnTo>
                <a:cubicBezTo>
                  <a:pt x="1665" y="8547"/>
                  <a:pt x="2216" y="8627"/>
                  <a:pt x="2787" y="8627"/>
                </a:cubicBezTo>
                <a:cubicBezTo>
                  <a:pt x="3444" y="8627"/>
                  <a:pt x="4127" y="8521"/>
                  <a:pt x="4714" y="8438"/>
                </a:cubicBezTo>
                <a:lnTo>
                  <a:pt x="4714" y="8438"/>
                </a:lnTo>
                <a:cubicBezTo>
                  <a:pt x="4215" y="8747"/>
                  <a:pt x="3698" y="9109"/>
                  <a:pt x="3118" y="9128"/>
                </a:cubicBezTo>
                <a:cubicBezTo>
                  <a:pt x="2919" y="9128"/>
                  <a:pt x="1295" y="8602"/>
                  <a:pt x="1214" y="8302"/>
                </a:cubicBezTo>
                <a:close/>
                <a:moveTo>
                  <a:pt x="12340" y="8212"/>
                </a:moveTo>
                <a:cubicBezTo>
                  <a:pt x="11433" y="8629"/>
                  <a:pt x="10545" y="9073"/>
                  <a:pt x="9665" y="9554"/>
                </a:cubicBezTo>
                <a:cubicBezTo>
                  <a:pt x="10246" y="8484"/>
                  <a:pt x="11216" y="8266"/>
                  <a:pt x="12340" y="8212"/>
                </a:cubicBezTo>
                <a:close/>
                <a:moveTo>
                  <a:pt x="12404" y="8393"/>
                </a:moveTo>
                <a:lnTo>
                  <a:pt x="12404" y="8393"/>
                </a:lnTo>
                <a:cubicBezTo>
                  <a:pt x="11946" y="9200"/>
                  <a:pt x="11177" y="9767"/>
                  <a:pt x="10277" y="9767"/>
                </a:cubicBezTo>
                <a:cubicBezTo>
                  <a:pt x="10125" y="9767"/>
                  <a:pt x="9969" y="9751"/>
                  <a:pt x="9810" y="9717"/>
                </a:cubicBezTo>
                <a:cubicBezTo>
                  <a:pt x="10654" y="9236"/>
                  <a:pt x="11515" y="8801"/>
                  <a:pt x="12404" y="8393"/>
                </a:cubicBezTo>
                <a:close/>
                <a:moveTo>
                  <a:pt x="8586" y="8556"/>
                </a:moveTo>
                <a:lnTo>
                  <a:pt x="8586" y="8556"/>
                </a:lnTo>
                <a:cubicBezTo>
                  <a:pt x="8359" y="9155"/>
                  <a:pt x="8169" y="9762"/>
                  <a:pt x="8024" y="10388"/>
                </a:cubicBezTo>
                <a:cubicBezTo>
                  <a:pt x="7942" y="10007"/>
                  <a:pt x="7924" y="9590"/>
                  <a:pt x="8069" y="9236"/>
                </a:cubicBezTo>
                <a:cubicBezTo>
                  <a:pt x="8178" y="8992"/>
                  <a:pt x="8378" y="8765"/>
                  <a:pt x="8586" y="8556"/>
                </a:cubicBezTo>
                <a:close/>
                <a:moveTo>
                  <a:pt x="8777" y="8375"/>
                </a:moveTo>
                <a:cubicBezTo>
                  <a:pt x="8813" y="8747"/>
                  <a:pt x="8840" y="9137"/>
                  <a:pt x="8767" y="9499"/>
                </a:cubicBezTo>
                <a:cubicBezTo>
                  <a:pt x="8686" y="9926"/>
                  <a:pt x="8441" y="10216"/>
                  <a:pt x="8142" y="10488"/>
                </a:cubicBezTo>
                <a:cubicBezTo>
                  <a:pt x="8296" y="9780"/>
                  <a:pt x="8495" y="9082"/>
                  <a:pt x="8767" y="8411"/>
                </a:cubicBezTo>
                <a:cubicBezTo>
                  <a:pt x="8777" y="8402"/>
                  <a:pt x="8777" y="8384"/>
                  <a:pt x="8767" y="8375"/>
                </a:cubicBezTo>
                <a:close/>
                <a:moveTo>
                  <a:pt x="9522" y="10508"/>
                </a:moveTo>
                <a:cubicBezTo>
                  <a:pt x="10078" y="10508"/>
                  <a:pt x="10628" y="10615"/>
                  <a:pt x="11170" y="10796"/>
                </a:cubicBezTo>
                <a:cubicBezTo>
                  <a:pt x="11189" y="10796"/>
                  <a:pt x="11343" y="10851"/>
                  <a:pt x="11488" y="10896"/>
                </a:cubicBezTo>
                <a:cubicBezTo>
                  <a:pt x="10372" y="10914"/>
                  <a:pt x="9266" y="10932"/>
                  <a:pt x="8151" y="10941"/>
                </a:cubicBezTo>
                <a:cubicBezTo>
                  <a:pt x="8269" y="10841"/>
                  <a:pt x="8378" y="10733"/>
                  <a:pt x="8504" y="10633"/>
                </a:cubicBezTo>
                <a:cubicBezTo>
                  <a:pt x="8846" y="10547"/>
                  <a:pt x="9185" y="10508"/>
                  <a:pt x="9522" y="10508"/>
                </a:cubicBezTo>
                <a:close/>
                <a:moveTo>
                  <a:pt x="11642" y="11041"/>
                </a:moveTo>
                <a:cubicBezTo>
                  <a:pt x="11560" y="11050"/>
                  <a:pt x="11488" y="11068"/>
                  <a:pt x="11479" y="11068"/>
                </a:cubicBezTo>
                <a:cubicBezTo>
                  <a:pt x="11034" y="11195"/>
                  <a:pt x="10545" y="11286"/>
                  <a:pt x="10091" y="11340"/>
                </a:cubicBezTo>
                <a:cubicBezTo>
                  <a:pt x="9911" y="11360"/>
                  <a:pt x="9729" y="11375"/>
                  <a:pt x="9546" y="11375"/>
                </a:cubicBezTo>
                <a:cubicBezTo>
                  <a:pt x="9316" y="11375"/>
                  <a:pt x="9086" y="11352"/>
                  <a:pt x="8858" y="11286"/>
                </a:cubicBezTo>
                <a:cubicBezTo>
                  <a:pt x="8758" y="11259"/>
                  <a:pt x="8659" y="11222"/>
                  <a:pt x="8559" y="11168"/>
                </a:cubicBezTo>
                <a:cubicBezTo>
                  <a:pt x="8385" y="11110"/>
                  <a:pt x="8327" y="11081"/>
                  <a:pt x="8385" y="11081"/>
                </a:cubicBezTo>
                <a:cubicBezTo>
                  <a:pt x="8399" y="11081"/>
                  <a:pt x="8421" y="11083"/>
                  <a:pt x="8450" y="11086"/>
                </a:cubicBezTo>
                <a:cubicBezTo>
                  <a:pt x="8483" y="11060"/>
                  <a:pt x="8557" y="11052"/>
                  <a:pt x="8643" y="11052"/>
                </a:cubicBezTo>
                <a:cubicBezTo>
                  <a:pt x="8794" y="11052"/>
                  <a:pt x="8983" y="11077"/>
                  <a:pt x="9058" y="11077"/>
                </a:cubicBezTo>
                <a:cubicBezTo>
                  <a:pt x="9919" y="11068"/>
                  <a:pt x="10781" y="11050"/>
                  <a:pt x="11642" y="11041"/>
                </a:cubicBezTo>
                <a:close/>
                <a:moveTo>
                  <a:pt x="842" y="11277"/>
                </a:moveTo>
                <a:lnTo>
                  <a:pt x="842" y="11277"/>
                </a:lnTo>
                <a:cubicBezTo>
                  <a:pt x="1703" y="11358"/>
                  <a:pt x="2728" y="11576"/>
                  <a:pt x="2946" y="12492"/>
                </a:cubicBezTo>
                <a:cubicBezTo>
                  <a:pt x="2275" y="12038"/>
                  <a:pt x="1586" y="11621"/>
                  <a:pt x="842" y="11277"/>
                </a:cubicBezTo>
                <a:close/>
                <a:moveTo>
                  <a:pt x="8331" y="12189"/>
                </a:moveTo>
                <a:cubicBezTo>
                  <a:pt x="8745" y="12189"/>
                  <a:pt x="9146" y="12249"/>
                  <a:pt x="9547" y="12338"/>
                </a:cubicBezTo>
                <a:cubicBezTo>
                  <a:pt x="9030" y="12428"/>
                  <a:pt x="8514" y="12501"/>
                  <a:pt x="7997" y="12537"/>
                </a:cubicBezTo>
                <a:cubicBezTo>
                  <a:pt x="7877" y="12543"/>
                  <a:pt x="7456" y="12589"/>
                  <a:pt x="7131" y="12589"/>
                </a:cubicBezTo>
                <a:cubicBezTo>
                  <a:pt x="6987" y="12589"/>
                  <a:pt x="6863" y="12580"/>
                  <a:pt x="6791" y="12555"/>
                </a:cubicBezTo>
                <a:cubicBezTo>
                  <a:pt x="6827" y="12501"/>
                  <a:pt x="6863" y="12446"/>
                  <a:pt x="6909" y="12383"/>
                </a:cubicBezTo>
                <a:cubicBezTo>
                  <a:pt x="7271" y="12274"/>
                  <a:pt x="8069" y="12202"/>
                  <a:pt x="8169" y="12193"/>
                </a:cubicBezTo>
                <a:cubicBezTo>
                  <a:pt x="8223" y="12190"/>
                  <a:pt x="8277" y="12189"/>
                  <a:pt x="8331" y="12189"/>
                </a:cubicBezTo>
                <a:close/>
                <a:moveTo>
                  <a:pt x="851" y="11458"/>
                </a:moveTo>
                <a:cubicBezTo>
                  <a:pt x="1586" y="11803"/>
                  <a:pt x="2284" y="12220"/>
                  <a:pt x="2928" y="12709"/>
                </a:cubicBezTo>
                <a:cubicBezTo>
                  <a:pt x="2726" y="12732"/>
                  <a:pt x="2517" y="12762"/>
                  <a:pt x="2314" y="12762"/>
                </a:cubicBezTo>
                <a:cubicBezTo>
                  <a:pt x="2033" y="12762"/>
                  <a:pt x="1762" y="12706"/>
                  <a:pt x="1531" y="12501"/>
                </a:cubicBezTo>
                <a:cubicBezTo>
                  <a:pt x="1250" y="12247"/>
                  <a:pt x="1042" y="11830"/>
                  <a:pt x="851" y="11458"/>
                </a:cubicBezTo>
                <a:close/>
                <a:moveTo>
                  <a:pt x="9466" y="12465"/>
                </a:moveTo>
                <a:cubicBezTo>
                  <a:pt x="8944" y="12781"/>
                  <a:pt x="8374" y="12931"/>
                  <a:pt x="7789" y="12931"/>
                </a:cubicBezTo>
                <a:cubicBezTo>
                  <a:pt x="7418" y="12931"/>
                  <a:pt x="7040" y="12871"/>
                  <a:pt x="6664" y="12755"/>
                </a:cubicBezTo>
                <a:cubicBezTo>
                  <a:pt x="6682" y="12728"/>
                  <a:pt x="6700" y="12700"/>
                  <a:pt x="6718" y="12673"/>
                </a:cubicBezTo>
                <a:cubicBezTo>
                  <a:pt x="6830" y="12675"/>
                  <a:pt x="6941" y="12676"/>
                  <a:pt x="7052" y="12676"/>
                </a:cubicBezTo>
                <a:cubicBezTo>
                  <a:pt x="7864" y="12676"/>
                  <a:pt x="8668" y="12616"/>
                  <a:pt x="9466" y="12465"/>
                </a:cubicBezTo>
                <a:close/>
                <a:moveTo>
                  <a:pt x="3726" y="10442"/>
                </a:moveTo>
                <a:cubicBezTo>
                  <a:pt x="3907" y="11295"/>
                  <a:pt x="4034" y="12165"/>
                  <a:pt x="4125" y="13045"/>
                </a:cubicBezTo>
                <a:cubicBezTo>
                  <a:pt x="3871" y="12691"/>
                  <a:pt x="3671" y="12310"/>
                  <a:pt x="3553" y="11884"/>
                </a:cubicBezTo>
                <a:cubicBezTo>
                  <a:pt x="3472" y="11594"/>
                  <a:pt x="3408" y="11295"/>
                  <a:pt x="3499" y="10996"/>
                </a:cubicBezTo>
                <a:cubicBezTo>
                  <a:pt x="3508" y="10950"/>
                  <a:pt x="3626" y="10633"/>
                  <a:pt x="3726" y="10442"/>
                </a:cubicBezTo>
                <a:close/>
                <a:moveTo>
                  <a:pt x="3862" y="10297"/>
                </a:moveTo>
                <a:lnTo>
                  <a:pt x="3862" y="10297"/>
                </a:lnTo>
                <a:cubicBezTo>
                  <a:pt x="4025" y="10361"/>
                  <a:pt x="4388" y="11313"/>
                  <a:pt x="4442" y="11449"/>
                </a:cubicBezTo>
                <a:cubicBezTo>
                  <a:pt x="4687" y="12057"/>
                  <a:pt x="4587" y="12537"/>
                  <a:pt x="4279" y="13063"/>
                </a:cubicBezTo>
                <a:cubicBezTo>
                  <a:pt x="4179" y="12129"/>
                  <a:pt x="4034" y="11213"/>
                  <a:pt x="3862" y="10297"/>
                </a:cubicBezTo>
                <a:close/>
                <a:moveTo>
                  <a:pt x="3189" y="13230"/>
                </a:moveTo>
                <a:cubicBezTo>
                  <a:pt x="3424" y="13230"/>
                  <a:pt x="3649" y="13260"/>
                  <a:pt x="3853" y="13335"/>
                </a:cubicBezTo>
                <a:cubicBezTo>
                  <a:pt x="3055" y="13399"/>
                  <a:pt x="2266" y="13471"/>
                  <a:pt x="1468" y="13535"/>
                </a:cubicBezTo>
                <a:cubicBezTo>
                  <a:pt x="2004" y="13400"/>
                  <a:pt x="2627" y="13230"/>
                  <a:pt x="3189" y="13230"/>
                </a:cubicBezTo>
                <a:close/>
                <a:moveTo>
                  <a:pt x="3952" y="13480"/>
                </a:moveTo>
                <a:lnTo>
                  <a:pt x="3952" y="13480"/>
                </a:lnTo>
                <a:cubicBezTo>
                  <a:pt x="3510" y="13733"/>
                  <a:pt x="3021" y="13861"/>
                  <a:pt x="2529" y="13861"/>
                </a:cubicBezTo>
                <a:cubicBezTo>
                  <a:pt x="2175" y="13861"/>
                  <a:pt x="1819" y="13794"/>
                  <a:pt x="1477" y="13662"/>
                </a:cubicBezTo>
                <a:cubicBezTo>
                  <a:pt x="2302" y="13598"/>
                  <a:pt x="3127" y="13544"/>
                  <a:pt x="3952" y="13480"/>
                </a:cubicBezTo>
                <a:close/>
                <a:moveTo>
                  <a:pt x="14759" y="13107"/>
                </a:moveTo>
                <a:cubicBezTo>
                  <a:pt x="14814" y="13107"/>
                  <a:pt x="14870" y="13107"/>
                  <a:pt x="14925" y="13108"/>
                </a:cubicBezTo>
                <a:cubicBezTo>
                  <a:pt x="14127" y="13417"/>
                  <a:pt x="13320" y="13707"/>
                  <a:pt x="12503" y="13952"/>
                </a:cubicBezTo>
                <a:cubicBezTo>
                  <a:pt x="13057" y="13253"/>
                  <a:pt x="13900" y="13107"/>
                  <a:pt x="14759" y="13107"/>
                </a:cubicBezTo>
                <a:close/>
                <a:moveTo>
                  <a:pt x="15024" y="13254"/>
                </a:moveTo>
                <a:lnTo>
                  <a:pt x="15024" y="13254"/>
                </a:lnTo>
                <a:cubicBezTo>
                  <a:pt x="14689" y="13526"/>
                  <a:pt x="14335" y="13807"/>
                  <a:pt x="13972" y="13997"/>
                </a:cubicBezTo>
                <a:cubicBezTo>
                  <a:pt x="13688" y="14142"/>
                  <a:pt x="13387" y="14195"/>
                  <a:pt x="13081" y="14195"/>
                </a:cubicBezTo>
                <a:cubicBezTo>
                  <a:pt x="12872" y="14195"/>
                  <a:pt x="12660" y="14170"/>
                  <a:pt x="12449" y="14133"/>
                </a:cubicBezTo>
                <a:cubicBezTo>
                  <a:pt x="13311" y="13861"/>
                  <a:pt x="14172" y="13553"/>
                  <a:pt x="15024" y="13254"/>
                </a:cubicBezTo>
                <a:close/>
                <a:moveTo>
                  <a:pt x="12449" y="12474"/>
                </a:moveTo>
                <a:lnTo>
                  <a:pt x="12449" y="12474"/>
                </a:lnTo>
                <a:cubicBezTo>
                  <a:pt x="12367" y="12773"/>
                  <a:pt x="12277" y="13072"/>
                  <a:pt x="12177" y="13362"/>
                </a:cubicBezTo>
                <a:cubicBezTo>
                  <a:pt x="12050" y="13716"/>
                  <a:pt x="11805" y="13952"/>
                  <a:pt x="11579" y="14215"/>
                </a:cubicBezTo>
                <a:cubicBezTo>
                  <a:pt x="11805" y="13598"/>
                  <a:pt x="12095" y="13018"/>
                  <a:pt x="12449" y="12474"/>
                </a:cubicBezTo>
                <a:close/>
                <a:moveTo>
                  <a:pt x="12558" y="12120"/>
                </a:moveTo>
                <a:lnTo>
                  <a:pt x="12558" y="12120"/>
                </a:lnTo>
                <a:cubicBezTo>
                  <a:pt x="12549" y="12138"/>
                  <a:pt x="12540" y="12165"/>
                  <a:pt x="12540" y="12183"/>
                </a:cubicBezTo>
                <a:cubicBezTo>
                  <a:pt x="12014" y="12873"/>
                  <a:pt x="11633" y="13598"/>
                  <a:pt x="11361" y="14414"/>
                </a:cubicBezTo>
                <a:cubicBezTo>
                  <a:pt x="11080" y="13462"/>
                  <a:pt x="11823" y="12700"/>
                  <a:pt x="12558" y="12120"/>
                </a:cubicBezTo>
                <a:close/>
                <a:moveTo>
                  <a:pt x="10436" y="13072"/>
                </a:moveTo>
                <a:cubicBezTo>
                  <a:pt x="10454" y="13263"/>
                  <a:pt x="10400" y="13816"/>
                  <a:pt x="10400" y="13879"/>
                </a:cubicBezTo>
                <a:cubicBezTo>
                  <a:pt x="10409" y="14233"/>
                  <a:pt x="10436" y="14587"/>
                  <a:pt x="10363" y="14940"/>
                </a:cubicBezTo>
                <a:cubicBezTo>
                  <a:pt x="10282" y="15339"/>
                  <a:pt x="9992" y="15629"/>
                  <a:pt x="9892" y="16010"/>
                </a:cubicBezTo>
                <a:cubicBezTo>
                  <a:pt x="9892" y="16014"/>
                  <a:pt x="9891" y="16018"/>
                  <a:pt x="9889" y="16024"/>
                </a:cubicBezTo>
                <a:lnTo>
                  <a:pt x="9889" y="16024"/>
                </a:lnTo>
                <a:cubicBezTo>
                  <a:pt x="9896" y="15988"/>
                  <a:pt x="9901" y="15952"/>
                  <a:pt x="9901" y="15910"/>
                </a:cubicBezTo>
                <a:cubicBezTo>
                  <a:pt x="9928" y="15684"/>
                  <a:pt x="9955" y="15457"/>
                  <a:pt x="9992" y="15230"/>
                </a:cubicBezTo>
                <a:cubicBezTo>
                  <a:pt x="10001" y="15235"/>
                  <a:pt x="10010" y="15237"/>
                  <a:pt x="10020" y="15237"/>
                </a:cubicBezTo>
                <a:cubicBezTo>
                  <a:pt x="10048" y="15237"/>
                  <a:pt x="10076" y="15217"/>
                  <a:pt x="10082" y="15176"/>
                </a:cubicBezTo>
                <a:cubicBezTo>
                  <a:pt x="10110" y="14886"/>
                  <a:pt x="10137" y="14605"/>
                  <a:pt x="10173" y="14314"/>
                </a:cubicBezTo>
                <a:cubicBezTo>
                  <a:pt x="10173" y="14305"/>
                  <a:pt x="10173" y="14305"/>
                  <a:pt x="10182" y="14296"/>
                </a:cubicBezTo>
                <a:cubicBezTo>
                  <a:pt x="10182" y="14287"/>
                  <a:pt x="10173" y="14287"/>
                  <a:pt x="10182" y="14287"/>
                </a:cubicBezTo>
                <a:cubicBezTo>
                  <a:pt x="10200" y="14151"/>
                  <a:pt x="10218" y="14024"/>
                  <a:pt x="10246" y="13888"/>
                </a:cubicBezTo>
                <a:cubicBezTo>
                  <a:pt x="10273" y="13752"/>
                  <a:pt x="10318" y="13616"/>
                  <a:pt x="10345" y="13480"/>
                </a:cubicBezTo>
                <a:lnTo>
                  <a:pt x="10354" y="13471"/>
                </a:lnTo>
                <a:lnTo>
                  <a:pt x="10345" y="13471"/>
                </a:lnTo>
                <a:cubicBezTo>
                  <a:pt x="10354" y="13435"/>
                  <a:pt x="10363" y="13399"/>
                  <a:pt x="10363" y="13362"/>
                </a:cubicBezTo>
                <a:cubicBezTo>
                  <a:pt x="10372" y="13299"/>
                  <a:pt x="10372" y="13263"/>
                  <a:pt x="10372" y="13235"/>
                </a:cubicBezTo>
                <a:cubicBezTo>
                  <a:pt x="10391" y="13181"/>
                  <a:pt x="10418" y="13127"/>
                  <a:pt x="10436" y="13072"/>
                </a:cubicBezTo>
                <a:close/>
                <a:moveTo>
                  <a:pt x="10218" y="13480"/>
                </a:moveTo>
                <a:lnTo>
                  <a:pt x="10218" y="13480"/>
                </a:lnTo>
                <a:cubicBezTo>
                  <a:pt x="10091" y="13861"/>
                  <a:pt x="10010" y="14251"/>
                  <a:pt x="9973" y="14650"/>
                </a:cubicBezTo>
                <a:cubicBezTo>
                  <a:pt x="9847" y="15131"/>
                  <a:pt x="9792" y="15620"/>
                  <a:pt x="9783" y="16110"/>
                </a:cubicBezTo>
                <a:cubicBezTo>
                  <a:pt x="9611" y="15375"/>
                  <a:pt x="9656" y="14641"/>
                  <a:pt x="9973" y="13915"/>
                </a:cubicBezTo>
                <a:cubicBezTo>
                  <a:pt x="9992" y="13870"/>
                  <a:pt x="10110" y="13671"/>
                  <a:pt x="10218" y="13480"/>
                </a:cubicBezTo>
                <a:close/>
                <a:moveTo>
                  <a:pt x="12178" y="15139"/>
                </a:moveTo>
                <a:cubicBezTo>
                  <a:pt x="12965" y="15139"/>
                  <a:pt x="13723" y="15377"/>
                  <a:pt x="14444" y="15802"/>
                </a:cubicBezTo>
                <a:cubicBezTo>
                  <a:pt x="14653" y="15919"/>
                  <a:pt x="14925" y="16037"/>
                  <a:pt x="14988" y="16119"/>
                </a:cubicBezTo>
                <a:cubicBezTo>
                  <a:pt x="13719" y="15666"/>
                  <a:pt x="12286" y="15566"/>
                  <a:pt x="10962" y="15348"/>
                </a:cubicBezTo>
                <a:cubicBezTo>
                  <a:pt x="10971" y="15339"/>
                  <a:pt x="10980" y="15330"/>
                  <a:pt x="10989" y="15321"/>
                </a:cubicBezTo>
                <a:cubicBezTo>
                  <a:pt x="11392" y="15198"/>
                  <a:pt x="11789" y="15139"/>
                  <a:pt x="12178" y="15139"/>
                </a:cubicBezTo>
                <a:close/>
                <a:moveTo>
                  <a:pt x="11194" y="15567"/>
                </a:moveTo>
                <a:cubicBezTo>
                  <a:pt x="11225" y="15567"/>
                  <a:pt x="11340" y="15599"/>
                  <a:pt x="11551" y="15629"/>
                </a:cubicBezTo>
                <a:cubicBezTo>
                  <a:pt x="11778" y="15657"/>
                  <a:pt x="11996" y="15693"/>
                  <a:pt x="12222" y="15729"/>
                </a:cubicBezTo>
                <a:cubicBezTo>
                  <a:pt x="13120" y="15874"/>
                  <a:pt x="14045" y="15938"/>
                  <a:pt x="14906" y="16228"/>
                </a:cubicBezTo>
                <a:cubicBezTo>
                  <a:pt x="14861" y="16246"/>
                  <a:pt x="14789" y="16255"/>
                  <a:pt x="14698" y="16273"/>
                </a:cubicBezTo>
                <a:cubicBezTo>
                  <a:pt x="14245" y="16324"/>
                  <a:pt x="13760" y="16374"/>
                  <a:pt x="13302" y="16374"/>
                </a:cubicBezTo>
                <a:cubicBezTo>
                  <a:pt x="13265" y="16374"/>
                  <a:pt x="13229" y="16374"/>
                  <a:pt x="13193" y="16373"/>
                </a:cubicBezTo>
                <a:cubicBezTo>
                  <a:pt x="12576" y="16346"/>
                  <a:pt x="11860" y="16119"/>
                  <a:pt x="11379" y="15729"/>
                </a:cubicBezTo>
                <a:cubicBezTo>
                  <a:pt x="11227" y="15606"/>
                  <a:pt x="11160" y="15567"/>
                  <a:pt x="11194" y="15567"/>
                </a:cubicBezTo>
                <a:close/>
                <a:moveTo>
                  <a:pt x="1314" y="16192"/>
                </a:moveTo>
                <a:cubicBezTo>
                  <a:pt x="1722" y="16246"/>
                  <a:pt x="2148" y="16300"/>
                  <a:pt x="2538" y="16409"/>
                </a:cubicBezTo>
                <a:cubicBezTo>
                  <a:pt x="3046" y="16563"/>
                  <a:pt x="3381" y="16908"/>
                  <a:pt x="3671" y="17325"/>
                </a:cubicBezTo>
                <a:cubicBezTo>
                  <a:pt x="2882" y="16944"/>
                  <a:pt x="2093" y="16572"/>
                  <a:pt x="1314" y="16192"/>
                </a:cubicBezTo>
                <a:close/>
                <a:moveTo>
                  <a:pt x="1504" y="16464"/>
                </a:moveTo>
                <a:lnTo>
                  <a:pt x="1504" y="16464"/>
                </a:lnTo>
                <a:cubicBezTo>
                  <a:pt x="2220" y="16817"/>
                  <a:pt x="2946" y="17171"/>
                  <a:pt x="3662" y="17525"/>
                </a:cubicBezTo>
                <a:cubicBezTo>
                  <a:pt x="3536" y="17539"/>
                  <a:pt x="3412" y="17547"/>
                  <a:pt x="3290" y="17547"/>
                </a:cubicBezTo>
                <a:cubicBezTo>
                  <a:pt x="2875" y="17547"/>
                  <a:pt x="2481" y="17451"/>
                  <a:pt x="2102" y="17171"/>
                </a:cubicBezTo>
                <a:cubicBezTo>
                  <a:pt x="1840" y="16980"/>
                  <a:pt x="1676" y="16717"/>
                  <a:pt x="1504" y="16464"/>
                </a:cubicBezTo>
                <a:close/>
                <a:moveTo>
                  <a:pt x="4333" y="15711"/>
                </a:moveTo>
                <a:cubicBezTo>
                  <a:pt x="4460" y="16554"/>
                  <a:pt x="4759" y="17361"/>
                  <a:pt x="5158" y="18123"/>
                </a:cubicBezTo>
                <a:cubicBezTo>
                  <a:pt x="4587" y="17688"/>
                  <a:pt x="4215" y="17071"/>
                  <a:pt x="4233" y="16318"/>
                </a:cubicBezTo>
                <a:cubicBezTo>
                  <a:pt x="4233" y="16173"/>
                  <a:pt x="4224" y="15765"/>
                  <a:pt x="4324" y="15711"/>
                </a:cubicBezTo>
                <a:close/>
                <a:moveTo>
                  <a:pt x="4524" y="15956"/>
                </a:moveTo>
                <a:cubicBezTo>
                  <a:pt x="4623" y="16119"/>
                  <a:pt x="4714" y="16282"/>
                  <a:pt x="4823" y="16436"/>
                </a:cubicBezTo>
                <a:cubicBezTo>
                  <a:pt x="5022" y="16727"/>
                  <a:pt x="5267" y="17017"/>
                  <a:pt x="5376" y="17352"/>
                </a:cubicBezTo>
                <a:cubicBezTo>
                  <a:pt x="5430" y="17506"/>
                  <a:pt x="5494" y="17715"/>
                  <a:pt x="5467" y="17878"/>
                </a:cubicBezTo>
                <a:cubicBezTo>
                  <a:pt x="5434" y="18103"/>
                  <a:pt x="5400" y="18180"/>
                  <a:pt x="5365" y="18180"/>
                </a:cubicBezTo>
                <a:cubicBezTo>
                  <a:pt x="5313" y="18180"/>
                  <a:pt x="5258" y="18005"/>
                  <a:pt x="5204" y="17896"/>
                </a:cubicBezTo>
                <a:cubicBezTo>
                  <a:pt x="4895" y="17271"/>
                  <a:pt x="4687" y="16627"/>
                  <a:pt x="4524" y="15956"/>
                </a:cubicBezTo>
                <a:close/>
                <a:moveTo>
                  <a:pt x="8395" y="15014"/>
                </a:moveTo>
                <a:cubicBezTo>
                  <a:pt x="8411" y="15014"/>
                  <a:pt x="8429" y="15030"/>
                  <a:pt x="8450" y="15067"/>
                </a:cubicBezTo>
                <a:cubicBezTo>
                  <a:pt x="8060" y="16255"/>
                  <a:pt x="7951" y="17425"/>
                  <a:pt x="8160" y="18640"/>
                </a:cubicBezTo>
                <a:cubicBezTo>
                  <a:pt x="7498" y="17661"/>
                  <a:pt x="7779" y="16745"/>
                  <a:pt x="8178" y="15693"/>
                </a:cubicBezTo>
                <a:cubicBezTo>
                  <a:pt x="8269" y="15442"/>
                  <a:pt x="8309" y="15014"/>
                  <a:pt x="8395" y="15014"/>
                </a:cubicBezTo>
                <a:close/>
                <a:moveTo>
                  <a:pt x="8486" y="15167"/>
                </a:moveTo>
                <a:cubicBezTo>
                  <a:pt x="8504" y="15203"/>
                  <a:pt x="8523" y="15248"/>
                  <a:pt x="8541" y="15312"/>
                </a:cubicBezTo>
                <a:cubicBezTo>
                  <a:pt x="8686" y="15838"/>
                  <a:pt x="8822" y="16391"/>
                  <a:pt x="8795" y="16944"/>
                </a:cubicBezTo>
                <a:cubicBezTo>
                  <a:pt x="8758" y="17525"/>
                  <a:pt x="8514" y="17960"/>
                  <a:pt x="8323" y="18486"/>
                </a:cubicBezTo>
                <a:cubicBezTo>
                  <a:pt x="8271" y="18641"/>
                  <a:pt x="8256" y="18716"/>
                  <a:pt x="8254" y="18716"/>
                </a:cubicBezTo>
                <a:cubicBezTo>
                  <a:pt x="8251" y="18716"/>
                  <a:pt x="8270" y="18593"/>
                  <a:pt x="8260" y="18359"/>
                </a:cubicBezTo>
                <a:cubicBezTo>
                  <a:pt x="8205" y="17234"/>
                  <a:pt x="8160" y="16255"/>
                  <a:pt x="8486" y="15167"/>
                </a:cubicBezTo>
                <a:close/>
                <a:moveTo>
                  <a:pt x="3456" y="18376"/>
                </a:moveTo>
                <a:cubicBezTo>
                  <a:pt x="4011" y="18376"/>
                  <a:pt x="4567" y="18470"/>
                  <a:pt x="5122" y="18531"/>
                </a:cubicBezTo>
                <a:cubicBezTo>
                  <a:pt x="4428" y="18698"/>
                  <a:pt x="3741" y="18843"/>
                  <a:pt x="3034" y="18843"/>
                </a:cubicBezTo>
                <a:cubicBezTo>
                  <a:pt x="2975" y="18843"/>
                  <a:pt x="2915" y="18841"/>
                  <a:pt x="2855" y="18839"/>
                </a:cubicBezTo>
                <a:cubicBezTo>
                  <a:pt x="2560" y="18835"/>
                  <a:pt x="2287" y="18816"/>
                  <a:pt x="2019" y="18816"/>
                </a:cubicBezTo>
                <a:cubicBezTo>
                  <a:pt x="1769" y="18816"/>
                  <a:pt x="1523" y="18832"/>
                  <a:pt x="1268" y="18894"/>
                </a:cubicBezTo>
                <a:cubicBezTo>
                  <a:pt x="1413" y="18459"/>
                  <a:pt x="3109" y="18377"/>
                  <a:pt x="3381" y="18377"/>
                </a:cubicBezTo>
                <a:cubicBezTo>
                  <a:pt x="3406" y="18377"/>
                  <a:pt x="3431" y="18376"/>
                  <a:pt x="3456" y="18376"/>
                </a:cubicBezTo>
                <a:close/>
                <a:moveTo>
                  <a:pt x="4623" y="18848"/>
                </a:moveTo>
                <a:lnTo>
                  <a:pt x="4623" y="18848"/>
                </a:lnTo>
                <a:cubicBezTo>
                  <a:pt x="4170" y="19075"/>
                  <a:pt x="3680" y="19247"/>
                  <a:pt x="3163" y="19284"/>
                </a:cubicBezTo>
                <a:cubicBezTo>
                  <a:pt x="3102" y="19288"/>
                  <a:pt x="3041" y="19290"/>
                  <a:pt x="2979" y="19290"/>
                </a:cubicBezTo>
                <a:cubicBezTo>
                  <a:pt x="2669" y="19290"/>
                  <a:pt x="2359" y="19238"/>
                  <a:pt x="2048" y="19193"/>
                </a:cubicBezTo>
                <a:cubicBezTo>
                  <a:pt x="1876" y="19166"/>
                  <a:pt x="1703" y="19139"/>
                  <a:pt x="1531" y="19102"/>
                </a:cubicBezTo>
                <a:cubicBezTo>
                  <a:pt x="1441" y="19116"/>
                  <a:pt x="1368" y="19123"/>
                  <a:pt x="1312" y="19123"/>
                </a:cubicBezTo>
                <a:cubicBezTo>
                  <a:pt x="1257" y="19123"/>
                  <a:pt x="1218" y="19116"/>
                  <a:pt x="1196" y="19102"/>
                </a:cubicBezTo>
                <a:cubicBezTo>
                  <a:pt x="1495" y="19021"/>
                  <a:pt x="1793" y="18999"/>
                  <a:pt x="2092" y="18999"/>
                </a:cubicBezTo>
                <a:cubicBezTo>
                  <a:pt x="2453" y="18999"/>
                  <a:pt x="2815" y="19031"/>
                  <a:pt x="3182" y="19031"/>
                </a:cubicBezTo>
                <a:cubicBezTo>
                  <a:pt x="3293" y="19031"/>
                  <a:pt x="3405" y="19028"/>
                  <a:pt x="3517" y="19021"/>
                </a:cubicBezTo>
                <a:cubicBezTo>
                  <a:pt x="3889" y="18994"/>
                  <a:pt x="4261" y="18921"/>
                  <a:pt x="4623" y="18848"/>
                </a:cubicBezTo>
                <a:close/>
                <a:moveTo>
                  <a:pt x="16285" y="18585"/>
                </a:moveTo>
                <a:lnTo>
                  <a:pt x="16285" y="18585"/>
                </a:lnTo>
                <a:cubicBezTo>
                  <a:pt x="15441" y="19048"/>
                  <a:pt x="14589" y="19492"/>
                  <a:pt x="13746" y="19946"/>
                </a:cubicBezTo>
                <a:cubicBezTo>
                  <a:pt x="13900" y="18740"/>
                  <a:pt x="15251" y="18649"/>
                  <a:pt x="16285" y="18585"/>
                </a:cubicBezTo>
                <a:close/>
                <a:moveTo>
                  <a:pt x="16348" y="18776"/>
                </a:moveTo>
                <a:lnTo>
                  <a:pt x="16348" y="18776"/>
                </a:lnTo>
                <a:cubicBezTo>
                  <a:pt x="15804" y="19510"/>
                  <a:pt x="14970" y="19964"/>
                  <a:pt x="14054" y="20018"/>
                </a:cubicBezTo>
                <a:cubicBezTo>
                  <a:pt x="14816" y="19601"/>
                  <a:pt x="15587" y="19184"/>
                  <a:pt x="16348" y="18776"/>
                </a:cubicBezTo>
                <a:close/>
                <a:moveTo>
                  <a:pt x="12875" y="17787"/>
                </a:moveTo>
                <a:cubicBezTo>
                  <a:pt x="12875" y="17987"/>
                  <a:pt x="12875" y="18205"/>
                  <a:pt x="12884" y="18277"/>
                </a:cubicBezTo>
                <a:cubicBezTo>
                  <a:pt x="12975" y="18876"/>
                  <a:pt x="13102" y="19429"/>
                  <a:pt x="12821" y="20009"/>
                </a:cubicBezTo>
                <a:cubicBezTo>
                  <a:pt x="12703" y="20245"/>
                  <a:pt x="12503" y="20526"/>
                  <a:pt x="12349" y="20744"/>
                </a:cubicBezTo>
                <a:cubicBezTo>
                  <a:pt x="12322" y="20789"/>
                  <a:pt x="12313" y="20816"/>
                  <a:pt x="12304" y="20843"/>
                </a:cubicBezTo>
                <a:cubicBezTo>
                  <a:pt x="12304" y="20825"/>
                  <a:pt x="12295" y="20798"/>
                  <a:pt x="12286" y="20771"/>
                </a:cubicBezTo>
                <a:cubicBezTo>
                  <a:pt x="12186" y="20508"/>
                  <a:pt x="12168" y="20163"/>
                  <a:pt x="12168" y="19891"/>
                </a:cubicBezTo>
                <a:cubicBezTo>
                  <a:pt x="12168" y="19456"/>
                  <a:pt x="12250" y="19021"/>
                  <a:pt x="12395" y="18604"/>
                </a:cubicBezTo>
                <a:cubicBezTo>
                  <a:pt x="12558" y="18341"/>
                  <a:pt x="12721" y="18060"/>
                  <a:pt x="12875" y="17787"/>
                </a:cubicBezTo>
                <a:close/>
                <a:moveTo>
                  <a:pt x="12838" y="17361"/>
                </a:moveTo>
                <a:cubicBezTo>
                  <a:pt x="12838" y="17361"/>
                  <a:pt x="12839" y="17361"/>
                  <a:pt x="12839" y="17361"/>
                </a:cubicBezTo>
                <a:cubicBezTo>
                  <a:pt x="12866" y="17379"/>
                  <a:pt x="12866" y="17497"/>
                  <a:pt x="12875" y="17633"/>
                </a:cubicBezTo>
                <a:cubicBezTo>
                  <a:pt x="12603" y="17924"/>
                  <a:pt x="12367" y="18304"/>
                  <a:pt x="12240" y="18694"/>
                </a:cubicBezTo>
                <a:cubicBezTo>
                  <a:pt x="11959" y="19429"/>
                  <a:pt x="11959" y="20200"/>
                  <a:pt x="12186" y="20979"/>
                </a:cubicBezTo>
                <a:cubicBezTo>
                  <a:pt x="11624" y="20254"/>
                  <a:pt x="11887" y="18785"/>
                  <a:pt x="12268" y="18114"/>
                </a:cubicBezTo>
                <a:cubicBezTo>
                  <a:pt x="12339" y="17989"/>
                  <a:pt x="12808" y="17361"/>
                  <a:pt x="12838" y="17361"/>
                </a:cubicBezTo>
                <a:close/>
                <a:moveTo>
                  <a:pt x="1696" y="20670"/>
                </a:moveTo>
                <a:cubicBezTo>
                  <a:pt x="2289" y="20670"/>
                  <a:pt x="3091" y="20746"/>
                  <a:pt x="3218" y="21306"/>
                </a:cubicBezTo>
                <a:cubicBezTo>
                  <a:pt x="2674" y="21088"/>
                  <a:pt x="2130" y="20871"/>
                  <a:pt x="1577" y="20671"/>
                </a:cubicBezTo>
                <a:cubicBezTo>
                  <a:pt x="1615" y="20671"/>
                  <a:pt x="1655" y="20670"/>
                  <a:pt x="1696" y="20670"/>
                </a:cubicBezTo>
                <a:close/>
                <a:moveTo>
                  <a:pt x="1468" y="20771"/>
                </a:moveTo>
                <a:cubicBezTo>
                  <a:pt x="2003" y="20988"/>
                  <a:pt x="2538" y="21197"/>
                  <a:pt x="3073" y="21406"/>
                </a:cubicBezTo>
                <a:cubicBezTo>
                  <a:pt x="2879" y="21436"/>
                  <a:pt x="2659" y="21473"/>
                  <a:pt x="2456" y="21473"/>
                </a:cubicBezTo>
                <a:cubicBezTo>
                  <a:pt x="2300" y="21473"/>
                  <a:pt x="2154" y="21451"/>
                  <a:pt x="2039" y="21387"/>
                </a:cubicBezTo>
                <a:cubicBezTo>
                  <a:pt x="1821" y="21261"/>
                  <a:pt x="1613" y="21007"/>
                  <a:pt x="1468" y="20771"/>
                </a:cubicBezTo>
                <a:close/>
                <a:moveTo>
                  <a:pt x="3735" y="19918"/>
                </a:moveTo>
                <a:cubicBezTo>
                  <a:pt x="4052" y="20372"/>
                  <a:pt x="4632" y="20608"/>
                  <a:pt x="4859" y="21115"/>
                </a:cubicBezTo>
                <a:cubicBezTo>
                  <a:pt x="4895" y="21215"/>
                  <a:pt x="5031" y="21959"/>
                  <a:pt x="4886" y="21986"/>
                </a:cubicBezTo>
                <a:cubicBezTo>
                  <a:pt x="4876" y="21988"/>
                  <a:pt x="4866" y="21989"/>
                  <a:pt x="4857" y="21989"/>
                </a:cubicBezTo>
                <a:cubicBezTo>
                  <a:pt x="4692" y="21989"/>
                  <a:pt x="4656" y="21697"/>
                  <a:pt x="4596" y="21560"/>
                </a:cubicBezTo>
                <a:cubicBezTo>
                  <a:pt x="4406" y="21134"/>
                  <a:pt x="4215" y="20698"/>
                  <a:pt x="3998" y="20281"/>
                </a:cubicBezTo>
                <a:cubicBezTo>
                  <a:pt x="3991" y="20268"/>
                  <a:pt x="3980" y="20259"/>
                  <a:pt x="3967" y="20259"/>
                </a:cubicBezTo>
                <a:cubicBezTo>
                  <a:pt x="3962" y="20259"/>
                  <a:pt x="3957" y="20261"/>
                  <a:pt x="3952" y="20263"/>
                </a:cubicBezTo>
                <a:cubicBezTo>
                  <a:pt x="3889" y="20154"/>
                  <a:pt x="3816" y="20045"/>
                  <a:pt x="3735" y="19946"/>
                </a:cubicBezTo>
                <a:cubicBezTo>
                  <a:pt x="3735" y="19937"/>
                  <a:pt x="3735" y="19928"/>
                  <a:pt x="3735" y="19918"/>
                </a:cubicBezTo>
                <a:close/>
                <a:moveTo>
                  <a:pt x="3717" y="20118"/>
                </a:moveTo>
                <a:lnTo>
                  <a:pt x="3717" y="20118"/>
                </a:lnTo>
                <a:cubicBezTo>
                  <a:pt x="3816" y="20263"/>
                  <a:pt x="3916" y="20417"/>
                  <a:pt x="3998" y="20580"/>
                </a:cubicBezTo>
                <a:cubicBezTo>
                  <a:pt x="4007" y="20599"/>
                  <a:pt x="4025" y="20599"/>
                  <a:pt x="4043" y="20599"/>
                </a:cubicBezTo>
                <a:cubicBezTo>
                  <a:pt x="4233" y="21088"/>
                  <a:pt x="4451" y="21569"/>
                  <a:pt x="4669" y="22049"/>
                </a:cubicBezTo>
                <a:cubicBezTo>
                  <a:pt x="4197" y="21478"/>
                  <a:pt x="3671" y="20871"/>
                  <a:pt x="3717" y="20118"/>
                </a:cubicBezTo>
                <a:close/>
                <a:moveTo>
                  <a:pt x="15609" y="21440"/>
                </a:moveTo>
                <a:cubicBezTo>
                  <a:pt x="15620" y="21440"/>
                  <a:pt x="15631" y="21441"/>
                  <a:pt x="15641" y="21442"/>
                </a:cubicBezTo>
                <a:cubicBezTo>
                  <a:pt x="14770" y="21786"/>
                  <a:pt x="13846" y="22077"/>
                  <a:pt x="12939" y="22240"/>
                </a:cubicBezTo>
                <a:cubicBezTo>
                  <a:pt x="12794" y="22267"/>
                  <a:pt x="12195" y="22349"/>
                  <a:pt x="11941" y="22394"/>
                </a:cubicBezTo>
                <a:cubicBezTo>
                  <a:pt x="12313" y="22258"/>
                  <a:pt x="13456" y="21696"/>
                  <a:pt x="13555" y="21669"/>
                </a:cubicBezTo>
                <a:cubicBezTo>
                  <a:pt x="14108" y="21505"/>
                  <a:pt x="14689" y="21496"/>
                  <a:pt x="15260" y="21478"/>
                </a:cubicBezTo>
                <a:cubicBezTo>
                  <a:pt x="15389" y="21470"/>
                  <a:pt x="15518" y="21440"/>
                  <a:pt x="15609" y="21440"/>
                </a:cubicBezTo>
                <a:close/>
                <a:moveTo>
                  <a:pt x="4487" y="22240"/>
                </a:moveTo>
                <a:cubicBezTo>
                  <a:pt x="3907" y="22467"/>
                  <a:pt x="3363" y="22648"/>
                  <a:pt x="2728" y="22766"/>
                </a:cubicBezTo>
                <a:cubicBezTo>
                  <a:pt x="2583" y="22793"/>
                  <a:pt x="2447" y="22829"/>
                  <a:pt x="2329" y="22875"/>
                </a:cubicBezTo>
                <a:cubicBezTo>
                  <a:pt x="2955" y="22457"/>
                  <a:pt x="3680" y="22276"/>
                  <a:pt x="4487" y="22240"/>
                </a:cubicBezTo>
                <a:close/>
                <a:moveTo>
                  <a:pt x="15704" y="21614"/>
                </a:moveTo>
                <a:cubicBezTo>
                  <a:pt x="15695" y="21641"/>
                  <a:pt x="15695" y="21669"/>
                  <a:pt x="15677" y="21705"/>
                </a:cubicBezTo>
                <a:cubicBezTo>
                  <a:pt x="15623" y="21841"/>
                  <a:pt x="15396" y="22013"/>
                  <a:pt x="15287" y="22104"/>
                </a:cubicBezTo>
                <a:cubicBezTo>
                  <a:pt x="14650" y="22677"/>
                  <a:pt x="13957" y="22952"/>
                  <a:pt x="13240" y="22952"/>
                </a:cubicBezTo>
                <a:cubicBezTo>
                  <a:pt x="12733" y="22952"/>
                  <a:pt x="12215" y="22815"/>
                  <a:pt x="11696" y="22548"/>
                </a:cubicBezTo>
                <a:cubicBezTo>
                  <a:pt x="13057" y="22512"/>
                  <a:pt x="14444" y="22131"/>
                  <a:pt x="15704" y="21614"/>
                </a:cubicBezTo>
                <a:close/>
                <a:moveTo>
                  <a:pt x="5975" y="20961"/>
                </a:moveTo>
                <a:lnTo>
                  <a:pt x="5975" y="20961"/>
                </a:lnTo>
                <a:cubicBezTo>
                  <a:pt x="5993" y="21750"/>
                  <a:pt x="6201" y="22485"/>
                  <a:pt x="6591" y="23165"/>
                </a:cubicBezTo>
                <a:cubicBezTo>
                  <a:pt x="6020" y="22557"/>
                  <a:pt x="5766" y="21796"/>
                  <a:pt x="5975" y="20961"/>
                </a:cubicBezTo>
                <a:close/>
                <a:moveTo>
                  <a:pt x="6101" y="20952"/>
                </a:moveTo>
                <a:lnTo>
                  <a:pt x="6101" y="20952"/>
                </a:lnTo>
                <a:cubicBezTo>
                  <a:pt x="6618" y="21650"/>
                  <a:pt x="7054" y="22421"/>
                  <a:pt x="6836" y="23292"/>
                </a:cubicBezTo>
                <a:cubicBezTo>
                  <a:pt x="6374" y="22584"/>
                  <a:pt x="6138" y="21796"/>
                  <a:pt x="6101" y="20952"/>
                </a:cubicBezTo>
                <a:close/>
                <a:moveTo>
                  <a:pt x="4614" y="22394"/>
                </a:moveTo>
                <a:lnTo>
                  <a:pt x="4614" y="22394"/>
                </a:lnTo>
                <a:cubicBezTo>
                  <a:pt x="4079" y="23065"/>
                  <a:pt x="2900" y="23219"/>
                  <a:pt x="2003" y="23301"/>
                </a:cubicBezTo>
                <a:cubicBezTo>
                  <a:pt x="2411" y="22893"/>
                  <a:pt x="3018" y="22947"/>
                  <a:pt x="3535" y="22802"/>
                </a:cubicBezTo>
                <a:cubicBezTo>
                  <a:pt x="3907" y="22702"/>
                  <a:pt x="4261" y="22539"/>
                  <a:pt x="4614" y="22394"/>
                </a:cubicBezTo>
                <a:close/>
                <a:moveTo>
                  <a:pt x="10046" y="21451"/>
                </a:moveTo>
                <a:lnTo>
                  <a:pt x="10046" y="21451"/>
                </a:lnTo>
                <a:cubicBezTo>
                  <a:pt x="10137" y="21650"/>
                  <a:pt x="10255" y="21895"/>
                  <a:pt x="10282" y="21959"/>
                </a:cubicBezTo>
                <a:cubicBezTo>
                  <a:pt x="10626" y="22666"/>
                  <a:pt x="10563" y="23219"/>
                  <a:pt x="10300" y="23899"/>
                </a:cubicBezTo>
                <a:cubicBezTo>
                  <a:pt x="10110" y="23101"/>
                  <a:pt x="10010" y="22276"/>
                  <a:pt x="10046" y="21451"/>
                </a:cubicBezTo>
                <a:close/>
                <a:moveTo>
                  <a:pt x="9928" y="21224"/>
                </a:moveTo>
                <a:cubicBezTo>
                  <a:pt x="9928" y="21224"/>
                  <a:pt x="9937" y="21242"/>
                  <a:pt x="9955" y="21270"/>
                </a:cubicBezTo>
                <a:cubicBezTo>
                  <a:pt x="9955" y="21270"/>
                  <a:pt x="9946" y="21270"/>
                  <a:pt x="9946" y="21279"/>
                </a:cubicBezTo>
                <a:cubicBezTo>
                  <a:pt x="9901" y="22195"/>
                  <a:pt x="9946" y="23065"/>
                  <a:pt x="10137" y="23954"/>
                </a:cubicBezTo>
                <a:cubicBezTo>
                  <a:pt x="9910" y="23654"/>
                  <a:pt x="9765" y="23310"/>
                  <a:pt x="9720" y="22920"/>
                </a:cubicBezTo>
                <a:cubicBezTo>
                  <a:pt x="9701" y="22757"/>
                  <a:pt x="9701" y="21261"/>
                  <a:pt x="9928" y="21224"/>
                </a:cubicBezTo>
                <a:close/>
                <a:moveTo>
                  <a:pt x="5692" y="23542"/>
                </a:moveTo>
                <a:cubicBezTo>
                  <a:pt x="6005" y="23542"/>
                  <a:pt x="6321" y="23568"/>
                  <a:pt x="6636" y="23591"/>
                </a:cubicBezTo>
                <a:cubicBezTo>
                  <a:pt x="5666" y="23908"/>
                  <a:pt x="4623" y="23845"/>
                  <a:pt x="3653" y="24189"/>
                </a:cubicBezTo>
                <a:cubicBezTo>
                  <a:pt x="3907" y="23954"/>
                  <a:pt x="4678" y="23664"/>
                  <a:pt x="4805" y="23636"/>
                </a:cubicBezTo>
                <a:cubicBezTo>
                  <a:pt x="5097" y="23565"/>
                  <a:pt x="5393" y="23542"/>
                  <a:pt x="5692" y="23542"/>
                </a:cubicBezTo>
                <a:close/>
                <a:moveTo>
                  <a:pt x="6419" y="23800"/>
                </a:moveTo>
                <a:lnTo>
                  <a:pt x="6419" y="23800"/>
                </a:lnTo>
                <a:cubicBezTo>
                  <a:pt x="6101" y="23999"/>
                  <a:pt x="5766" y="24162"/>
                  <a:pt x="5394" y="24271"/>
                </a:cubicBezTo>
                <a:cubicBezTo>
                  <a:pt x="5222" y="24322"/>
                  <a:pt x="4524" y="24490"/>
                  <a:pt x="4037" y="24490"/>
                </a:cubicBezTo>
                <a:cubicBezTo>
                  <a:pt x="3832" y="24490"/>
                  <a:pt x="3665" y="24460"/>
                  <a:pt x="3590" y="24380"/>
                </a:cubicBezTo>
                <a:cubicBezTo>
                  <a:pt x="4496" y="24026"/>
                  <a:pt x="5485" y="24035"/>
                  <a:pt x="6419" y="23800"/>
                </a:cubicBezTo>
                <a:close/>
                <a:moveTo>
                  <a:pt x="12757" y="24734"/>
                </a:moveTo>
                <a:cubicBezTo>
                  <a:pt x="12730" y="24761"/>
                  <a:pt x="12712" y="24788"/>
                  <a:pt x="12685" y="24815"/>
                </a:cubicBezTo>
                <a:cubicBezTo>
                  <a:pt x="11869" y="25196"/>
                  <a:pt x="11034" y="25559"/>
                  <a:pt x="10200" y="25894"/>
                </a:cubicBezTo>
                <a:cubicBezTo>
                  <a:pt x="10781" y="25051"/>
                  <a:pt x="11751" y="24734"/>
                  <a:pt x="12757" y="24734"/>
                </a:cubicBezTo>
                <a:close/>
                <a:moveTo>
                  <a:pt x="12367" y="25142"/>
                </a:moveTo>
                <a:cubicBezTo>
                  <a:pt x="11857" y="25626"/>
                  <a:pt x="11264" y="25978"/>
                  <a:pt x="10573" y="25978"/>
                </a:cubicBezTo>
                <a:cubicBezTo>
                  <a:pt x="10540" y="25978"/>
                  <a:pt x="10506" y="25978"/>
                  <a:pt x="10472" y="25976"/>
                </a:cubicBezTo>
                <a:cubicBezTo>
                  <a:pt x="11107" y="25704"/>
                  <a:pt x="11742" y="25432"/>
                  <a:pt x="12367" y="25142"/>
                </a:cubicBezTo>
                <a:close/>
                <a:moveTo>
                  <a:pt x="8378" y="1"/>
                </a:moveTo>
                <a:cubicBezTo>
                  <a:pt x="8364" y="1"/>
                  <a:pt x="8350" y="5"/>
                  <a:pt x="8341" y="14"/>
                </a:cubicBezTo>
                <a:cubicBezTo>
                  <a:pt x="8051" y="395"/>
                  <a:pt x="7643" y="703"/>
                  <a:pt x="7444" y="1148"/>
                </a:cubicBezTo>
                <a:cubicBezTo>
                  <a:pt x="7244" y="1610"/>
                  <a:pt x="7317" y="2154"/>
                  <a:pt x="7453" y="2626"/>
                </a:cubicBezTo>
                <a:cubicBezTo>
                  <a:pt x="7462" y="2644"/>
                  <a:pt x="7471" y="2653"/>
                  <a:pt x="7489" y="2662"/>
                </a:cubicBezTo>
                <a:cubicBezTo>
                  <a:pt x="7425" y="2816"/>
                  <a:pt x="7380" y="2961"/>
                  <a:pt x="7326" y="3106"/>
                </a:cubicBezTo>
                <a:cubicBezTo>
                  <a:pt x="7308" y="2553"/>
                  <a:pt x="7035" y="2018"/>
                  <a:pt x="6745" y="1511"/>
                </a:cubicBezTo>
                <a:cubicBezTo>
                  <a:pt x="6730" y="1487"/>
                  <a:pt x="6704" y="1476"/>
                  <a:pt x="6679" y="1476"/>
                </a:cubicBezTo>
                <a:cubicBezTo>
                  <a:pt x="6645" y="1476"/>
                  <a:pt x="6611" y="1496"/>
                  <a:pt x="6600" y="1538"/>
                </a:cubicBezTo>
                <a:cubicBezTo>
                  <a:pt x="6383" y="2336"/>
                  <a:pt x="6537" y="3197"/>
                  <a:pt x="7081" y="3832"/>
                </a:cubicBezTo>
                <a:cubicBezTo>
                  <a:pt x="6954" y="4213"/>
                  <a:pt x="6845" y="4594"/>
                  <a:pt x="6745" y="4984"/>
                </a:cubicBezTo>
                <a:lnTo>
                  <a:pt x="6709" y="4984"/>
                </a:lnTo>
                <a:cubicBezTo>
                  <a:pt x="6836" y="4539"/>
                  <a:pt x="6899" y="4068"/>
                  <a:pt x="6709" y="3632"/>
                </a:cubicBezTo>
                <a:cubicBezTo>
                  <a:pt x="6510" y="3179"/>
                  <a:pt x="6101" y="2862"/>
                  <a:pt x="5820" y="2463"/>
                </a:cubicBezTo>
                <a:cubicBezTo>
                  <a:pt x="5808" y="2439"/>
                  <a:pt x="5786" y="2427"/>
                  <a:pt x="5762" y="2427"/>
                </a:cubicBezTo>
                <a:cubicBezTo>
                  <a:pt x="5733" y="2427"/>
                  <a:pt x="5704" y="2445"/>
                  <a:pt x="5693" y="2481"/>
                </a:cubicBezTo>
                <a:cubicBezTo>
                  <a:pt x="5494" y="3097"/>
                  <a:pt x="5313" y="3805"/>
                  <a:pt x="5630" y="4421"/>
                </a:cubicBezTo>
                <a:cubicBezTo>
                  <a:pt x="5848" y="4829"/>
                  <a:pt x="6237" y="5120"/>
                  <a:pt x="6700" y="5129"/>
                </a:cubicBezTo>
                <a:cubicBezTo>
                  <a:pt x="6582" y="5564"/>
                  <a:pt x="6482" y="5990"/>
                  <a:pt x="6392" y="6425"/>
                </a:cubicBezTo>
                <a:cubicBezTo>
                  <a:pt x="6401" y="6226"/>
                  <a:pt x="6401" y="6017"/>
                  <a:pt x="6328" y="5827"/>
                </a:cubicBezTo>
                <a:cubicBezTo>
                  <a:pt x="6183" y="5473"/>
                  <a:pt x="5793" y="5337"/>
                  <a:pt x="5539" y="5074"/>
                </a:cubicBezTo>
                <a:cubicBezTo>
                  <a:pt x="5520" y="5058"/>
                  <a:pt x="5499" y="5050"/>
                  <a:pt x="5478" y="5050"/>
                </a:cubicBezTo>
                <a:cubicBezTo>
                  <a:pt x="5432" y="5050"/>
                  <a:pt x="5391" y="5087"/>
                  <a:pt x="5385" y="5138"/>
                </a:cubicBezTo>
                <a:cubicBezTo>
                  <a:pt x="5340" y="5827"/>
                  <a:pt x="5376" y="6915"/>
                  <a:pt x="6265" y="7033"/>
                </a:cubicBezTo>
                <a:lnTo>
                  <a:pt x="6274" y="7033"/>
                </a:lnTo>
                <a:cubicBezTo>
                  <a:pt x="6228" y="7269"/>
                  <a:pt x="6183" y="7513"/>
                  <a:pt x="6147" y="7749"/>
                </a:cubicBezTo>
                <a:cubicBezTo>
                  <a:pt x="6129" y="7758"/>
                  <a:pt x="6111" y="7767"/>
                  <a:pt x="6101" y="7776"/>
                </a:cubicBezTo>
                <a:cubicBezTo>
                  <a:pt x="6029" y="7804"/>
                  <a:pt x="6056" y="7912"/>
                  <a:pt x="6120" y="7931"/>
                </a:cubicBezTo>
                <a:cubicBezTo>
                  <a:pt x="6038" y="8447"/>
                  <a:pt x="5965" y="8964"/>
                  <a:pt x="5920" y="9490"/>
                </a:cubicBezTo>
                <a:cubicBezTo>
                  <a:pt x="5612" y="8729"/>
                  <a:pt x="5222" y="7994"/>
                  <a:pt x="4714" y="7368"/>
                </a:cubicBezTo>
                <a:cubicBezTo>
                  <a:pt x="5476" y="6389"/>
                  <a:pt x="4515" y="5156"/>
                  <a:pt x="4297" y="4149"/>
                </a:cubicBezTo>
                <a:cubicBezTo>
                  <a:pt x="4293" y="4119"/>
                  <a:pt x="4269" y="4105"/>
                  <a:pt x="4244" y="4105"/>
                </a:cubicBezTo>
                <a:cubicBezTo>
                  <a:pt x="4217" y="4105"/>
                  <a:pt x="4188" y="4121"/>
                  <a:pt x="4179" y="4149"/>
                </a:cubicBezTo>
                <a:cubicBezTo>
                  <a:pt x="3862" y="5002"/>
                  <a:pt x="3825" y="5954"/>
                  <a:pt x="4179" y="6770"/>
                </a:cubicBezTo>
                <a:cubicBezTo>
                  <a:pt x="3916" y="6525"/>
                  <a:pt x="3626" y="6307"/>
                  <a:pt x="3309" y="6126"/>
                </a:cubicBezTo>
                <a:cubicBezTo>
                  <a:pt x="3309" y="6095"/>
                  <a:pt x="3288" y="6070"/>
                  <a:pt x="3253" y="6070"/>
                </a:cubicBezTo>
                <a:cubicBezTo>
                  <a:pt x="3248" y="6070"/>
                  <a:pt x="3242" y="6071"/>
                  <a:pt x="3236" y="6072"/>
                </a:cubicBezTo>
                <a:lnTo>
                  <a:pt x="3227" y="6072"/>
                </a:lnTo>
                <a:cubicBezTo>
                  <a:pt x="3218" y="6072"/>
                  <a:pt x="3218" y="6063"/>
                  <a:pt x="3209" y="6063"/>
                </a:cubicBezTo>
                <a:cubicBezTo>
                  <a:pt x="3209" y="6044"/>
                  <a:pt x="3209" y="6035"/>
                  <a:pt x="3191" y="6017"/>
                </a:cubicBezTo>
                <a:cubicBezTo>
                  <a:pt x="2719" y="5555"/>
                  <a:pt x="2411" y="4956"/>
                  <a:pt x="1794" y="4648"/>
                </a:cubicBezTo>
                <a:cubicBezTo>
                  <a:pt x="1268" y="4394"/>
                  <a:pt x="670" y="4349"/>
                  <a:pt x="89" y="4313"/>
                </a:cubicBezTo>
                <a:cubicBezTo>
                  <a:pt x="87" y="4312"/>
                  <a:pt x="84" y="4312"/>
                  <a:pt x="81" y="4312"/>
                </a:cubicBezTo>
                <a:cubicBezTo>
                  <a:pt x="16" y="4312"/>
                  <a:pt x="1" y="4414"/>
                  <a:pt x="53" y="4449"/>
                </a:cubicBezTo>
                <a:cubicBezTo>
                  <a:pt x="688" y="4875"/>
                  <a:pt x="833" y="5682"/>
                  <a:pt x="1549" y="6063"/>
                </a:cubicBezTo>
                <a:cubicBezTo>
                  <a:pt x="1869" y="6228"/>
                  <a:pt x="2208" y="6309"/>
                  <a:pt x="2550" y="6309"/>
                </a:cubicBezTo>
                <a:cubicBezTo>
                  <a:pt x="2770" y="6309"/>
                  <a:pt x="2992" y="6275"/>
                  <a:pt x="3209" y="6208"/>
                </a:cubicBezTo>
                <a:cubicBezTo>
                  <a:pt x="3907" y="6661"/>
                  <a:pt x="4424" y="7260"/>
                  <a:pt x="4850" y="7931"/>
                </a:cubicBezTo>
                <a:cubicBezTo>
                  <a:pt x="4517" y="7682"/>
                  <a:pt x="4144" y="7596"/>
                  <a:pt x="3752" y="7596"/>
                </a:cubicBezTo>
                <a:cubicBezTo>
                  <a:pt x="2854" y="7596"/>
                  <a:pt x="1853" y="8049"/>
                  <a:pt x="986" y="8049"/>
                </a:cubicBezTo>
                <a:cubicBezTo>
                  <a:pt x="974" y="8049"/>
                  <a:pt x="963" y="8049"/>
                  <a:pt x="951" y="8049"/>
                </a:cubicBezTo>
                <a:cubicBezTo>
                  <a:pt x="948" y="8048"/>
                  <a:pt x="944" y="8048"/>
                  <a:pt x="941" y="8048"/>
                </a:cubicBezTo>
                <a:cubicBezTo>
                  <a:pt x="867" y="8048"/>
                  <a:pt x="835" y="8150"/>
                  <a:pt x="887" y="8203"/>
                </a:cubicBezTo>
                <a:cubicBezTo>
                  <a:pt x="1413" y="8756"/>
                  <a:pt x="2057" y="9273"/>
                  <a:pt x="2855" y="9354"/>
                </a:cubicBezTo>
                <a:cubicBezTo>
                  <a:pt x="2917" y="9361"/>
                  <a:pt x="2979" y="9364"/>
                  <a:pt x="3039" y="9364"/>
                </a:cubicBezTo>
                <a:cubicBezTo>
                  <a:pt x="3829" y="9364"/>
                  <a:pt x="4498" y="8838"/>
                  <a:pt x="5113" y="8375"/>
                </a:cubicBezTo>
                <a:cubicBezTo>
                  <a:pt x="5394" y="8892"/>
                  <a:pt x="5639" y="9445"/>
                  <a:pt x="5875" y="9998"/>
                </a:cubicBezTo>
                <a:cubicBezTo>
                  <a:pt x="5784" y="11295"/>
                  <a:pt x="5775" y="12592"/>
                  <a:pt x="5866" y="13879"/>
                </a:cubicBezTo>
                <a:cubicBezTo>
                  <a:pt x="5820" y="14006"/>
                  <a:pt x="5775" y="14133"/>
                  <a:pt x="5739" y="14260"/>
                </a:cubicBezTo>
                <a:cubicBezTo>
                  <a:pt x="5739" y="14269"/>
                  <a:pt x="5739" y="14269"/>
                  <a:pt x="5739" y="14269"/>
                </a:cubicBezTo>
                <a:cubicBezTo>
                  <a:pt x="5331" y="13870"/>
                  <a:pt x="4868" y="13516"/>
                  <a:pt x="4360" y="13226"/>
                </a:cubicBezTo>
                <a:cubicBezTo>
                  <a:pt x="4632" y="12809"/>
                  <a:pt x="4841" y="12356"/>
                  <a:pt x="4759" y="11848"/>
                </a:cubicBezTo>
                <a:cubicBezTo>
                  <a:pt x="4651" y="11213"/>
                  <a:pt x="4243" y="10542"/>
                  <a:pt x="3907" y="10007"/>
                </a:cubicBezTo>
                <a:cubicBezTo>
                  <a:pt x="3888" y="9983"/>
                  <a:pt x="3854" y="9970"/>
                  <a:pt x="3822" y="9970"/>
                </a:cubicBezTo>
                <a:cubicBezTo>
                  <a:pt x="3793" y="9970"/>
                  <a:pt x="3766" y="9981"/>
                  <a:pt x="3753" y="10007"/>
                </a:cubicBezTo>
                <a:cubicBezTo>
                  <a:pt x="3499" y="10551"/>
                  <a:pt x="3200" y="11023"/>
                  <a:pt x="3309" y="11630"/>
                </a:cubicBezTo>
                <a:cubicBezTo>
                  <a:pt x="3399" y="12111"/>
                  <a:pt x="3608" y="12564"/>
                  <a:pt x="3880" y="12963"/>
                </a:cubicBezTo>
                <a:cubicBezTo>
                  <a:pt x="3644" y="12845"/>
                  <a:pt x="3408" y="12746"/>
                  <a:pt x="3163" y="12655"/>
                </a:cubicBezTo>
                <a:cubicBezTo>
                  <a:pt x="3046" y="11367"/>
                  <a:pt x="1613" y="11113"/>
                  <a:pt x="561" y="11041"/>
                </a:cubicBezTo>
                <a:cubicBezTo>
                  <a:pt x="557" y="11041"/>
                  <a:pt x="554" y="11040"/>
                  <a:pt x="551" y="11040"/>
                </a:cubicBezTo>
                <a:cubicBezTo>
                  <a:pt x="475" y="11040"/>
                  <a:pt x="427" y="11135"/>
                  <a:pt x="470" y="11204"/>
                </a:cubicBezTo>
                <a:cubicBezTo>
                  <a:pt x="769" y="11712"/>
                  <a:pt x="1042" y="12483"/>
                  <a:pt x="1586" y="12791"/>
                </a:cubicBezTo>
                <a:cubicBezTo>
                  <a:pt x="1796" y="12911"/>
                  <a:pt x="2029" y="12960"/>
                  <a:pt x="2265" y="12960"/>
                </a:cubicBezTo>
                <a:cubicBezTo>
                  <a:pt x="2527" y="12960"/>
                  <a:pt x="2793" y="12900"/>
                  <a:pt x="3036" y="12809"/>
                </a:cubicBezTo>
                <a:cubicBezTo>
                  <a:pt x="3046" y="12827"/>
                  <a:pt x="3064" y="12836"/>
                  <a:pt x="3082" y="12845"/>
                </a:cubicBezTo>
                <a:cubicBezTo>
                  <a:pt x="3245" y="12927"/>
                  <a:pt x="3399" y="13009"/>
                  <a:pt x="3553" y="13090"/>
                </a:cubicBezTo>
                <a:cubicBezTo>
                  <a:pt x="3431" y="13071"/>
                  <a:pt x="3304" y="13063"/>
                  <a:pt x="3175" y="13063"/>
                </a:cubicBezTo>
                <a:cubicBezTo>
                  <a:pt x="2431" y="13063"/>
                  <a:pt x="1595" y="13336"/>
                  <a:pt x="969" y="13444"/>
                </a:cubicBezTo>
                <a:cubicBezTo>
                  <a:pt x="878" y="13453"/>
                  <a:pt x="878" y="13580"/>
                  <a:pt x="942" y="13625"/>
                </a:cubicBezTo>
                <a:cubicBezTo>
                  <a:pt x="1424" y="13923"/>
                  <a:pt x="1961" y="14071"/>
                  <a:pt x="2494" y="14071"/>
                </a:cubicBezTo>
                <a:cubicBezTo>
                  <a:pt x="3114" y="14071"/>
                  <a:pt x="3730" y="13871"/>
                  <a:pt x="4252" y="13471"/>
                </a:cubicBezTo>
                <a:cubicBezTo>
                  <a:pt x="4823" y="13816"/>
                  <a:pt x="5376" y="14188"/>
                  <a:pt x="5920" y="14605"/>
                </a:cubicBezTo>
                <a:cubicBezTo>
                  <a:pt x="6047" y="15983"/>
                  <a:pt x="6265" y="17352"/>
                  <a:pt x="6600" y="18694"/>
                </a:cubicBezTo>
                <a:cubicBezTo>
                  <a:pt x="6655" y="18939"/>
                  <a:pt x="6718" y="19184"/>
                  <a:pt x="6782" y="19429"/>
                </a:cubicBezTo>
                <a:cubicBezTo>
                  <a:pt x="6364" y="19048"/>
                  <a:pt x="5929" y="18703"/>
                  <a:pt x="5467" y="18386"/>
                </a:cubicBezTo>
                <a:cubicBezTo>
                  <a:pt x="6074" y="17252"/>
                  <a:pt x="4732" y="16418"/>
                  <a:pt x="4415" y="15421"/>
                </a:cubicBezTo>
                <a:cubicBezTo>
                  <a:pt x="4404" y="15394"/>
                  <a:pt x="4374" y="15376"/>
                  <a:pt x="4345" y="15376"/>
                </a:cubicBezTo>
                <a:cubicBezTo>
                  <a:pt x="4326" y="15376"/>
                  <a:pt x="4308" y="15384"/>
                  <a:pt x="4297" y="15403"/>
                </a:cubicBezTo>
                <a:cubicBezTo>
                  <a:pt x="3880" y="16273"/>
                  <a:pt x="4070" y="17271"/>
                  <a:pt x="4705" y="17924"/>
                </a:cubicBezTo>
                <a:cubicBezTo>
                  <a:pt x="4505" y="17806"/>
                  <a:pt x="4306" y="17697"/>
                  <a:pt x="4097" y="17606"/>
                </a:cubicBezTo>
                <a:cubicBezTo>
                  <a:pt x="4122" y="17549"/>
                  <a:pt x="4087" y="17477"/>
                  <a:pt x="4020" y="17477"/>
                </a:cubicBezTo>
                <a:cubicBezTo>
                  <a:pt x="4013" y="17477"/>
                  <a:pt x="4006" y="17477"/>
                  <a:pt x="3998" y="17479"/>
                </a:cubicBezTo>
                <a:cubicBezTo>
                  <a:pt x="3735" y="17053"/>
                  <a:pt x="3426" y="16627"/>
                  <a:pt x="2982" y="16382"/>
                </a:cubicBezTo>
                <a:cubicBezTo>
                  <a:pt x="2420" y="16074"/>
                  <a:pt x="1676" y="16065"/>
                  <a:pt x="1060" y="15965"/>
                </a:cubicBezTo>
                <a:cubicBezTo>
                  <a:pt x="1054" y="15963"/>
                  <a:pt x="1047" y="15963"/>
                  <a:pt x="1041" y="15963"/>
                </a:cubicBezTo>
                <a:cubicBezTo>
                  <a:pt x="965" y="15963"/>
                  <a:pt x="894" y="16061"/>
                  <a:pt x="969" y="16128"/>
                </a:cubicBezTo>
                <a:cubicBezTo>
                  <a:pt x="1504" y="16609"/>
                  <a:pt x="1649" y="17243"/>
                  <a:pt x="2347" y="17579"/>
                </a:cubicBezTo>
                <a:cubicBezTo>
                  <a:pt x="2637" y="17714"/>
                  <a:pt x="2932" y="17774"/>
                  <a:pt x="3229" y="17774"/>
                </a:cubicBezTo>
                <a:cubicBezTo>
                  <a:pt x="3472" y="17774"/>
                  <a:pt x="3717" y="17734"/>
                  <a:pt x="3961" y="17661"/>
                </a:cubicBezTo>
                <a:cubicBezTo>
                  <a:pt x="4360" y="17887"/>
                  <a:pt x="4750" y="18132"/>
                  <a:pt x="5131" y="18395"/>
                </a:cubicBezTo>
                <a:cubicBezTo>
                  <a:pt x="4556" y="18238"/>
                  <a:pt x="3952" y="18143"/>
                  <a:pt x="3356" y="18143"/>
                </a:cubicBezTo>
                <a:cubicBezTo>
                  <a:pt x="2402" y="18143"/>
                  <a:pt x="1467" y="18387"/>
                  <a:pt x="697" y="19012"/>
                </a:cubicBezTo>
                <a:cubicBezTo>
                  <a:pt x="633" y="19066"/>
                  <a:pt x="670" y="19193"/>
                  <a:pt x="751" y="19202"/>
                </a:cubicBezTo>
                <a:cubicBezTo>
                  <a:pt x="1448" y="19318"/>
                  <a:pt x="2191" y="19504"/>
                  <a:pt x="2915" y="19504"/>
                </a:cubicBezTo>
                <a:cubicBezTo>
                  <a:pt x="3096" y="19504"/>
                  <a:pt x="3276" y="19492"/>
                  <a:pt x="3454" y="19465"/>
                </a:cubicBezTo>
                <a:cubicBezTo>
                  <a:pt x="4143" y="19365"/>
                  <a:pt x="4778" y="19030"/>
                  <a:pt x="5376" y="18667"/>
                </a:cubicBezTo>
                <a:cubicBezTo>
                  <a:pt x="5403" y="18649"/>
                  <a:pt x="5421" y="18622"/>
                  <a:pt x="5421" y="18595"/>
                </a:cubicBezTo>
                <a:cubicBezTo>
                  <a:pt x="5938" y="18966"/>
                  <a:pt x="6419" y="19365"/>
                  <a:pt x="6881" y="19819"/>
                </a:cubicBezTo>
                <a:cubicBezTo>
                  <a:pt x="7271" y="21378"/>
                  <a:pt x="7706" y="22974"/>
                  <a:pt x="8232" y="24543"/>
                </a:cubicBezTo>
                <a:cubicBezTo>
                  <a:pt x="7824" y="24180"/>
                  <a:pt x="7389" y="23845"/>
                  <a:pt x="6954" y="23518"/>
                </a:cubicBezTo>
                <a:cubicBezTo>
                  <a:pt x="6954" y="23509"/>
                  <a:pt x="6954" y="23491"/>
                  <a:pt x="6936" y="23482"/>
                </a:cubicBezTo>
                <a:cubicBezTo>
                  <a:pt x="6936" y="23482"/>
                  <a:pt x="6936" y="23473"/>
                  <a:pt x="6927" y="23473"/>
                </a:cubicBezTo>
                <a:cubicBezTo>
                  <a:pt x="7308" y="22394"/>
                  <a:pt x="6673" y="21460"/>
                  <a:pt x="6056" y="20617"/>
                </a:cubicBezTo>
                <a:cubicBezTo>
                  <a:pt x="6036" y="20593"/>
                  <a:pt x="6009" y="20581"/>
                  <a:pt x="5983" y="20581"/>
                </a:cubicBezTo>
                <a:cubicBezTo>
                  <a:pt x="5951" y="20581"/>
                  <a:pt x="5921" y="20599"/>
                  <a:pt x="5911" y="20635"/>
                </a:cubicBezTo>
                <a:cubicBezTo>
                  <a:pt x="5603" y="21433"/>
                  <a:pt x="5702" y="22340"/>
                  <a:pt x="6201" y="22993"/>
                </a:cubicBezTo>
                <a:cubicBezTo>
                  <a:pt x="5802" y="22720"/>
                  <a:pt x="5385" y="22457"/>
                  <a:pt x="4968" y="22222"/>
                </a:cubicBezTo>
                <a:cubicBezTo>
                  <a:pt x="4977" y="22213"/>
                  <a:pt x="4986" y="22204"/>
                  <a:pt x="4995" y="22185"/>
                </a:cubicBezTo>
                <a:cubicBezTo>
                  <a:pt x="5131" y="21714"/>
                  <a:pt x="5195" y="21242"/>
                  <a:pt x="4886" y="20825"/>
                </a:cubicBezTo>
                <a:cubicBezTo>
                  <a:pt x="4578" y="20399"/>
                  <a:pt x="4070" y="20163"/>
                  <a:pt x="3771" y="19719"/>
                </a:cubicBezTo>
                <a:cubicBezTo>
                  <a:pt x="3754" y="19698"/>
                  <a:pt x="3730" y="19687"/>
                  <a:pt x="3707" y="19687"/>
                </a:cubicBezTo>
                <a:cubicBezTo>
                  <a:pt x="3680" y="19687"/>
                  <a:pt x="3654" y="19703"/>
                  <a:pt x="3644" y="19737"/>
                </a:cubicBezTo>
                <a:cubicBezTo>
                  <a:pt x="3635" y="19792"/>
                  <a:pt x="3626" y="19846"/>
                  <a:pt x="3626" y="19891"/>
                </a:cubicBezTo>
                <a:cubicBezTo>
                  <a:pt x="3599" y="19909"/>
                  <a:pt x="3581" y="19946"/>
                  <a:pt x="3608" y="19973"/>
                </a:cubicBezTo>
                <a:cubicBezTo>
                  <a:pt x="3526" y="20707"/>
                  <a:pt x="3871" y="21351"/>
                  <a:pt x="4351" y="21895"/>
                </a:cubicBezTo>
                <a:cubicBezTo>
                  <a:pt x="4043" y="21741"/>
                  <a:pt x="3735" y="21587"/>
                  <a:pt x="3417" y="21442"/>
                </a:cubicBezTo>
                <a:cubicBezTo>
                  <a:pt x="3417" y="21415"/>
                  <a:pt x="3408" y="21387"/>
                  <a:pt x="3372" y="21369"/>
                </a:cubicBezTo>
                <a:cubicBezTo>
                  <a:pt x="3293" y="20663"/>
                  <a:pt x="2446" y="20535"/>
                  <a:pt x="1779" y="20535"/>
                </a:cubicBezTo>
                <a:cubicBezTo>
                  <a:pt x="1606" y="20535"/>
                  <a:pt x="1446" y="20544"/>
                  <a:pt x="1314" y="20553"/>
                </a:cubicBezTo>
                <a:cubicBezTo>
                  <a:pt x="1268" y="20553"/>
                  <a:pt x="1232" y="20599"/>
                  <a:pt x="1259" y="20644"/>
                </a:cubicBezTo>
                <a:cubicBezTo>
                  <a:pt x="1459" y="20970"/>
                  <a:pt x="1640" y="21442"/>
                  <a:pt x="2030" y="21596"/>
                </a:cubicBezTo>
                <a:cubicBezTo>
                  <a:pt x="2153" y="21650"/>
                  <a:pt x="2297" y="21670"/>
                  <a:pt x="2448" y="21670"/>
                </a:cubicBezTo>
                <a:cubicBezTo>
                  <a:pt x="2731" y="21670"/>
                  <a:pt x="3039" y="21598"/>
                  <a:pt x="3281" y="21533"/>
                </a:cubicBezTo>
                <a:cubicBezTo>
                  <a:pt x="3635" y="21696"/>
                  <a:pt x="3970" y="21877"/>
                  <a:pt x="4315" y="22059"/>
                </a:cubicBezTo>
                <a:cubicBezTo>
                  <a:pt x="4246" y="22053"/>
                  <a:pt x="4176" y="22051"/>
                  <a:pt x="4107" y="22051"/>
                </a:cubicBezTo>
                <a:cubicBezTo>
                  <a:pt x="3086" y="22051"/>
                  <a:pt x="2068" y="22601"/>
                  <a:pt x="1431" y="23373"/>
                </a:cubicBezTo>
                <a:cubicBezTo>
                  <a:pt x="1379" y="23435"/>
                  <a:pt x="1394" y="23573"/>
                  <a:pt x="1494" y="23573"/>
                </a:cubicBezTo>
                <a:cubicBezTo>
                  <a:pt x="1498" y="23573"/>
                  <a:pt x="1501" y="23573"/>
                  <a:pt x="1504" y="23573"/>
                </a:cubicBezTo>
                <a:cubicBezTo>
                  <a:pt x="2547" y="23446"/>
                  <a:pt x="4261" y="23391"/>
                  <a:pt x="4868" y="22376"/>
                </a:cubicBezTo>
                <a:cubicBezTo>
                  <a:pt x="5430" y="22702"/>
                  <a:pt x="5975" y="23056"/>
                  <a:pt x="6510" y="23437"/>
                </a:cubicBezTo>
                <a:cubicBezTo>
                  <a:pt x="6217" y="23400"/>
                  <a:pt x="5910" y="23375"/>
                  <a:pt x="5603" y="23375"/>
                </a:cubicBezTo>
                <a:cubicBezTo>
                  <a:pt x="4705" y="23375"/>
                  <a:pt x="3811" y="23591"/>
                  <a:pt x="3290" y="24362"/>
                </a:cubicBezTo>
                <a:cubicBezTo>
                  <a:pt x="3263" y="24407"/>
                  <a:pt x="3290" y="24471"/>
                  <a:pt x="3336" y="24480"/>
                </a:cubicBezTo>
                <a:cubicBezTo>
                  <a:pt x="3635" y="24533"/>
                  <a:pt x="3932" y="24561"/>
                  <a:pt x="4226" y="24561"/>
                </a:cubicBezTo>
                <a:cubicBezTo>
                  <a:pt x="5170" y="24561"/>
                  <a:pt x="6075" y="24279"/>
                  <a:pt x="6863" y="23691"/>
                </a:cubicBezTo>
                <a:cubicBezTo>
                  <a:pt x="7371" y="24063"/>
                  <a:pt x="7870" y="24462"/>
                  <a:pt x="8350" y="24888"/>
                </a:cubicBezTo>
                <a:cubicBezTo>
                  <a:pt x="9312" y="27690"/>
                  <a:pt x="10590" y="30374"/>
                  <a:pt x="12467" y="32541"/>
                </a:cubicBezTo>
                <a:cubicBezTo>
                  <a:pt x="12507" y="32587"/>
                  <a:pt x="12554" y="32607"/>
                  <a:pt x="12600" y="32607"/>
                </a:cubicBezTo>
                <a:cubicBezTo>
                  <a:pt x="12753" y="32607"/>
                  <a:pt x="12899" y="32395"/>
                  <a:pt x="12766" y="32242"/>
                </a:cubicBezTo>
                <a:cubicBezTo>
                  <a:pt x="11506" y="30791"/>
                  <a:pt x="10508" y="29104"/>
                  <a:pt x="9692" y="27300"/>
                </a:cubicBezTo>
                <a:cubicBezTo>
                  <a:pt x="9747" y="26910"/>
                  <a:pt x="9819" y="26529"/>
                  <a:pt x="9901" y="26148"/>
                </a:cubicBezTo>
                <a:cubicBezTo>
                  <a:pt x="9921" y="26168"/>
                  <a:pt x="9940" y="26183"/>
                  <a:pt x="9967" y="26183"/>
                </a:cubicBezTo>
                <a:cubicBezTo>
                  <a:pt x="9977" y="26183"/>
                  <a:pt x="9988" y="26180"/>
                  <a:pt x="10001" y="26175"/>
                </a:cubicBezTo>
                <a:cubicBezTo>
                  <a:pt x="10055" y="26148"/>
                  <a:pt x="10119" y="26121"/>
                  <a:pt x="10182" y="26103"/>
                </a:cubicBezTo>
                <a:cubicBezTo>
                  <a:pt x="10331" y="26135"/>
                  <a:pt x="10478" y="26151"/>
                  <a:pt x="10623" y="26151"/>
                </a:cubicBezTo>
                <a:cubicBezTo>
                  <a:pt x="11486" y="26151"/>
                  <a:pt x="12274" y="25607"/>
                  <a:pt x="12848" y="24924"/>
                </a:cubicBezTo>
                <a:cubicBezTo>
                  <a:pt x="12875" y="24915"/>
                  <a:pt x="12912" y="24897"/>
                  <a:pt x="12948" y="24879"/>
                </a:cubicBezTo>
                <a:cubicBezTo>
                  <a:pt x="12993" y="24860"/>
                  <a:pt x="12993" y="24806"/>
                  <a:pt x="12966" y="24770"/>
                </a:cubicBezTo>
                <a:cubicBezTo>
                  <a:pt x="12993" y="24743"/>
                  <a:pt x="13011" y="24724"/>
                  <a:pt x="13029" y="24697"/>
                </a:cubicBezTo>
                <a:cubicBezTo>
                  <a:pt x="13075" y="24634"/>
                  <a:pt x="13011" y="24561"/>
                  <a:pt x="12948" y="24561"/>
                </a:cubicBezTo>
                <a:cubicBezTo>
                  <a:pt x="12882" y="24559"/>
                  <a:pt x="12816" y="24557"/>
                  <a:pt x="12750" y="24557"/>
                </a:cubicBezTo>
                <a:cubicBezTo>
                  <a:pt x="11654" y="24557"/>
                  <a:pt x="10564" y="24919"/>
                  <a:pt x="9983" y="25894"/>
                </a:cubicBezTo>
                <a:cubicBezTo>
                  <a:pt x="9973" y="25894"/>
                  <a:pt x="9973" y="25894"/>
                  <a:pt x="9964" y="25885"/>
                </a:cubicBezTo>
                <a:cubicBezTo>
                  <a:pt x="10273" y="24697"/>
                  <a:pt x="10762" y="23555"/>
                  <a:pt x="11442" y="22539"/>
                </a:cubicBezTo>
                <a:cubicBezTo>
                  <a:pt x="12011" y="22996"/>
                  <a:pt x="12616" y="23195"/>
                  <a:pt x="13211" y="23195"/>
                </a:cubicBezTo>
                <a:cubicBezTo>
                  <a:pt x="14363" y="23195"/>
                  <a:pt x="15477" y="22452"/>
                  <a:pt x="16212" y="21406"/>
                </a:cubicBezTo>
                <a:cubicBezTo>
                  <a:pt x="16258" y="21324"/>
                  <a:pt x="16194" y="21215"/>
                  <a:pt x="16103" y="21215"/>
                </a:cubicBezTo>
                <a:cubicBezTo>
                  <a:pt x="15351" y="21233"/>
                  <a:pt x="14544" y="21206"/>
                  <a:pt x="13809" y="21378"/>
                </a:cubicBezTo>
                <a:cubicBezTo>
                  <a:pt x="13029" y="21560"/>
                  <a:pt x="12340" y="21995"/>
                  <a:pt x="11606" y="22312"/>
                </a:cubicBezTo>
                <a:cubicBezTo>
                  <a:pt x="11841" y="21977"/>
                  <a:pt x="12095" y="21650"/>
                  <a:pt x="12376" y="21351"/>
                </a:cubicBezTo>
                <a:cubicBezTo>
                  <a:pt x="12413" y="21351"/>
                  <a:pt x="12440" y="21315"/>
                  <a:pt x="12449" y="21279"/>
                </a:cubicBezTo>
                <a:cubicBezTo>
                  <a:pt x="12794" y="20916"/>
                  <a:pt x="13174" y="20580"/>
                  <a:pt x="13583" y="20281"/>
                </a:cubicBezTo>
                <a:cubicBezTo>
                  <a:pt x="13601" y="20272"/>
                  <a:pt x="13610" y="20254"/>
                  <a:pt x="13619" y="20227"/>
                </a:cubicBezTo>
                <a:cubicBezTo>
                  <a:pt x="13619" y="20227"/>
                  <a:pt x="13628" y="20236"/>
                  <a:pt x="13628" y="20236"/>
                </a:cubicBezTo>
                <a:cubicBezTo>
                  <a:pt x="13713" y="20242"/>
                  <a:pt x="13799" y="20246"/>
                  <a:pt x="13883" y="20246"/>
                </a:cubicBezTo>
                <a:cubicBezTo>
                  <a:pt x="15090" y="20246"/>
                  <a:pt x="16189" y="19589"/>
                  <a:pt x="16756" y="18513"/>
                </a:cubicBezTo>
                <a:cubicBezTo>
                  <a:pt x="16791" y="18452"/>
                  <a:pt x="16759" y="18358"/>
                  <a:pt x="16685" y="18358"/>
                </a:cubicBezTo>
                <a:cubicBezTo>
                  <a:pt x="16682" y="18358"/>
                  <a:pt x="16678" y="18358"/>
                  <a:pt x="16675" y="18359"/>
                </a:cubicBezTo>
                <a:cubicBezTo>
                  <a:pt x="15550" y="18440"/>
                  <a:pt x="13519" y="18449"/>
                  <a:pt x="13564" y="20045"/>
                </a:cubicBezTo>
                <a:cubicBezTo>
                  <a:pt x="13537" y="20064"/>
                  <a:pt x="13528" y="20091"/>
                  <a:pt x="13528" y="20118"/>
                </a:cubicBezTo>
                <a:cubicBezTo>
                  <a:pt x="13519" y="20127"/>
                  <a:pt x="13501" y="20127"/>
                  <a:pt x="13492" y="20136"/>
                </a:cubicBezTo>
                <a:cubicBezTo>
                  <a:pt x="13120" y="20399"/>
                  <a:pt x="12766" y="20707"/>
                  <a:pt x="12440" y="21034"/>
                </a:cubicBezTo>
                <a:cubicBezTo>
                  <a:pt x="12594" y="20517"/>
                  <a:pt x="13048" y="20154"/>
                  <a:pt x="13156" y="19619"/>
                </a:cubicBezTo>
                <a:cubicBezTo>
                  <a:pt x="13338" y="18794"/>
                  <a:pt x="12875" y="17987"/>
                  <a:pt x="13057" y="17153"/>
                </a:cubicBezTo>
                <a:cubicBezTo>
                  <a:pt x="13070" y="17094"/>
                  <a:pt x="13026" y="17049"/>
                  <a:pt x="12977" y="17049"/>
                </a:cubicBezTo>
                <a:cubicBezTo>
                  <a:pt x="12958" y="17049"/>
                  <a:pt x="12938" y="17056"/>
                  <a:pt x="12921" y="17071"/>
                </a:cubicBezTo>
                <a:cubicBezTo>
                  <a:pt x="12277" y="17688"/>
                  <a:pt x="11778" y="18422"/>
                  <a:pt x="11705" y="19329"/>
                </a:cubicBezTo>
                <a:cubicBezTo>
                  <a:pt x="11651" y="19928"/>
                  <a:pt x="11687" y="20862"/>
                  <a:pt x="12204" y="21270"/>
                </a:cubicBezTo>
                <a:cubicBezTo>
                  <a:pt x="11615" y="21895"/>
                  <a:pt x="11107" y="22603"/>
                  <a:pt x="10690" y="23364"/>
                </a:cubicBezTo>
                <a:cubicBezTo>
                  <a:pt x="10753" y="23129"/>
                  <a:pt x="10771" y="22893"/>
                  <a:pt x="10735" y="22648"/>
                </a:cubicBezTo>
                <a:cubicBezTo>
                  <a:pt x="10626" y="22040"/>
                  <a:pt x="10173" y="21560"/>
                  <a:pt x="9992" y="20979"/>
                </a:cubicBezTo>
                <a:cubicBezTo>
                  <a:pt x="9983" y="20957"/>
                  <a:pt x="9962" y="20945"/>
                  <a:pt x="9942" y="20945"/>
                </a:cubicBezTo>
                <a:cubicBezTo>
                  <a:pt x="9921" y="20945"/>
                  <a:pt x="9901" y="20957"/>
                  <a:pt x="9892" y="20979"/>
                </a:cubicBezTo>
                <a:cubicBezTo>
                  <a:pt x="9574" y="22040"/>
                  <a:pt x="9221" y="23464"/>
                  <a:pt x="10227" y="24244"/>
                </a:cubicBezTo>
                <a:cubicBezTo>
                  <a:pt x="10227" y="24244"/>
                  <a:pt x="10227" y="24244"/>
                  <a:pt x="10227" y="24253"/>
                </a:cubicBezTo>
                <a:cubicBezTo>
                  <a:pt x="10236" y="24253"/>
                  <a:pt x="10246" y="24262"/>
                  <a:pt x="10255" y="24271"/>
                </a:cubicBezTo>
                <a:cubicBezTo>
                  <a:pt x="9892" y="25133"/>
                  <a:pt x="9647" y="26048"/>
                  <a:pt x="9547" y="26973"/>
                </a:cubicBezTo>
                <a:cubicBezTo>
                  <a:pt x="8686" y="25006"/>
                  <a:pt x="8024" y="22920"/>
                  <a:pt x="7462" y="20880"/>
                </a:cubicBezTo>
                <a:cubicBezTo>
                  <a:pt x="8187" y="19420"/>
                  <a:pt x="8931" y="17987"/>
                  <a:pt x="9865" y="16690"/>
                </a:cubicBezTo>
                <a:cubicBezTo>
                  <a:pt x="9910" y="16690"/>
                  <a:pt x="9955" y="16654"/>
                  <a:pt x="9937" y="16609"/>
                </a:cubicBezTo>
                <a:cubicBezTo>
                  <a:pt x="10218" y="16219"/>
                  <a:pt x="10518" y="15847"/>
                  <a:pt x="10835" y="15493"/>
                </a:cubicBezTo>
                <a:cubicBezTo>
                  <a:pt x="10835" y="15493"/>
                  <a:pt x="10835" y="15493"/>
                  <a:pt x="10835" y="15502"/>
                </a:cubicBezTo>
                <a:cubicBezTo>
                  <a:pt x="11567" y="16330"/>
                  <a:pt x="12523" y="16522"/>
                  <a:pt x="13518" y="16522"/>
                </a:cubicBezTo>
                <a:cubicBezTo>
                  <a:pt x="14126" y="16522"/>
                  <a:pt x="14747" y="16450"/>
                  <a:pt x="15342" y="16409"/>
                </a:cubicBezTo>
                <a:cubicBezTo>
                  <a:pt x="15414" y="16400"/>
                  <a:pt x="15478" y="16300"/>
                  <a:pt x="15414" y="16246"/>
                </a:cubicBezTo>
                <a:cubicBezTo>
                  <a:pt x="14483" y="15523"/>
                  <a:pt x="13387" y="14950"/>
                  <a:pt x="12244" y="14950"/>
                </a:cubicBezTo>
                <a:cubicBezTo>
                  <a:pt x="11895" y="14950"/>
                  <a:pt x="11542" y="15003"/>
                  <a:pt x="11189" y="15122"/>
                </a:cubicBezTo>
                <a:cubicBezTo>
                  <a:pt x="11488" y="14813"/>
                  <a:pt x="11796" y="14523"/>
                  <a:pt x="12141" y="14242"/>
                </a:cubicBezTo>
                <a:cubicBezTo>
                  <a:pt x="12466" y="14323"/>
                  <a:pt x="12832" y="14401"/>
                  <a:pt x="13187" y="14401"/>
                </a:cubicBezTo>
                <a:cubicBezTo>
                  <a:pt x="13386" y="14401"/>
                  <a:pt x="13581" y="14376"/>
                  <a:pt x="13764" y="14314"/>
                </a:cubicBezTo>
                <a:cubicBezTo>
                  <a:pt x="14381" y="14097"/>
                  <a:pt x="14970" y="13516"/>
                  <a:pt x="15487" y="13127"/>
                </a:cubicBezTo>
                <a:cubicBezTo>
                  <a:pt x="15559" y="13063"/>
                  <a:pt x="15541" y="12954"/>
                  <a:pt x="15441" y="12945"/>
                </a:cubicBezTo>
                <a:cubicBezTo>
                  <a:pt x="15212" y="12930"/>
                  <a:pt x="14971" y="12919"/>
                  <a:pt x="14726" y="12919"/>
                </a:cubicBezTo>
                <a:cubicBezTo>
                  <a:pt x="13770" y="12919"/>
                  <a:pt x="12766" y="13098"/>
                  <a:pt x="12268" y="13979"/>
                </a:cubicBezTo>
                <a:lnTo>
                  <a:pt x="12250" y="13979"/>
                </a:lnTo>
                <a:cubicBezTo>
                  <a:pt x="12213" y="14006"/>
                  <a:pt x="12177" y="14033"/>
                  <a:pt x="12141" y="14061"/>
                </a:cubicBezTo>
                <a:cubicBezTo>
                  <a:pt x="12123" y="14070"/>
                  <a:pt x="12114" y="14070"/>
                  <a:pt x="12095" y="14079"/>
                </a:cubicBezTo>
                <a:cubicBezTo>
                  <a:pt x="12068" y="14088"/>
                  <a:pt x="12050" y="14106"/>
                  <a:pt x="12041" y="14133"/>
                </a:cubicBezTo>
                <a:cubicBezTo>
                  <a:pt x="11832" y="14287"/>
                  <a:pt x="11633" y="14460"/>
                  <a:pt x="11442" y="14623"/>
                </a:cubicBezTo>
                <a:cubicBezTo>
                  <a:pt x="11442" y="14623"/>
                  <a:pt x="11442" y="14614"/>
                  <a:pt x="11433" y="14614"/>
                </a:cubicBezTo>
                <a:cubicBezTo>
                  <a:pt x="11705" y="14206"/>
                  <a:pt x="12104" y="13952"/>
                  <a:pt x="12304" y="13498"/>
                </a:cubicBezTo>
                <a:cubicBezTo>
                  <a:pt x="12531" y="12991"/>
                  <a:pt x="12649" y="12428"/>
                  <a:pt x="12812" y="11902"/>
                </a:cubicBezTo>
                <a:cubicBezTo>
                  <a:pt x="12826" y="11844"/>
                  <a:pt x="12771" y="11781"/>
                  <a:pt x="12716" y="11781"/>
                </a:cubicBezTo>
                <a:cubicBezTo>
                  <a:pt x="12702" y="11781"/>
                  <a:pt x="12688" y="11785"/>
                  <a:pt x="12676" y="11794"/>
                </a:cubicBezTo>
                <a:cubicBezTo>
                  <a:pt x="11796" y="12446"/>
                  <a:pt x="10590" y="13562"/>
                  <a:pt x="11316" y="14741"/>
                </a:cubicBezTo>
                <a:cubicBezTo>
                  <a:pt x="10835" y="15176"/>
                  <a:pt x="10409" y="15657"/>
                  <a:pt x="10010" y="16164"/>
                </a:cubicBezTo>
                <a:cubicBezTo>
                  <a:pt x="10164" y="15756"/>
                  <a:pt x="10463" y="15403"/>
                  <a:pt x="10545" y="14958"/>
                </a:cubicBezTo>
                <a:cubicBezTo>
                  <a:pt x="10672" y="14251"/>
                  <a:pt x="10490" y="13526"/>
                  <a:pt x="10617" y="12818"/>
                </a:cubicBezTo>
                <a:cubicBezTo>
                  <a:pt x="10629" y="12759"/>
                  <a:pt x="10591" y="12723"/>
                  <a:pt x="10547" y="12723"/>
                </a:cubicBezTo>
                <a:cubicBezTo>
                  <a:pt x="10524" y="12723"/>
                  <a:pt x="10500" y="12733"/>
                  <a:pt x="10481" y="12755"/>
                </a:cubicBezTo>
                <a:cubicBezTo>
                  <a:pt x="9656" y="13897"/>
                  <a:pt x="9176" y="15176"/>
                  <a:pt x="9747" y="16518"/>
                </a:cubicBezTo>
                <a:cubicBezTo>
                  <a:pt x="9275" y="17171"/>
                  <a:pt x="8849" y="17860"/>
                  <a:pt x="8468" y="18567"/>
                </a:cubicBezTo>
                <a:cubicBezTo>
                  <a:pt x="8631" y="18023"/>
                  <a:pt x="8922" y="17543"/>
                  <a:pt x="8949" y="16944"/>
                </a:cubicBezTo>
                <a:cubicBezTo>
                  <a:pt x="8976" y="16155"/>
                  <a:pt x="8722" y="15384"/>
                  <a:pt x="8459" y="14650"/>
                </a:cubicBezTo>
                <a:cubicBezTo>
                  <a:pt x="8449" y="14625"/>
                  <a:pt x="8421" y="14609"/>
                  <a:pt x="8396" y="14609"/>
                </a:cubicBezTo>
                <a:cubicBezTo>
                  <a:pt x="8374" y="14609"/>
                  <a:pt x="8354" y="14621"/>
                  <a:pt x="8350" y="14650"/>
                </a:cubicBezTo>
                <a:cubicBezTo>
                  <a:pt x="8033" y="16201"/>
                  <a:pt x="6863" y="17515"/>
                  <a:pt x="8187" y="18948"/>
                </a:cubicBezTo>
                <a:cubicBezTo>
                  <a:pt x="8196" y="18966"/>
                  <a:pt x="8205" y="18966"/>
                  <a:pt x="8214" y="18975"/>
                </a:cubicBezTo>
                <a:cubicBezTo>
                  <a:pt x="8223" y="18984"/>
                  <a:pt x="8223" y="18994"/>
                  <a:pt x="8223" y="18994"/>
                </a:cubicBezTo>
                <a:cubicBezTo>
                  <a:pt x="8223" y="19003"/>
                  <a:pt x="8223" y="19003"/>
                  <a:pt x="8223" y="19012"/>
                </a:cubicBezTo>
                <a:cubicBezTo>
                  <a:pt x="7942" y="19556"/>
                  <a:pt x="7670" y="20109"/>
                  <a:pt x="7407" y="20662"/>
                </a:cubicBezTo>
                <a:cubicBezTo>
                  <a:pt x="7217" y="19973"/>
                  <a:pt x="7035" y="19293"/>
                  <a:pt x="6863" y="18622"/>
                </a:cubicBezTo>
                <a:cubicBezTo>
                  <a:pt x="6455" y="17053"/>
                  <a:pt x="6210" y="15457"/>
                  <a:pt x="6092" y="13870"/>
                </a:cubicBezTo>
                <a:cubicBezTo>
                  <a:pt x="6247" y="13516"/>
                  <a:pt x="6410" y="13190"/>
                  <a:pt x="6600" y="12873"/>
                </a:cubicBezTo>
                <a:cubicBezTo>
                  <a:pt x="7000" y="13044"/>
                  <a:pt x="7419" y="13125"/>
                  <a:pt x="7836" y="13125"/>
                </a:cubicBezTo>
                <a:cubicBezTo>
                  <a:pt x="8589" y="13125"/>
                  <a:pt x="9336" y="12859"/>
                  <a:pt x="9955" y="12374"/>
                </a:cubicBezTo>
                <a:cubicBezTo>
                  <a:pt x="10019" y="12329"/>
                  <a:pt x="9983" y="12220"/>
                  <a:pt x="9910" y="12202"/>
                </a:cubicBezTo>
                <a:cubicBezTo>
                  <a:pt x="9393" y="12069"/>
                  <a:pt x="8871" y="11994"/>
                  <a:pt x="8344" y="11994"/>
                </a:cubicBezTo>
                <a:cubicBezTo>
                  <a:pt x="8114" y="11994"/>
                  <a:pt x="7884" y="12008"/>
                  <a:pt x="7652" y="12038"/>
                </a:cubicBezTo>
                <a:cubicBezTo>
                  <a:pt x="7489" y="12057"/>
                  <a:pt x="7289" y="12075"/>
                  <a:pt x="7099" y="12111"/>
                </a:cubicBezTo>
                <a:cubicBezTo>
                  <a:pt x="7398" y="11721"/>
                  <a:pt x="7716" y="11349"/>
                  <a:pt x="8078" y="11014"/>
                </a:cubicBezTo>
                <a:cubicBezTo>
                  <a:pt x="8078" y="11032"/>
                  <a:pt x="8078" y="11050"/>
                  <a:pt x="8096" y="11068"/>
                </a:cubicBezTo>
                <a:cubicBezTo>
                  <a:pt x="8555" y="11438"/>
                  <a:pt x="9067" y="11561"/>
                  <a:pt x="9600" y="11561"/>
                </a:cubicBezTo>
                <a:cubicBezTo>
                  <a:pt x="10426" y="11561"/>
                  <a:pt x="11301" y="11264"/>
                  <a:pt x="12095" y="11132"/>
                </a:cubicBezTo>
                <a:cubicBezTo>
                  <a:pt x="12159" y="11123"/>
                  <a:pt x="12168" y="11023"/>
                  <a:pt x="12114" y="10996"/>
                </a:cubicBezTo>
                <a:cubicBezTo>
                  <a:pt x="11300" y="10623"/>
                  <a:pt x="10449" y="10345"/>
                  <a:pt x="9578" y="10345"/>
                </a:cubicBezTo>
                <a:cubicBezTo>
                  <a:pt x="9303" y="10345"/>
                  <a:pt x="9027" y="10373"/>
                  <a:pt x="8749" y="10433"/>
                </a:cubicBezTo>
                <a:cubicBezTo>
                  <a:pt x="9003" y="10243"/>
                  <a:pt x="9257" y="10053"/>
                  <a:pt x="9529" y="9871"/>
                </a:cubicBezTo>
                <a:cubicBezTo>
                  <a:pt x="9790" y="9964"/>
                  <a:pt x="10046" y="10006"/>
                  <a:pt x="10293" y="10006"/>
                </a:cubicBezTo>
                <a:cubicBezTo>
                  <a:pt x="11383" y="10006"/>
                  <a:pt x="12314" y="9183"/>
                  <a:pt x="12757" y="8148"/>
                </a:cubicBezTo>
                <a:cubicBezTo>
                  <a:pt x="12785" y="8085"/>
                  <a:pt x="12748" y="7994"/>
                  <a:pt x="12667" y="7994"/>
                </a:cubicBezTo>
                <a:cubicBezTo>
                  <a:pt x="11424" y="8012"/>
                  <a:pt x="9828" y="8194"/>
                  <a:pt x="9475" y="9626"/>
                </a:cubicBezTo>
                <a:cubicBezTo>
                  <a:pt x="9475" y="9644"/>
                  <a:pt x="9475" y="9644"/>
                  <a:pt x="9484" y="9654"/>
                </a:cubicBezTo>
                <a:lnTo>
                  <a:pt x="9466" y="9663"/>
                </a:lnTo>
                <a:cubicBezTo>
                  <a:pt x="9438" y="9681"/>
                  <a:pt x="9420" y="9708"/>
                  <a:pt x="9420" y="9735"/>
                </a:cubicBezTo>
                <a:cubicBezTo>
                  <a:pt x="9112" y="9898"/>
                  <a:pt x="8822" y="10080"/>
                  <a:pt x="8532" y="10288"/>
                </a:cubicBezTo>
                <a:cubicBezTo>
                  <a:pt x="8668" y="10134"/>
                  <a:pt x="8777" y="9971"/>
                  <a:pt x="8849" y="9790"/>
                </a:cubicBezTo>
                <a:cubicBezTo>
                  <a:pt x="9030" y="9300"/>
                  <a:pt x="8958" y="8710"/>
                  <a:pt x="8913" y="8203"/>
                </a:cubicBezTo>
                <a:cubicBezTo>
                  <a:pt x="8906" y="8159"/>
                  <a:pt x="8870" y="8128"/>
                  <a:pt x="8830" y="8128"/>
                </a:cubicBezTo>
                <a:cubicBezTo>
                  <a:pt x="8812" y="8128"/>
                  <a:pt x="8793" y="8134"/>
                  <a:pt x="8777" y="8148"/>
                </a:cubicBezTo>
                <a:cubicBezTo>
                  <a:pt x="8432" y="8493"/>
                  <a:pt x="7969" y="8846"/>
                  <a:pt x="7833" y="9336"/>
                </a:cubicBezTo>
                <a:cubicBezTo>
                  <a:pt x="7697" y="9790"/>
                  <a:pt x="7770" y="10325"/>
                  <a:pt x="7951" y="10760"/>
                </a:cubicBezTo>
                <a:cubicBezTo>
                  <a:pt x="7453" y="11213"/>
                  <a:pt x="7008" y="11730"/>
                  <a:pt x="6646" y="12301"/>
                </a:cubicBezTo>
                <a:cubicBezTo>
                  <a:pt x="6546" y="12374"/>
                  <a:pt x="6473" y="12465"/>
                  <a:pt x="6437" y="12592"/>
                </a:cubicBezTo>
                <a:cubicBezTo>
                  <a:pt x="6437" y="12610"/>
                  <a:pt x="6437" y="12619"/>
                  <a:pt x="6437" y="12628"/>
                </a:cubicBezTo>
                <a:cubicBezTo>
                  <a:pt x="6301" y="12873"/>
                  <a:pt x="6174" y="13117"/>
                  <a:pt x="6065" y="13371"/>
                </a:cubicBezTo>
                <a:cubicBezTo>
                  <a:pt x="5975" y="11549"/>
                  <a:pt x="6065" y="9726"/>
                  <a:pt x="6328" y="7922"/>
                </a:cubicBezTo>
                <a:cubicBezTo>
                  <a:pt x="6918" y="7876"/>
                  <a:pt x="7407" y="7931"/>
                  <a:pt x="7933" y="7550"/>
                </a:cubicBezTo>
                <a:cubicBezTo>
                  <a:pt x="8568" y="7087"/>
                  <a:pt x="9030" y="6353"/>
                  <a:pt x="9493" y="5727"/>
                </a:cubicBezTo>
                <a:cubicBezTo>
                  <a:pt x="9529" y="5682"/>
                  <a:pt x="9475" y="5600"/>
                  <a:pt x="9420" y="5600"/>
                </a:cubicBezTo>
                <a:cubicBezTo>
                  <a:pt x="8187" y="5673"/>
                  <a:pt x="7008" y="6326"/>
                  <a:pt x="6410" y="7396"/>
                </a:cubicBezTo>
                <a:cubicBezTo>
                  <a:pt x="6537" y="6634"/>
                  <a:pt x="6691" y="5863"/>
                  <a:pt x="6881" y="5101"/>
                </a:cubicBezTo>
                <a:cubicBezTo>
                  <a:pt x="7507" y="5020"/>
                  <a:pt x="8051" y="5002"/>
                  <a:pt x="8604" y="4675"/>
                </a:cubicBezTo>
                <a:cubicBezTo>
                  <a:pt x="9094" y="4385"/>
                  <a:pt x="9466" y="3977"/>
                  <a:pt x="9847" y="3569"/>
                </a:cubicBezTo>
                <a:cubicBezTo>
                  <a:pt x="9874" y="3560"/>
                  <a:pt x="9910" y="3542"/>
                  <a:pt x="9937" y="3533"/>
                </a:cubicBezTo>
                <a:cubicBezTo>
                  <a:pt x="9973" y="3515"/>
                  <a:pt x="9983" y="3478"/>
                  <a:pt x="9964" y="3451"/>
                </a:cubicBezTo>
                <a:cubicBezTo>
                  <a:pt x="9983" y="3424"/>
                  <a:pt x="10001" y="3406"/>
                  <a:pt x="10028" y="3379"/>
                </a:cubicBezTo>
                <a:cubicBezTo>
                  <a:pt x="10064" y="3333"/>
                  <a:pt x="10037" y="3261"/>
                  <a:pt x="9973" y="3261"/>
                </a:cubicBezTo>
                <a:cubicBezTo>
                  <a:pt x="8867" y="3270"/>
                  <a:pt x="7670" y="3496"/>
                  <a:pt x="7063" y="4403"/>
                </a:cubicBezTo>
                <a:cubicBezTo>
                  <a:pt x="7108" y="4231"/>
                  <a:pt x="7153" y="4059"/>
                  <a:pt x="7199" y="3895"/>
                </a:cubicBezTo>
                <a:cubicBezTo>
                  <a:pt x="7244" y="3877"/>
                  <a:pt x="7271" y="3832"/>
                  <a:pt x="7235" y="3787"/>
                </a:cubicBezTo>
                <a:cubicBezTo>
                  <a:pt x="7235" y="3787"/>
                  <a:pt x="7235" y="3778"/>
                  <a:pt x="7235" y="3778"/>
                </a:cubicBezTo>
                <a:cubicBezTo>
                  <a:pt x="7344" y="3415"/>
                  <a:pt x="7453" y="3052"/>
                  <a:pt x="7570" y="2689"/>
                </a:cubicBezTo>
                <a:cubicBezTo>
                  <a:pt x="7580" y="2680"/>
                  <a:pt x="7570" y="2671"/>
                  <a:pt x="7570" y="2662"/>
                </a:cubicBezTo>
                <a:cubicBezTo>
                  <a:pt x="7570" y="2653"/>
                  <a:pt x="7570" y="2653"/>
                  <a:pt x="7580" y="2653"/>
                </a:cubicBezTo>
                <a:cubicBezTo>
                  <a:pt x="8650" y="2553"/>
                  <a:pt x="10200" y="2445"/>
                  <a:pt x="10400" y="1102"/>
                </a:cubicBezTo>
                <a:cubicBezTo>
                  <a:pt x="10408" y="1055"/>
                  <a:pt x="10373" y="1000"/>
                  <a:pt x="10322" y="1000"/>
                </a:cubicBezTo>
                <a:cubicBezTo>
                  <a:pt x="10315" y="1000"/>
                  <a:pt x="10307" y="1001"/>
                  <a:pt x="10300" y="1003"/>
                </a:cubicBezTo>
                <a:cubicBezTo>
                  <a:pt x="9837" y="1157"/>
                  <a:pt x="9321" y="1112"/>
                  <a:pt x="8849" y="1211"/>
                </a:cubicBezTo>
                <a:cubicBezTo>
                  <a:pt x="8831" y="767"/>
                  <a:pt x="8695" y="377"/>
                  <a:pt x="8414" y="14"/>
                </a:cubicBezTo>
                <a:cubicBezTo>
                  <a:pt x="8405" y="5"/>
                  <a:pt x="8391" y="1"/>
                  <a:pt x="8378" y="1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 rot="900001">
            <a:off x="601837" y="1286789"/>
            <a:ext cx="1124681" cy="2183926"/>
          </a:xfrm>
          <a:custGeom>
            <a:avLst/>
            <a:gdLst/>
            <a:ahLst/>
            <a:cxnLst/>
            <a:rect l="l" t="t" r="r" b="b"/>
            <a:pathLst>
              <a:path w="16792" h="32607" extrusionOk="0">
                <a:moveTo>
                  <a:pt x="8495" y="295"/>
                </a:moveTo>
                <a:cubicBezTo>
                  <a:pt x="8650" y="495"/>
                  <a:pt x="8713" y="1021"/>
                  <a:pt x="8731" y="1238"/>
                </a:cubicBezTo>
                <a:cubicBezTo>
                  <a:pt x="8586" y="1275"/>
                  <a:pt x="8450" y="1329"/>
                  <a:pt x="8323" y="1402"/>
                </a:cubicBezTo>
                <a:cubicBezTo>
                  <a:pt x="8305" y="1411"/>
                  <a:pt x="8296" y="1420"/>
                  <a:pt x="8278" y="1429"/>
                </a:cubicBezTo>
                <a:cubicBezTo>
                  <a:pt x="8323" y="1048"/>
                  <a:pt x="8396" y="667"/>
                  <a:pt x="8495" y="295"/>
                </a:cubicBezTo>
                <a:close/>
                <a:moveTo>
                  <a:pt x="10218" y="1193"/>
                </a:moveTo>
                <a:lnTo>
                  <a:pt x="10218" y="1193"/>
                </a:lnTo>
                <a:cubicBezTo>
                  <a:pt x="10209" y="1211"/>
                  <a:pt x="10209" y="1220"/>
                  <a:pt x="10200" y="1238"/>
                </a:cubicBezTo>
                <a:cubicBezTo>
                  <a:pt x="9402" y="1601"/>
                  <a:pt x="8595" y="1937"/>
                  <a:pt x="7815" y="2327"/>
                </a:cubicBezTo>
                <a:cubicBezTo>
                  <a:pt x="8006" y="1755"/>
                  <a:pt x="8468" y="1429"/>
                  <a:pt x="9103" y="1347"/>
                </a:cubicBezTo>
                <a:cubicBezTo>
                  <a:pt x="9484" y="1302"/>
                  <a:pt x="9847" y="1293"/>
                  <a:pt x="10218" y="1193"/>
                </a:cubicBezTo>
                <a:close/>
                <a:moveTo>
                  <a:pt x="10155" y="1393"/>
                </a:moveTo>
                <a:lnTo>
                  <a:pt x="10155" y="1393"/>
                </a:lnTo>
                <a:cubicBezTo>
                  <a:pt x="9819" y="2236"/>
                  <a:pt x="8767" y="2336"/>
                  <a:pt x="7906" y="2417"/>
                </a:cubicBezTo>
                <a:cubicBezTo>
                  <a:pt x="8668" y="2091"/>
                  <a:pt x="9402" y="1737"/>
                  <a:pt x="10155" y="1393"/>
                </a:cubicBezTo>
                <a:close/>
                <a:moveTo>
                  <a:pt x="8374" y="214"/>
                </a:moveTo>
                <a:cubicBezTo>
                  <a:pt x="8375" y="214"/>
                  <a:pt x="8376" y="214"/>
                  <a:pt x="8378" y="214"/>
                </a:cubicBezTo>
                <a:cubicBezTo>
                  <a:pt x="8405" y="214"/>
                  <a:pt x="8423" y="232"/>
                  <a:pt x="8441" y="241"/>
                </a:cubicBezTo>
                <a:cubicBezTo>
                  <a:pt x="8278" y="667"/>
                  <a:pt x="8169" y="1093"/>
                  <a:pt x="8124" y="1547"/>
                </a:cubicBezTo>
                <a:cubicBezTo>
                  <a:pt x="7861" y="1773"/>
                  <a:pt x="7706" y="2091"/>
                  <a:pt x="7688" y="2435"/>
                </a:cubicBezTo>
                <a:cubicBezTo>
                  <a:pt x="7643" y="2435"/>
                  <a:pt x="7607" y="2445"/>
                  <a:pt x="7570" y="2445"/>
                </a:cubicBezTo>
                <a:cubicBezTo>
                  <a:pt x="7543" y="2200"/>
                  <a:pt x="7498" y="1955"/>
                  <a:pt x="7516" y="1701"/>
                </a:cubicBezTo>
                <a:cubicBezTo>
                  <a:pt x="7534" y="1248"/>
                  <a:pt x="7752" y="939"/>
                  <a:pt x="8033" y="595"/>
                </a:cubicBezTo>
                <a:cubicBezTo>
                  <a:pt x="8096" y="523"/>
                  <a:pt x="8282" y="214"/>
                  <a:pt x="8374" y="214"/>
                </a:cubicBezTo>
                <a:close/>
                <a:moveTo>
                  <a:pt x="6827" y="1991"/>
                </a:moveTo>
                <a:lnTo>
                  <a:pt x="6827" y="1991"/>
                </a:lnTo>
                <a:cubicBezTo>
                  <a:pt x="7063" y="2454"/>
                  <a:pt x="7226" y="2943"/>
                  <a:pt x="7144" y="3460"/>
                </a:cubicBezTo>
                <a:cubicBezTo>
                  <a:pt x="7063" y="2961"/>
                  <a:pt x="6963" y="2472"/>
                  <a:pt x="6827" y="1991"/>
                </a:cubicBezTo>
                <a:close/>
                <a:moveTo>
                  <a:pt x="6700" y="1882"/>
                </a:moveTo>
                <a:cubicBezTo>
                  <a:pt x="6818" y="2417"/>
                  <a:pt x="6954" y="2943"/>
                  <a:pt x="7045" y="3478"/>
                </a:cubicBezTo>
                <a:cubicBezTo>
                  <a:pt x="6754" y="2989"/>
                  <a:pt x="6627" y="2454"/>
                  <a:pt x="6700" y="1882"/>
                </a:cubicBezTo>
                <a:close/>
                <a:moveTo>
                  <a:pt x="5793" y="2662"/>
                </a:moveTo>
                <a:cubicBezTo>
                  <a:pt x="6228" y="3224"/>
                  <a:pt x="6745" y="3678"/>
                  <a:pt x="6691" y="4476"/>
                </a:cubicBezTo>
                <a:cubicBezTo>
                  <a:pt x="6676" y="4687"/>
                  <a:pt x="6650" y="4766"/>
                  <a:pt x="6617" y="4766"/>
                </a:cubicBezTo>
                <a:cubicBezTo>
                  <a:pt x="6531" y="4766"/>
                  <a:pt x="6403" y="4203"/>
                  <a:pt x="6337" y="4031"/>
                </a:cubicBezTo>
                <a:cubicBezTo>
                  <a:pt x="6165" y="3596"/>
                  <a:pt x="5993" y="3161"/>
                  <a:pt x="5820" y="2726"/>
                </a:cubicBezTo>
                <a:cubicBezTo>
                  <a:pt x="5811" y="2707"/>
                  <a:pt x="5802" y="2698"/>
                  <a:pt x="5784" y="2689"/>
                </a:cubicBezTo>
                <a:cubicBezTo>
                  <a:pt x="5784" y="2680"/>
                  <a:pt x="5793" y="2671"/>
                  <a:pt x="5793" y="2662"/>
                </a:cubicBezTo>
                <a:close/>
                <a:moveTo>
                  <a:pt x="9705" y="3420"/>
                </a:moveTo>
                <a:cubicBezTo>
                  <a:pt x="9745" y="3420"/>
                  <a:pt x="9771" y="3424"/>
                  <a:pt x="9774" y="3433"/>
                </a:cubicBezTo>
                <a:cubicBezTo>
                  <a:pt x="9783" y="3433"/>
                  <a:pt x="9783" y="3442"/>
                  <a:pt x="9774" y="3451"/>
                </a:cubicBezTo>
                <a:cubicBezTo>
                  <a:pt x="8867" y="3841"/>
                  <a:pt x="7788" y="4158"/>
                  <a:pt x="7017" y="4802"/>
                </a:cubicBezTo>
                <a:cubicBezTo>
                  <a:pt x="7235" y="4385"/>
                  <a:pt x="7543" y="4031"/>
                  <a:pt x="7979" y="3805"/>
                </a:cubicBezTo>
                <a:cubicBezTo>
                  <a:pt x="8278" y="3651"/>
                  <a:pt x="8613" y="3560"/>
                  <a:pt x="8949" y="3505"/>
                </a:cubicBezTo>
                <a:lnTo>
                  <a:pt x="8949" y="3505"/>
                </a:lnTo>
                <a:cubicBezTo>
                  <a:pt x="8948" y="3506"/>
                  <a:pt x="8949" y="3506"/>
                  <a:pt x="8950" y="3506"/>
                </a:cubicBezTo>
                <a:cubicBezTo>
                  <a:pt x="8978" y="3506"/>
                  <a:pt x="9511" y="3420"/>
                  <a:pt x="9705" y="3420"/>
                </a:cubicBezTo>
                <a:close/>
                <a:moveTo>
                  <a:pt x="9611" y="3669"/>
                </a:moveTo>
                <a:lnTo>
                  <a:pt x="9611" y="3669"/>
                </a:lnTo>
                <a:cubicBezTo>
                  <a:pt x="9302" y="3959"/>
                  <a:pt x="8677" y="4403"/>
                  <a:pt x="8595" y="4449"/>
                </a:cubicBezTo>
                <a:cubicBezTo>
                  <a:pt x="8105" y="4757"/>
                  <a:pt x="7607" y="4811"/>
                  <a:pt x="7063" y="4884"/>
                </a:cubicBezTo>
                <a:cubicBezTo>
                  <a:pt x="7779" y="4331"/>
                  <a:pt x="8758" y="4004"/>
                  <a:pt x="9611" y="3669"/>
                </a:cubicBezTo>
                <a:close/>
                <a:moveTo>
                  <a:pt x="5748" y="2853"/>
                </a:moveTo>
                <a:lnTo>
                  <a:pt x="5748" y="2853"/>
                </a:lnTo>
                <a:cubicBezTo>
                  <a:pt x="6038" y="3560"/>
                  <a:pt x="6328" y="4258"/>
                  <a:pt x="6600" y="4965"/>
                </a:cubicBezTo>
                <a:cubicBezTo>
                  <a:pt x="5639" y="4802"/>
                  <a:pt x="5576" y="3696"/>
                  <a:pt x="5748" y="2853"/>
                </a:cubicBezTo>
                <a:close/>
                <a:moveTo>
                  <a:pt x="643" y="4512"/>
                </a:moveTo>
                <a:lnTo>
                  <a:pt x="643" y="4512"/>
                </a:lnTo>
                <a:cubicBezTo>
                  <a:pt x="1078" y="4557"/>
                  <a:pt x="1513" y="4648"/>
                  <a:pt x="1885" y="4875"/>
                </a:cubicBezTo>
                <a:cubicBezTo>
                  <a:pt x="2356" y="5165"/>
                  <a:pt x="2628" y="5655"/>
                  <a:pt x="3000" y="6044"/>
                </a:cubicBezTo>
                <a:cubicBezTo>
                  <a:pt x="3000" y="6063"/>
                  <a:pt x="3009" y="6081"/>
                  <a:pt x="3027" y="6090"/>
                </a:cubicBezTo>
                <a:cubicBezTo>
                  <a:pt x="3036" y="6090"/>
                  <a:pt x="3036" y="6099"/>
                  <a:pt x="3046" y="6099"/>
                </a:cubicBezTo>
                <a:cubicBezTo>
                  <a:pt x="3009" y="6099"/>
                  <a:pt x="2973" y="6099"/>
                  <a:pt x="2946" y="6108"/>
                </a:cubicBezTo>
                <a:cubicBezTo>
                  <a:pt x="2937" y="6099"/>
                  <a:pt x="2937" y="6099"/>
                  <a:pt x="2937" y="6090"/>
                </a:cubicBezTo>
                <a:cubicBezTo>
                  <a:pt x="2202" y="5528"/>
                  <a:pt x="1431" y="5002"/>
                  <a:pt x="643" y="4512"/>
                </a:cubicBezTo>
                <a:close/>
                <a:moveTo>
                  <a:pt x="298" y="4476"/>
                </a:moveTo>
                <a:cubicBezTo>
                  <a:pt x="334" y="4476"/>
                  <a:pt x="361" y="4485"/>
                  <a:pt x="389" y="4485"/>
                </a:cubicBezTo>
                <a:cubicBezTo>
                  <a:pt x="1187" y="4993"/>
                  <a:pt x="1948" y="5546"/>
                  <a:pt x="2692" y="6117"/>
                </a:cubicBezTo>
                <a:cubicBezTo>
                  <a:pt x="2102" y="6117"/>
                  <a:pt x="1513" y="5927"/>
                  <a:pt x="1096" y="5491"/>
                </a:cubicBezTo>
                <a:cubicBezTo>
                  <a:pt x="779" y="5174"/>
                  <a:pt x="606" y="4784"/>
                  <a:pt x="298" y="4476"/>
                </a:cubicBezTo>
                <a:close/>
                <a:moveTo>
                  <a:pt x="5603" y="5346"/>
                </a:moveTo>
                <a:lnTo>
                  <a:pt x="5603" y="5346"/>
                </a:lnTo>
                <a:cubicBezTo>
                  <a:pt x="5857" y="5528"/>
                  <a:pt x="6147" y="5682"/>
                  <a:pt x="6228" y="5990"/>
                </a:cubicBezTo>
                <a:cubicBezTo>
                  <a:pt x="6283" y="6217"/>
                  <a:pt x="6256" y="6453"/>
                  <a:pt x="6256" y="6688"/>
                </a:cubicBezTo>
                <a:cubicBezTo>
                  <a:pt x="6056" y="6235"/>
                  <a:pt x="5838" y="5791"/>
                  <a:pt x="5603" y="5346"/>
                </a:cubicBezTo>
                <a:close/>
                <a:moveTo>
                  <a:pt x="5548" y="5428"/>
                </a:moveTo>
                <a:cubicBezTo>
                  <a:pt x="5784" y="5918"/>
                  <a:pt x="6002" y="6398"/>
                  <a:pt x="6210" y="6897"/>
                </a:cubicBezTo>
                <a:cubicBezTo>
                  <a:pt x="5630" y="6616"/>
                  <a:pt x="5539" y="6017"/>
                  <a:pt x="5548" y="5428"/>
                </a:cubicBezTo>
                <a:close/>
                <a:moveTo>
                  <a:pt x="4315" y="4693"/>
                </a:moveTo>
                <a:cubicBezTo>
                  <a:pt x="4542" y="5183"/>
                  <a:pt x="4778" y="5872"/>
                  <a:pt x="4814" y="6371"/>
                </a:cubicBezTo>
                <a:cubicBezTo>
                  <a:pt x="4832" y="6570"/>
                  <a:pt x="4814" y="6770"/>
                  <a:pt x="4759" y="6960"/>
                </a:cubicBezTo>
                <a:cubicBezTo>
                  <a:pt x="4719" y="7042"/>
                  <a:pt x="4687" y="7082"/>
                  <a:pt x="4665" y="7082"/>
                </a:cubicBezTo>
                <a:cubicBezTo>
                  <a:pt x="4633" y="7082"/>
                  <a:pt x="4622" y="6996"/>
                  <a:pt x="4632" y="6824"/>
                </a:cubicBezTo>
                <a:cubicBezTo>
                  <a:pt x="4496" y="6543"/>
                  <a:pt x="4478" y="6144"/>
                  <a:pt x="4369" y="5836"/>
                </a:cubicBezTo>
                <a:cubicBezTo>
                  <a:pt x="4369" y="5827"/>
                  <a:pt x="4351" y="5818"/>
                  <a:pt x="4342" y="5818"/>
                </a:cubicBezTo>
                <a:cubicBezTo>
                  <a:pt x="4324" y="5682"/>
                  <a:pt x="4315" y="5537"/>
                  <a:pt x="4306" y="5392"/>
                </a:cubicBezTo>
                <a:lnTo>
                  <a:pt x="4306" y="5392"/>
                </a:lnTo>
                <a:cubicBezTo>
                  <a:pt x="4315" y="5428"/>
                  <a:pt x="4324" y="5455"/>
                  <a:pt x="4333" y="5491"/>
                </a:cubicBezTo>
                <a:cubicBezTo>
                  <a:pt x="4324" y="5428"/>
                  <a:pt x="4315" y="5364"/>
                  <a:pt x="4306" y="5301"/>
                </a:cubicBezTo>
                <a:cubicBezTo>
                  <a:pt x="4297" y="5101"/>
                  <a:pt x="4306" y="4893"/>
                  <a:pt x="4315" y="4693"/>
                </a:cubicBezTo>
                <a:close/>
                <a:moveTo>
                  <a:pt x="4214" y="4411"/>
                </a:moveTo>
                <a:cubicBezTo>
                  <a:pt x="4212" y="4436"/>
                  <a:pt x="4218" y="4460"/>
                  <a:pt x="4224" y="4485"/>
                </a:cubicBezTo>
                <a:cubicBezTo>
                  <a:pt x="4215" y="4494"/>
                  <a:pt x="4206" y="4503"/>
                  <a:pt x="4206" y="4512"/>
                </a:cubicBezTo>
                <a:cubicBezTo>
                  <a:pt x="4161" y="5247"/>
                  <a:pt x="4107" y="6017"/>
                  <a:pt x="4442" y="6697"/>
                </a:cubicBezTo>
                <a:cubicBezTo>
                  <a:pt x="4451" y="6716"/>
                  <a:pt x="4469" y="6725"/>
                  <a:pt x="4487" y="6725"/>
                </a:cubicBezTo>
                <a:cubicBezTo>
                  <a:pt x="4524" y="6879"/>
                  <a:pt x="4551" y="7033"/>
                  <a:pt x="4578" y="7196"/>
                </a:cubicBezTo>
                <a:cubicBezTo>
                  <a:pt x="4569" y="7187"/>
                  <a:pt x="4560" y="7169"/>
                  <a:pt x="4551" y="7160"/>
                </a:cubicBezTo>
                <a:cubicBezTo>
                  <a:pt x="4306" y="6725"/>
                  <a:pt x="4134" y="6262"/>
                  <a:pt x="4088" y="5745"/>
                </a:cubicBezTo>
                <a:cubicBezTo>
                  <a:pt x="4052" y="5419"/>
                  <a:pt x="4070" y="5092"/>
                  <a:pt x="4134" y="4766"/>
                </a:cubicBezTo>
                <a:cubicBezTo>
                  <a:pt x="4150" y="4642"/>
                  <a:pt x="4182" y="4526"/>
                  <a:pt x="4214" y="4411"/>
                </a:cubicBezTo>
                <a:close/>
                <a:moveTo>
                  <a:pt x="9073" y="5751"/>
                </a:moveTo>
                <a:cubicBezTo>
                  <a:pt x="9124" y="5751"/>
                  <a:pt x="9166" y="5761"/>
                  <a:pt x="9194" y="5782"/>
                </a:cubicBezTo>
                <a:cubicBezTo>
                  <a:pt x="8677" y="6063"/>
                  <a:pt x="8178" y="6362"/>
                  <a:pt x="7697" y="6697"/>
                </a:cubicBezTo>
                <a:cubicBezTo>
                  <a:pt x="7289" y="6988"/>
                  <a:pt x="6909" y="7323"/>
                  <a:pt x="6473" y="7577"/>
                </a:cubicBezTo>
                <a:cubicBezTo>
                  <a:pt x="6754" y="7133"/>
                  <a:pt x="7081" y="6743"/>
                  <a:pt x="7516" y="6434"/>
                </a:cubicBezTo>
                <a:cubicBezTo>
                  <a:pt x="7685" y="6306"/>
                  <a:pt x="8677" y="5751"/>
                  <a:pt x="9073" y="5751"/>
                </a:cubicBezTo>
                <a:close/>
                <a:moveTo>
                  <a:pt x="9148" y="5972"/>
                </a:moveTo>
                <a:lnTo>
                  <a:pt x="9148" y="5972"/>
                </a:lnTo>
                <a:cubicBezTo>
                  <a:pt x="8922" y="6317"/>
                  <a:pt x="8169" y="7096"/>
                  <a:pt x="8042" y="7214"/>
                </a:cubicBezTo>
                <a:cubicBezTo>
                  <a:pt x="7561" y="7631"/>
                  <a:pt x="7099" y="7668"/>
                  <a:pt x="6573" y="7713"/>
                </a:cubicBezTo>
                <a:cubicBezTo>
                  <a:pt x="6990" y="7450"/>
                  <a:pt x="7371" y="7124"/>
                  <a:pt x="7770" y="6833"/>
                </a:cubicBezTo>
                <a:cubicBezTo>
                  <a:pt x="8214" y="6516"/>
                  <a:pt x="8677" y="6226"/>
                  <a:pt x="9148" y="5972"/>
                </a:cubicBezTo>
                <a:close/>
                <a:moveTo>
                  <a:pt x="3740" y="7769"/>
                </a:moveTo>
                <a:cubicBezTo>
                  <a:pt x="4176" y="7769"/>
                  <a:pt x="4592" y="7886"/>
                  <a:pt x="4941" y="8239"/>
                </a:cubicBezTo>
                <a:cubicBezTo>
                  <a:pt x="4291" y="8331"/>
                  <a:pt x="3470" y="8481"/>
                  <a:pt x="2696" y="8481"/>
                </a:cubicBezTo>
                <a:cubicBezTo>
                  <a:pt x="2173" y="8481"/>
                  <a:pt x="1672" y="8413"/>
                  <a:pt x="1259" y="8212"/>
                </a:cubicBezTo>
                <a:cubicBezTo>
                  <a:pt x="1486" y="8103"/>
                  <a:pt x="2411" y="8003"/>
                  <a:pt x="2547" y="7967"/>
                </a:cubicBezTo>
                <a:cubicBezTo>
                  <a:pt x="2938" y="7864"/>
                  <a:pt x="3347" y="7769"/>
                  <a:pt x="3740" y="7769"/>
                </a:cubicBezTo>
                <a:close/>
                <a:moveTo>
                  <a:pt x="1214" y="8302"/>
                </a:moveTo>
                <a:lnTo>
                  <a:pt x="1214" y="8302"/>
                </a:lnTo>
                <a:cubicBezTo>
                  <a:pt x="1665" y="8547"/>
                  <a:pt x="2216" y="8627"/>
                  <a:pt x="2787" y="8627"/>
                </a:cubicBezTo>
                <a:cubicBezTo>
                  <a:pt x="3444" y="8627"/>
                  <a:pt x="4127" y="8521"/>
                  <a:pt x="4714" y="8438"/>
                </a:cubicBezTo>
                <a:lnTo>
                  <a:pt x="4714" y="8438"/>
                </a:lnTo>
                <a:cubicBezTo>
                  <a:pt x="4215" y="8747"/>
                  <a:pt x="3698" y="9109"/>
                  <a:pt x="3118" y="9128"/>
                </a:cubicBezTo>
                <a:cubicBezTo>
                  <a:pt x="2919" y="9128"/>
                  <a:pt x="1295" y="8602"/>
                  <a:pt x="1214" y="8302"/>
                </a:cubicBezTo>
                <a:close/>
                <a:moveTo>
                  <a:pt x="12340" y="8212"/>
                </a:moveTo>
                <a:cubicBezTo>
                  <a:pt x="11433" y="8629"/>
                  <a:pt x="10545" y="9073"/>
                  <a:pt x="9665" y="9554"/>
                </a:cubicBezTo>
                <a:cubicBezTo>
                  <a:pt x="10246" y="8484"/>
                  <a:pt x="11216" y="8266"/>
                  <a:pt x="12340" y="8212"/>
                </a:cubicBezTo>
                <a:close/>
                <a:moveTo>
                  <a:pt x="12404" y="8393"/>
                </a:moveTo>
                <a:lnTo>
                  <a:pt x="12404" y="8393"/>
                </a:lnTo>
                <a:cubicBezTo>
                  <a:pt x="11946" y="9200"/>
                  <a:pt x="11177" y="9767"/>
                  <a:pt x="10277" y="9767"/>
                </a:cubicBezTo>
                <a:cubicBezTo>
                  <a:pt x="10125" y="9767"/>
                  <a:pt x="9969" y="9751"/>
                  <a:pt x="9810" y="9717"/>
                </a:cubicBezTo>
                <a:cubicBezTo>
                  <a:pt x="10654" y="9236"/>
                  <a:pt x="11515" y="8801"/>
                  <a:pt x="12404" y="8393"/>
                </a:cubicBezTo>
                <a:close/>
                <a:moveTo>
                  <a:pt x="8586" y="8556"/>
                </a:moveTo>
                <a:lnTo>
                  <a:pt x="8586" y="8556"/>
                </a:lnTo>
                <a:cubicBezTo>
                  <a:pt x="8359" y="9155"/>
                  <a:pt x="8169" y="9762"/>
                  <a:pt x="8024" y="10388"/>
                </a:cubicBezTo>
                <a:cubicBezTo>
                  <a:pt x="7942" y="10007"/>
                  <a:pt x="7924" y="9590"/>
                  <a:pt x="8069" y="9236"/>
                </a:cubicBezTo>
                <a:cubicBezTo>
                  <a:pt x="8178" y="8992"/>
                  <a:pt x="8378" y="8765"/>
                  <a:pt x="8586" y="8556"/>
                </a:cubicBezTo>
                <a:close/>
                <a:moveTo>
                  <a:pt x="8777" y="8375"/>
                </a:moveTo>
                <a:cubicBezTo>
                  <a:pt x="8813" y="8747"/>
                  <a:pt x="8840" y="9137"/>
                  <a:pt x="8767" y="9499"/>
                </a:cubicBezTo>
                <a:cubicBezTo>
                  <a:pt x="8686" y="9926"/>
                  <a:pt x="8441" y="10216"/>
                  <a:pt x="8142" y="10488"/>
                </a:cubicBezTo>
                <a:cubicBezTo>
                  <a:pt x="8296" y="9780"/>
                  <a:pt x="8495" y="9082"/>
                  <a:pt x="8767" y="8411"/>
                </a:cubicBezTo>
                <a:cubicBezTo>
                  <a:pt x="8777" y="8402"/>
                  <a:pt x="8777" y="8384"/>
                  <a:pt x="8767" y="8375"/>
                </a:cubicBezTo>
                <a:close/>
                <a:moveTo>
                  <a:pt x="9522" y="10508"/>
                </a:moveTo>
                <a:cubicBezTo>
                  <a:pt x="10078" y="10508"/>
                  <a:pt x="10628" y="10615"/>
                  <a:pt x="11170" y="10796"/>
                </a:cubicBezTo>
                <a:cubicBezTo>
                  <a:pt x="11189" y="10796"/>
                  <a:pt x="11343" y="10851"/>
                  <a:pt x="11488" y="10896"/>
                </a:cubicBezTo>
                <a:cubicBezTo>
                  <a:pt x="10372" y="10914"/>
                  <a:pt x="9266" y="10932"/>
                  <a:pt x="8151" y="10941"/>
                </a:cubicBezTo>
                <a:cubicBezTo>
                  <a:pt x="8269" y="10841"/>
                  <a:pt x="8378" y="10733"/>
                  <a:pt x="8504" y="10633"/>
                </a:cubicBezTo>
                <a:cubicBezTo>
                  <a:pt x="8846" y="10547"/>
                  <a:pt x="9185" y="10508"/>
                  <a:pt x="9522" y="10508"/>
                </a:cubicBezTo>
                <a:close/>
                <a:moveTo>
                  <a:pt x="11642" y="11041"/>
                </a:moveTo>
                <a:cubicBezTo>
                  <a:pt x="11560" y="11050"/>
                  <a:pt x="11488" y="11068"/>
                  <a:pt x="11479" y="11068"/>
                </a:cubicBezTo>
                <a:cubicBezTo>
                  <a:pt x="11034" y="11195"/>
                  <a:pt x="10545" y="11286"/>
                  <a:pt x="10091" y="11340"/>
                </a:cubicBezTo>
                <a:cubicBezTo>
                  <a:pt x="9911" y="11360"/>
                  <a:pt x="9729" y="11375"/>
                  <a:pt x="9546" y="11375"/>
                </a:cubicBezTo>
                <a:cubicBezTo>
                  <a:pt x="9316" y="11375"/>
                  <a:pt x="9086" y="11352"/>
                  <a:pt x="8858" y="11286"/>
                </a:cubicBezTo>
                <a:cubicBezTo>
                  <a:pt x="8758" y="11259"/>
                  <a:pt x="8659" y="11222"/>
                  <a:pt x="8559" y="11168"/>
                </a:cubicBezTo>
                <a:cubicBezTo>
                  <a:pt x="8385" y="11110"/>
                  <a:pt x="8327" y="11081"/>
                  <a:pt x="8385" y="11081"/>
                </a:cubicBezTo>
                <a:cubicBezTo>
                  <a:pt x="8399" y="11081"/>
                  <a:pt x="8421" y="11083"/>
                  <a:pt x="8450" y="11086"/>
                </a:cubicBezTo>
                <a:cubicBezTo>
                  <a:pt x="8483" y="11060"/>
                  <a:pt x="8557" y="11052"/>
                  <a:pt x="8643" y="11052"/>
                </a:cubicBezTo>
                <a:cubicBezTo>
                  <a:pt x="8794" y="11052"/>
                  <a:pt x="8983" y="11077"/>
                  <a:pt x="9058" y="11077"/>
                </a:cubicBezTo>
                <a:cubicBezTo>
                  <a:pt x="9919" y="11068"/>
                  <a:pt x="10781" y="11050"/>
                  <a:pt x="11642" y="11041"/>
                </a:cubicBezTo>
                <a:close/>
                <a:moveTo>
                  <a:pt x="842" y="11277"/>
                </a:moveTo>
                <a:lnTo>
                  <a:pt x="842" y="11277"/>
                </a:lnTo>
                <a:cubicBezTo>
                  <a:pt x="1703" y="11358"/>
                  <a:pt x="2728" y="11576"/>
                  <a:pt x="2946" y="12492"/>
                </a:cubicBezTo>
                <a:cubicBezTo>
                  <a:pt x="2275" y="12038"/>
                  <a:pt x="1586" y="11621"/>
                  <a:pt x="842" y="11277"/>
                </a:cubicBezTo>
                <a:close/>
                <a:moveTo>
                  <a:pt x="8331" y="12189"/>
                </a:moveTo>
                <a:cubicBezTo>
                  <a:pt x="8745" y="12189"/>
                  <a:pt x="9146" y="12249"/>
                  <a:pt x="9547" y="12338"/>
                </a:cubicBezTo>
                <a:cubicBezTo>
                  <a:pt x="9030" y="12428"/>
                  <a:pt x="8514" y="12501"/>
                  <a:pt x="7997" y="12537"/>
                </a:cubicBezTo>
                <a:cubicBezTo>
                  <a:pt x="7877" y="12543"/>
                  <a:pt x="7456" y="12589"/>
                  <a:pt x="7131" y="12589"/>
                </a:cubicBezTo>
                <a:cubicBezTo>
                  <a:pt x="6987" y="12589"/>
                  <a:pt x="6863" y="12580"/>
                  <a:pt x="6791" y="12555"/>
                </a:cubicBezTo>
                <a:cubicBezTo>
                  <a:pt x="6827" y="12501"/>
                  <a:pt x="6863" y="12446"/>
                  <a:pt x="6909" y="12383"/>
                </a:cubicBezTo>
                <a:cubicBezTo>
                  <a:pt x="7271" y="12274"/>
                  <a:pt x="8069" y="12202"/>
                  <a:pt x="8169" y="12193"/>
                </a:cubicBezTo>
                <a:cubicBezTo>
                  <a:pt x="8223" y="12190"/>
                  <a:pt x="8277" y="12189"/>
                  <a:pt x="8331" y="12189"/>
                </a:cubicBezTo>
                <a:close/>
                <a:moveTo>
                  <a:pt x="851" y="11458"/>
                </a:moveTo>
                <a:cubicBezTo>
                  <a:pt x="1586" y="11803"/>
                  <a:pt x="2284" y="12220"/>
                  <a:pt x="2928" y="12709"/>
                </a:cubicBezTo>
                <a:cubicBezTo>
                  <a:pt x="2726" y="12732"/>
                  <a:pt x="2517" y="12762"/>
                  <a:pt x="2314" y="12762"/>
                </a:cubicBezTo>
                <a:cubicBezTo>
                  <a:pt x="2033" y="12762"/>
                  <a:pt x="1762" y="12706"/>
                  <a:pt x="1531" y="12501"/>
                </a:cubicBezTo>
                <a:cubicBezTo>
                  <a:pt x="1250" y="12247"/>
                  <a:pt x="1042" y="11830"/>
                  <a:pt x="851" y="11458"/>
                </a:cubicBezTo>
                <a:close/>
                <a:moveTo>
                  <a:pt x="9466" y="12465"/>
                </a:moveTo>
                <a:cubicBezTo>
                  <a:pt x="8944" y="12781"/>
                  <a:pt x="8374" y="12931"/>
                  <a:pt x="7789" y="12931"/>
                </a:cubicBezTo>
                <a:cubicBezTo>
                  <a:pt x="7418" y="12931"/>
                  <a:pt x="7040" y="12871"/>
                  <a:pt x="6664" y="12755"/>
                </a:cubicBezTo>
                <a:cubicBezTo>
                  <a:pt x="6682" y="12728"/>
                  <a:pt x="6700" y="12700"/>
                  <a:pt x="6718" y="12673"/>
                </a:cubicBezTo>
                <a:cubicBezTo>
                  <a:pt x="6830" y="12675"/>
                  <a:pt x="6941" y="12676"/>
                  <a:pt x="7052" y="12676"/>
                </a:cubicBezTo>
                <a:cubicBezTo>
                  <a:pt x="7864" y="12676"/>
                  <a:pt x="8668" y="12616"/>
                  <a:pt x="9466" y="12465"/>
                </a:cubicBezTo>
                <a:close/>
                <a:moveTo>
                  <a:pt x="3726" y="10442"/>
                </a:moveTo>
                <a:cubicBezTo>
                  <a:pt x="3907" y="11295"/>
                  <a:pt x="4034" y="12165"/>
                  <a:pt x="4125" y="13045"/>
                </a:cubicBezTo>
                <a:cubicBezTo>
                  <a:pt x="3871" y="12691"/>
                  <a:pt x="3671" y="12310"/>
                  <a:pt x="3553" y="11884"/>
                </a:cubicBezTo>
                <a:cubicBezTo>
                  <a:pt x="3472" y="11594"/>
                  <a:pt x="3408" y="11295"/>
                  <a:pt x="3499" y="10996"/>
                </a:cubicBezTo>
                <a:cubicBezTo>
                  <a:pt x="3508" y="10950"/>
                  <a:pt x="3626" y="10633"/>
                  <a:pt x="3726" y="10442"/>
                </a:cubicBezTo>
                <a:close/>
                <a:moveTo>
                  <a:pt x="3862" y="10297"/>
                </a:moveTo>
                <a:lnTo>
                  <a:pt x="3862" y="10297"/>
                </a:lnTo>
                <a:cubicBezTo>
                  <a:pt x="4025" y="10361"/>
                  <a:pt x="4388" y="11313"/>
                  <a:pt x="4442" y="11449"/>
                </a:cubicBezTo>
                <a:cubicBezTo>
                  <a:pt x="4687" y="12057"/>
                  <a:pt x="4587" y="12537"/>
                  <a:pt x="4279" y="13063"/>
                </a:cubicBezTo>
                <a:cubicBezTo>
                  <a:pt x="4179" y="12129"/>
                  <a:pt x="4034" y="11213"/>
                  <a:pt x="3862" y="10297"/>
                </a:cubicBezTo>
                <a:close/>
                <a:moveTo>
                  <a:pt x="3189" y="13230"/>
                </a:moveTo>
                <a:cubicBezTo>
                  <a:pt x="3424" y="13230"/>
                  <a:pt x="3649" y="13260"/>
                  <a:pt x="3853" y="13335"/>
                </a:cubicBezTo>
                <a:cubicBezTo>
                  <a:pt x="3055" y="13399"/>
                  <a:pt x="2266" y="13471"/>
                  <a:pt x="1468" y="13535"/>
                </a:cubicBezTo>
                <a:cubicBezTo>
                  <a:pt x="2004" y="13400"/>
                  <a:pt x="2627" y="13230"/>
                  <a:pt x="3189" y="13230"/>
                </a:cubicBezTo>
                <a:close/>
                <a:moveTo>
                  <a:pt x="3952" y="13480"/>
                </a:moveTo>
                <a:lnTo>
                  <a:pt x="3952" y="13480"/>
                </a:lnTo>
                <a:cubicBezTo>
                  <a:pt x="3510" y="13733"/>
                  <a:pt x="3021" y="13861"/>
                  <a:pt x="2529" y="13861"/>
                </a:cubicBezTo>
                <a:cubicBezTo>
                  <a:pt x="2175" y="13861"/>
                  <a:pt x="1819" y="13794"/>
                  <a:pt x="1477" y="13662"/>
                </a:cubicBezTo>
                <a:cubicBezTo>
                  <a:pt x="2302" y="13598"/>
                  <a:pt x="3127" y="13544"/>
                  <a:pt x="3952" y="13480"/>
                </a:cubicBezTo>
                <a:close/>
                <a:moveTo>
                  <a:pt x="14759" y="13107"/>
                </a:moveTo>
                <a:cubicBezTo>
                  <a:pt x="14814" y="13107"/>
                  <a:pt x="14870" y="13107"/>
                  <a:pt x="14925" y="13108"/>
                </a:cubicBezTo>
                <a:cubicBezTo>
                  <a:pt x="14127" y="13417"/>
                  <a:pt x="13320" y="13707"/>
                  <a:pt x="12503" y="13952"/>
                </a:cubicBezTo>
                <a:cubicBezTo>
                  <a:pt x="13057" y="13253"/>
                  <a:pt x="13900" y="13107"/>
                  <a:pt x="14759" y="13107"/>
                </a:cubicBezTo>
                <a:close/>
                <a:moveTo>
                  <a:pt x="15024" y="13254"/>
                </a:moveTo>
                <a:lnTo>
                  <a:pt x="15024" y="13254"/>
                </a:lnTo>
                <a:cubicBezTo>
                  <a:pt x="14689" y="13526"/>
                  <a:pt x="14335" y="13807"/>
                  <a:pt x="13972" y="13997"/>
                </a:cubicBezTo>
                <a:cubicBezTo>
                  <a:pt x="13688" y="14142"/>
                  <a:pt x="13387" y="14195"/>
                  <a:pt x="13081" y="14195"/>
                </a:cubicBezTo>
                <a:cubicBezTo>
                  <a:pt x="12872" y="14195"/>
                  <a:pt x="12660" y="14170"/>
                  <a:pt x="12449" y="14133"/>
                </a:cubicBezTo>
                <a:cubicBezTo>
                  <a:pt x="13311" y="13861"/>
                  <a:pt x="14172" y="13553"/>
                  <a:pt x="15024" y="13254"/>
                </a:cubicBezTo>
                <a:close/>
                <a:moveTo>
                  <a:pt x="12449" y="12474"/>
                </a:moveTo>
                <a:lnTo>
                  <a:pt x="12449" y="12474"/>
                </a:lnTo>
                <a:cubicBezTo>
                  <a:pt x="12367" y="12773"/>
                  <a:pt x="12277" y="13072"/>
                  <a:pt x="12177" y="13362"/>
                </a:cubicBezTo>
                <a:cubicBezTo>
                  <a:pt x="12050" y="13716"/>
                  <a:pt x="11805" y="13952"/>
                  <a:pt x="11579" y="14215"/>
                </a:cubicBezTo>
                <a:cubicBezTo>
                  <a:pt x="11805" y="13598"/>
                  <a:pt x="12095" y="13018"/>
                  <a:pt x="12449" y="12474"/>
                </a:cubicBezTo>
                <a:close/>
                <a:moveTo>
                  <a:pt x="12558" y="12120"/>
                </a:moveTo>
                <a:lnTo>
                  <a:pt x="12558" y="12120"/>
                </a:lnTo>
                <a:cubicBezTo>
                  <a:pt x="12549" y="12138"/>
                  <a:pt x="12540" y="12165"/>
                  <a:pt x="12540" y="12183"/>
                </a:cubicBezTo>
                <a:cubicBezTo>
                  <a:pt x="12014" y="12873"/>
                  <a:pt x="11633" y="13598"/>
                  <a:pt x="11361" y="14414"/>
                </a:cubicBezTo>
                <a:cubicBezTo>
                  <a:pt x="11080" y="13462"/>
                  <a:pt x="11823" y="12700"/>
                  <a:pt x="12558" y="12120"/>
                </a:cubicBezTo>
                <a:close/>
                <a:moveTo>
                  <a:pt x="10436" y="13072"/>
                </a:moveTo>
                <a:cubicBezTo>
                  <a:pt x="10454" y="13263"/>
                  <a:pt x="10400" y="13816"/>
                  <a:pt x="10400" y="13879"/>
                </a:cubicBezTo>
                <a:cubicBezTo>
                  <a:pt x="10409" y="14233"/>
                  <a:pt x="10436" y="14587"/>
                  <a:pt x="10363" y="14940"/>
                </a:cubicBezTo>
                <a:cubicBezTo>
                  <a:pt x="10282" y="15339"/>
                  <a:pt x="9992" y="15629"/>
                  <a:pt x="9892" y="16010"/>
                </a:cubicBezTo>
                <a:cubicBezTo>
                  <a:pt x="9892" y="16014"/>
                  <a:pt x="9891" y="16018"/>
                  <a:pt x="9889" y="16024"/>
                </a:cubicBezTo>
                <a:lnTo>
                  <a:pt x="9889" y="16024"/>
                </a:lnTo>
                <a:cubicBezTo>
                  <a:pt x="9896" y="15988"/>
                  <a:pt x="9901" y="15952"/>
                  <a:pt x="9901" y="15910"/>
                </a:cubicBezTo>
                <a:cubicBezTo>
                  <a:pt x="9928" y="15684"/>
                  <a:pt x="9955" y="15457"/>
                  <a:pt x="9992" y="15230"/>
                </a:cubicBezTo>
                <a:cubicBezTo>
                  <a:pt x="10001" y="15235"/>
                  <a:pt x="10010" y="15237"/>
                  <a:pt x="10020" y="15237"/>
                </a:cubicBezTo>
                <a:cubicBezTo>
                  <a:pt x="10048" y="15237"/>
                  <a:pt x="10076" y="15217"/>
                  <a:pt x="10082" y="15176"/>
                </a:cubicBezTo>
                <a:cubicBezTo>
                  <a:pt x="10110" y="14886"/>
                  <a:pt x="10137" y="14605"/>
                  <a:pt x="10173" y="14314"/>
                </a:cubicBezTo>
                <a:cubicBezTo>
                  <a:pt x="10173" y="14305"/>
                  <a:pt x="10173" y="14305"/>
                  <a:pt x="10182" y="14296"/>
                </a:cubicBezTo>
                <a:cubicBezTo>
                  <a:pt x="10182" y="14287"/>
                  <a:pt x="10173" y="14287"/>
                  <a:pt x="10182" y="14287"/>
                </a:cubicBezTo>
                <a:cubicBezTo>
                  <a:pt x="10200" y="14151"/>
                  <a:pt x="10218" y="14024"/>
                  <a:pt x="10246" y="13888"/>
                </a:cubicBezTo>
                <a:cubicBezTo>
                  <a:pt x="10273" y="13752"/>
                  <a:pt x="10318" y="13616"/>
                  <a:pt x="10345" y="13480"/>
                </a:cubicBezTo>
                <a:lnTo>
                  <a:pt x="10354" y="13471"/>
                </a:lnTo>
                <a:lnTo>
                  <a:pt x="10345" y="13471"/>
                </a:lnTo>
                <a:cubicBezTo>
                  <a:pt x="10354" y="13435"/>
                  <a:pt x="10363" y="13399"/>
                  <a:pt x="10363" y="13362"/>
                </a:cubicBezTo>
                <a:cubicBezTo>
                  <a:pt x="10372" y="13299"/>
                  <a:pt x="10372" y="13263"/>
                  <a:pt x="10372" y="13235"/>
                </a:cubicBezTo>
                <a:cubicBezTo>
                  <a:pt x="10391" y="13181"/>
                  <a:pt x="10418" y="13127"/>
                  <a:pt x="10436" y="13072"/>
                </a:cubicBezTo>
                <a:close/>
                <a:moveTo>
                  <a:pt x="10218" y="13480"/>
                </a:moveTo>
                <a:lnTo>
                  <a:pt x="10218" y="13480"/>
                </a:lnTo>
                <a:cubicBezTo>
                  <a:pt x="10091" y="13861"/>
                  <a:pt x="10010" y="14251"/>
                  <a:pt x="9973" y="14650"/>
                </a:cubicBezTo>
                <a:cubicBezTo>
                  <a:pt x="9847" y="15131"/>
                  <a:pt x="9792" y="15620"/>
                  <a:pt x="9783" y="16110"/>
                </a:cubicBezTo>
                <a:cubicBezTo>
                  <a:pt x="9611" y="15375"/>
                  <a:pt x="9656" y="14641"/>
                  <a:pt x="9973" y="13915"/>
                </a:cubicBezTo>
                <a:cubicBezTo>
                  <a:pt x="9992" y="13870"/>
                  <a:pt x="10110" y="13671"/>
                  <a:pt x="10218" y="13480"/>
                </a:cubicBezTo>
                <a:close/>
                <a:moveTo>
                  <a:pt x="12178" y="15139"/>
                </a:moveTo>
                <a:cubicBezTo>
                  <a:pt x="12965" y="15139"/>
                  <a:pt x="13723" y="15377"/>
                  <a:pt x="14444" y="15802"/>
                </a:cubicBezTo>
                <a:cubicBezTo>
                  <a:pt x="14653" y="15919"/>
                  <a:pt x="14925" y="16037"/>
                  <a:pt x="14988" y="16119"/>
                </a:cubicBezTo>
                <a:cubicBezTo>
                  <a:pt x="13719" y="15666"/>
                  <a:pt x="12286" y="15566"/>
                  <a:pt x="10962" y="15348"/>
                </a:cubicBezTo>
                <a:cubicBezTo>
                  <a:pt x="10971" y="15339"/>
                  <a:pt x="10980" y="15330"/>
                  <a:pt x="10989" y="15321"/>
                </a:cubicBezTo>
                <a:cubicBezTo>
                  <a:pt x="11392" y="15198"/>
                  <a:pt x="11789" y="15139"/>
                  <a:pt x="12178" y="15139"/>
                </a:cubicBezTo>
                <a:close/>
                <a:moveTo>
                  <a:pt x="11194" y="15567"/>
                </a:moveTo>
                <a:cubicBezTo>
                  <a:pt x="11225" y="15567"/>
                  <a:pt x="11340" y="15599"/>
                  <a:pt x="11551" y="15629"/>
                </a:cubicBezTo>
                <a:cubicBezTo>
                  <a:pt x="11778" y="15657"/>
                  <a:pt x="11996" y="15693"/>
                  <a:pt x="12222" y="15729"/>
                </a:cubicBezTo>
                <a:cubicBezTo>
                  <a:pt x="13120" y="15874"/>
                  <a:pt x="14045" y="15938"/>
                  <a:pt x="14906" y="16228"/>
                </a:cubicBezTo>
                <a:cubicBezTo>
                  <a:pt x="14861" y="16246"/>
                  <a:pt x="14789" y="16255"/>
                  <a:pt x="14698" y="16273"/>
                </a:cubicBezTo>
                <a:cubicBezTo>
                  <a:pt x="14245" y="16324"/>
                  <a:pt x="13760" y="16374"/>
                  <a:pt x="13302" y="16374"/>
                </a:cubicBezTo>
                <a:cubicBezTo>
                  <a:pt x="13265" y="16374"/>
                  <a:pt x="13229" y="16374"/>
                  <a:pt x="13193" y="16373"/>
                </a:cubicBezTo>
                <a:cubicBezTo>
                  <a:pt x="12576" y="16346"/>
                  <a:pt x="11860" y="16119"/>
                  <a:pt x="11379" y="15729"/>
                </a:cubicBezTo>
                <a:cubicBezTo>
                  <a:pt x="11227" y="15606"/>
                  <a:pt x="11160" y="15567"/>
                  <a:pt x="11194" y="15567"/>
                </a:cubicBezTo>
                <a:close/>
                <a:moveTo>
                  <a:pt x="1314" y="16192"/>
                </a:moveTo>
                <a:cubicBezTo>
                  <a:pt x="1722" y="16246"/>
                  <a:pt x="2148" y="16300"/>
                  <a:pt x="2538" y="16409"/>
                </a:cubicBezTo>
                <a:cubicBezTo>
                  <a:pt x="3046" y="16563"/>
                  <a:pt x="3381" y="16908"/>
                  <a:pt x="3671" y="17325"/>
                </a:cubicBezTo>
                <a:cubicBezTo>
                  <a:pt x="2882" y="16944"/>
                  <a:pt x="2093" y="16572"/>
                  <a:pt x="1314" y="16192"/>
                </a:cubicBezTo>
                <a:close/>
                <a:moveTo>
                  <a:pt x="1504" y="16464"/>
                </a:moveTo>
                <a:lnTo>
                  <a:pt x="1504" y="16464"/>
                </a:lnTo>
                <a:cubicBezTo>
                  <a:pt x="2220" y="16817"/>
                  <a:pt x="2946" y="17171"/>
                  <a:pt x="3662" y="17525"/>
                </a:cubicBezTo>
                <a:cubicBezTo>
                  <a:pt x="3536" y="17539"/>
                  <a:pt x="3412" y="17547"/>
                  <a:pt x="3290" y="17547"/>
                </a:cubicBezTo>
                <a:cubicBezTo>
                  <a:pt x="2875" y="17547"/>
                  <a:pt x="2481" y="17451"/>
                  <a:pt x="2102" y="17171"/>
                </a:cubicBezTo>
                <a:cubicBezTo>
                  <a:pt x="1840" y="16980"/>
                  <a:pt x="1676" y="16717"/>
                  <a:pt x="1504" y="16464"/>
                </a:cubicBezTo>
                <a:close/>
                <a:moveTo>
                  <a:pt x="4333" y="15711"/>
                </a:moveTo>
                <a:cubicBezTo>
                  <a:pt x="4460" y="16554"/>
                  <a:pt x="4759" y="17361"/>
                  <a:pt x="5158" y="18123"/>
                </a:cubicBezTo>
                <a:cubicBezTo>
                  <a:pt x="4587" y="17688"/>
                  <a:pt x="4215" y="17071"/>
                  <a:pt x="4233" y="16318"/>
                </a:cubicBezTo>
                <a:cubicBezTo>
                  <a:pt x="4233" y="16173"/>
                  <a:pt x="4224" y="15765"/>
                  <a:pt x="4324" y="15711"/>
                </a:cubicBezTo>
                <a:close/>
                <a:moveTo>
                  <a:pt x="4524" y="15956"/>
                </a:moveTo>
                <a:cubicBezTo>
                  <a:pt x="4623" y="16119"/>
                  <a:pt x="4714" y="16282"/>
                  <a:pt x="4823" y="16436"/>
                </a:cubicBezTo>
                <a:cubicBezTo>
                  <a:pt x="5022" y="16727"/>
                  <a:pt x="5267" y="17017"/>
                  <a:pt x="5376" y="17352"/>
                </a:cubicBezTo>
                <a:cubicBezTo>
                  <a:pt x="5430" y="17506"/>
                  <a:pt x="5494" y="17715"/>
                  <a:pt x="5467" y="17878"/>
                </a:cubicBezTo>
                <a:cubicBezTo>
                  <a:pt x="5434" y="18103"/>
                  <a:pt x="5400" y="18180"/>
                  <a:pt x="5365" y="18180"/>
                </a:cubicBezTo>
                <a:cubicBezTo>
                  <a:pt x="5313" y="18180"/>
                  <a:pt x="5258" y="18005"/>
                  <a:pt x="5204" y="17896"/>
                </a:cubicBezTo>
                <a:cubicBezTo>
                  <a:pt x="4895" y="17271"/>
                  <a:pt x="4687" y="16627"/>
                  <a:pt x="4524" y="15956"/>
                </a:cubicBezTo>
                <a:close/>
                <a:moveTo>
                  <a:pt x="8395" y="15014"/>
                </a:moveTo>
                <a:cubicBezTo>
                  <a:pt x="8411" y="15014"/>
                  <a:pt x="8429" y="15030"/>
                  <a:pt x="8450" y="15067"/>
                </a:cubicBezTo>
                <a:cubicBezTo>
                  <a:pt x="8060" y="16255"/>
                  <a:pt x="7951" y="17425"/>
                  <a:pt x="8160" y="18640"/>
                </a:cubicBezTo>
                <a:cubicBezTo>
                  <a:pt x="7498" y="17661"/>
                  <a:pt x="7779" y="16745"/>
                  <a:pt x="8178" y="15693"/>
                </a:cubicBezTo>
                <a:cubicBezTo>
                  <a:pt x="8269" y="15442"/>
                  <a:pt x="8309" y="15014"/>
                  <a:pt x="8395" y="15014"/>
                </a:cubicBezTo>
                <a:close/>
                <a:moveTo>
                  <a:pt x="8486" y="15167"/>
                </a:moveTo>
                <a:cubicBezTo>
                  <a:pt x="8504" y="15203"/>
                  <a:pt x="8523" y="15248"/>
                  <a:pt x="8541" y="15312"/>
                </a:cubicBezTo>
                <a:cubicBezTo>
                  <a:pt x="8686" y="15838"/>
                  <a:pt x="8822" y="16391"/>
                  <a:pt x="8795" y="16944"/>
                </a:cubicBezTo>
                <a:cubicBezTo>
                  <a:pt x="8758" y="17525"/>
                  <a:pt x="8514" y="17960"/>
                  <a:pt x="8323" y="18486"/>
                </a:cubicBezTo>
                <a:cubicBezTo>
                  <a:pt x="8271" y="18641"/>
                  <a:pt x="8256" y="18716"/>
                  <a:pt x="8254" y="18716"/>
                </a:cubicBezTo>
                <a:cubicBezTo>
                  <a:pt x="8251" y="18716"/>
                  <a:pt x="8270" y="18593"/>
                  <a:pt x="8260" y="18359"/>
                </a:cubicBezTo>
                <a:cubicBezTo>
                  <a:pt x="8205" y="17234"/>
                  <a:pt x="8160" y="16255"/>
                  <a:pt x="8486" y="15167"/>
                </a:cubicBezTo>
                <a:close/>
                <a:moveTo>
                  <a:pt x="3456" y="18376"/>
                </a:moveTo>
                <a:cubicBezTo>
                  <a:pt x="4011" y="18376"/>
                  <a:pt x="4567" y="18470"/>
                  <a:pt x="5122" y="18531"/>
                </a:cubicBezTo>
                <a:cubicBezTo>
                  <a:pt x="4428" y="18698"/>
                  <a:pt x="3741" y="18843"/>
                  <a:pt x="3034" y="18843"/>
                </a:cubicBezTo>
                <a:cubicBezTo>
                  <a:pt x="2975" y="18843"/>
                  <a:pt x="2915" y="18841"/>
                  <a:pt x="2855" y="18839"/>
                </a:cubicBezTo>
                <a:cubicBezTo>
                  <a:pt x="2560" y="18835"/>
                  <a:pt x="2287" y="18816"/>
                  <a:pt x="2019" y="18816"/>
                </a:cubicBezTo>
                <a:cubicBezTo>
                  <a:pt x="1769" y="18816"/>
                  <a:pt x="1523" y="18832"/>
                  <a:pt x="1268" y="18894"/>
                </a:cubicBezTo>
                <a:cubicBezTo>
                  <a:pt x="1413" y="18459"/>
                  <a:pt x="3109" y="18377"/>
                  <a:pt x="3381" y="18377"/>
                </a:cubicBezTo>
                <a:cubicBezTo>
                  <a:pt x="3406" y="18377"/>
                  <a:pt x="3431" y="18376"/>
                  <a:pt x="3456" y="18376"/>
                </a:cubicBezTo>
                <a:close/>
                <a:moveTo>
                  <a:pt x="4623" y="18848"/>
                </a:moveTo>
                <a:lnTo>
                  <a:pt x="4623" y="18848"/>
                </a:lnTo>
                <a:cubicBezTo>
                  <a:pt x="4170" y="19075"/>
                  <a:pt x="3680" y="19247"/>
                  <a:pt x="3163" y="19284"/>
                </a:cubicBezTo>
                <a:cubicBezTo>
                  <a:pt x="3102" y="19288"/>
                  <a:pt x="3041" y="19290"/>
                  <a:pt x="2979" y="19290"/>
                </a:cubicBezTo>
                <a:cubicBezTo>
                  <a:pt x="2669" y="19290"/>
                  <a:pt x="2359" y="19238"/>
                  <a:pt x="2048" y="19193"/>
                </a:cubicBezTo>
                <a:cubicBezTo>
                  <a:pt x="1876" y="19166"/>
                  <a:pt x="1703" y="19139"/>
                  <a:pt x="1531" y="19102"/>
                </a:cubicBezTo>
                <a:cubicBezTo>
                  <a:pt x="1441" y="19116"/>
                  <a:pt x="1368" y="19123"/>
                  <a:pt x="1312" y="19123"/>
                </a:cubicBezTo>
                <a:cubicBezTo>
                  <a:pt x="1257" y="19123"/>
                  <a:pt x="1218" y="19116"/>
                  <a:pt x="1196" y="19102"/>
                </a:cubicBezTo>
                <a:cubicBezTo>
                  <a:pt x="1495" y="19021"/>
                  <a:pt x="1793" y="18999"/>
                  <a:pt x="2092" y="18999"/>
                </a:cubicBezTo>
                <a:cubicBezTo>
                  <a:pt x="2453" y="18999"/>
                  <a:pt x="2815" y="19031"/>
                  <a:pt x="3182" y="19031"/>
                </a:cubicBezTo>
                <a:cubicBezTo>
                  <a:pt x="3293" y="19031"/>
                  <a:pt x="3405" y="19028"/>
                  <a:pt x="3517" y="19021"/>
                </a:cubicBezTo>
                <a:cubicBezTo>
                  <a:pt x="3889" y="18994"/>
                  <a:pt x="4261" y="18921"/>
                  <a:pt x="4623" y="18848"/>
                </a:cubicBezTo>
                <a:close/>
                <a:moveTo>
                  <a:pt x="16285" y="18585"/>
                </a:moveTo>
                <a:lnTo>
                  <a:pt x="16285" y="18585"/>
                </a:lnTo>
                <a:cubicBezTo>
                  <a:pt x="15441" y="19048"/>
                  <a:pt x="14589" y="19492"/>
                  <a:pt x="13746" y="19946"/>
                </a:cubicBezTo>
                <a:cubicBezTo>
                  <a:pt x="13900" y="18740"/>
                  <a:pt x="15251" y="18649"/>
                  <a:pt x="16285" y="18585"/>
                </a:cubicBezTo>
                <a:close/>
                <a:moveTo>
                  <a:pt x="16348" y="18776"/>
                </a:moveTo>
                <a:lnTo>
                  <a:pt x="16348" y="18776"/>
                </a:lnTo>
                <a:cubicBezTo>
                  <a:pt x="15804" y="19510"/>
                  <a:pt x="14970" y="19964"/>
                  <a:pt x="14054" y="20018"/>
                </a:cubicBezTo>
                <a:cubicBezTo>
                  <a:pt x="14816" y="19601"/>
                  <a:pt x="15587" y="19184"/>
                  <a:pt x="16348" y="18776"/>
                </a:cubicBezTo>
                <a:close/>
                <a:moveTo>
                  <a:pt x="12875" y="17787"/>
                </a:moveTo>
                <a:cubicBezTo>
                  <a:pt x="12875" y="17987"/>
                  <a:pt x="12875" y="18205"/>
                  <a:pt x="12884" y="18277"/>
                </a:cubicBezTo>
                <a:cubicBezTo>
                  <a:pt x="12975" y="18876"/>
                  <a:pt x="13102" y="19429"/>
                  <a:pt x="12821" y="20009"/>
                </a:cubicBezTo>
                <a:cubicBezTo>
                  <a:pt x="12703" y="20245"/>
                  <a:pt x="12503" y="20526"/>
                  <a:pt x="12349" y="20744"/>
                </a:cubicBezTo>
                <a:cubicBezTo>
                  <a:pt x="12322" y="20789"/>
                  <a:pt x="12313" y="20816"/>
                  <a:pt x="12304" y="20843"/>
                </a:cubicBezTo>
                <a:cubicBezTo>
                  <a:pt x="12304" y="20825"/>
                  <a:pt x="12295" y="20798"/>
                  <a:pt x="12286" y="20771"/>
                </a:cubicBezTo>
                <a:cubicBezTo>
                  <a:pt x="12186" y="20508"/>
                  <a:pt x="12168" y="20163"/>
                  <a:pt x="12168" y="19891"/>
                </a:cubicBezTo>
                <a:cubicBezTo>
                  <a:pt x="12168" y="19456"/>
                  <a:pt x="12250" y="19021"/>
                  <a:pt x="12395" y="18604"/>
                </a:cubicBezTo>
                <a:cubicBezTo>
                  <a:pt x="12558" y="18341"/>
                  <a:pt x="12721" y="18060"/>
                  <a:pt x="12875" y="17787"/>
                </a:cubicBezTo>
                <a:close/>
                <a:moveTo>
                  <a:pt x="12838" y="17361"/>
                </a:moveTo>
                <a:cubicBezTo>
                  <a:pt x="12838" y="17361"/>
                  <a:pt x="12839" y="17361"/>
                  <a:pt x="12839" y="17361"/>
                </a:cubicBezTo>
                <a:cubicBezTo>
                  <a:pt x="12866" y="17379"/>
                  <a:pt x="12866" y="17497"/>
                  <a:pt x="12875" y="17633"/>
                </a:cubicBezTo>
                <a:cubicBezTo>
                  <a:pt x="12603" y="17924"/>
                  <a:pt x="12367" y="18304"/>
                  <a:pt x="12240" y="18694"/>
                </a:cubicBezTo>
                <a:cubicBezTo>
                  <a:pt x="11959" y="19429"/>
                  <a:pt x="11959" y="20200"/>
                  <a:pt x="12186" y="20979"/>
                </a:cubicBezTo>
                <a:cubicBezTo>
                  <a:pt x="11624" y="20254"/>
                  <a:pt x="11887" y="18785"/>
                  <a:pt x="12268" y="18114"/>
                </a:cubicBezTo>
                <a:cubicBezTo>
                  <a:pt x="12339" y="17989"/>
                  <a:pt x="12808" y="17361"/>
                  <a:pt x="12838" y="17361"/>
                </a:cubicBezTo>
                <a:close/>
                <a:moveTo>
                  <a:pt x="1696" y="20670"/>
                </a:moveTo>
                <a:cubicBezTo>
                  <a:pt x="2289" y="20670"/>
                  <a:pt x="3091" y="20746"/>
                  <a:pt x="3218" y="21306"/>
                </a:cubicBezTo>
                <a:cubicBezTo>
                  <a:pt x="2674" y="21088"/>
                  <a:pt x="2130" y="20871"/>
                  <a:pt x="1577" y="20671"/>
                </a:cubicBezTo>
                <a:cubicBezTo>
                  <a:pt x="1615" y="20671"/>
                  <a:pt x="1655" y="20670"/>
                  <a:pt x="1696" y="20670"/>
                </a:cubicBezTo>
                <a:close/>
                <a:moveTo>
                  <a:pt x="1468" y="20771"/>
                </a:moveTo>
                <a:cubicBezTo>
                  <a:pt x="2003" y="20988"/>
                  <a:pt x="2538" y="21197"/>
                  <a:pt x="3073" y="21406"/>
                </a:cubicBezTo>
                <a:cubicBezTo>
                  <a:pt x="2879" y="21436"/>
                  <a:pt x="2659" y="21473"/>
                  <a:pt x="2456" y="21473"/>
                </a:cubicBezTo>
                <a:cubicBezTo>
                  <a:pt x="2300" y="21473"/>
                  <a:pt x="2154" y="21451"/>
                  <a:pt x="2039" y="21387"/>
                </a:cubicBezTo>
                <a:cubicBezTo>
                  <a:pt x="1821" y="21261"/>
                  <a:pt x="1613" y="21007"/>
                  <a:pt x="1468" y="20771"/>
                </a:cubicBezTo>
                <a:close/>
                <a:moveTo>
                  <a:pt x="3735" y="19918"/>
                </a:moveTo>
                <a:cubicBezTo>
                  <a:pt x="4052" y="20372"/>
                  <a:pt x="4632" y="20608"/>
                  <a:pt x="4859" y="21115"/>
                </a:cubicBezTo>
                <a:cubicBezTo>
                  <a:pt x="4895" y="21215"/>
                  <a:pt x="5031" y="21959"/>
                  <a:pt x="4886" y="21986"/>
                </a:cubicBezTo>
                <a:cubicBezTo>
                  <a:pt x="4876" y="21988"/>
                  <a:pt x="4866" y="21989"/>
                  <a:pt x="4857" y="21989"/>
                </a:cubicBezTo>
                <a:cubicBezTo>
                  <a:pt x="4692" y="21989"/>
                  <a:pt x="4656" y="21697"/>
                  <a:pt x="4596" y="21560"/>
                </a:cubicBezTo>
                <a:cubicBezTo>
                  <a:pt x="4406" y="21134"/>
                  <a:pt x="4215" y="20698"/>
                  <a:pt x="3998" y="20281"/>
                </a:cubicBezTo>
                <a:cubicBezTo>
                  <a:pt x="3991" y="20268"/>
                  <a:pt x="3980" y="20259"/>
                  <a:pt x="3967" y="20259"/>
                </a:cubicBezTo>
                <a:cubicBezTo>
                  <a:pt x="3962" y="20259"/>
                  <a:pt x="3957" y="20261"/>
                  <a:pt x="3952" y="20263"/>
                </a:cubicBezTo>
                <a:cubicBezTo>
                  <a:pt x="3889" y="20154"/>
                  <a:pt x="3816" y="20045"/>
                  <a:pt x="3735" y="19946"/>
                </a:cubicBezTo>
                <a:cubicBezTo>
                  <a:pt x="3735" y="19937"/>
                  <a:pt x="3735" y="19928"/>
                  <a:pt x="3735" y="19918"/>
                </a:cubicBezTo>
                <a:close/>
                <a:moveTo>
                  <a:pt x="3717" y="20118"/>
                </a:moveTo>
                <a:lnTo>
                  <a:pt x="3717" y="20118"/>
                </a:lnTo>
                <a:cubicBezTo>
                  <a:pt x="3816" y="20263"/>
                  <a:pt x="3916" y="20417"/>
                  <a:pt x="3998" y="20580"/>
                </a:cubicBezTo>
                <a:cubicBezTo>
                  <a:pt x="4007" y="20599"/>
                  <a:pt x="4025" y="20599"/>
                  <a:pt x="4043" y="20599"/>
                </a:cubicBezTo>
                <a:cubicBezTo>
                  <a:pt x="4233" y="21088"/>
                  <a:pt x="4451" y="21569"/>
                  <a:pt x="4669" y="22049"/>
                </a:cubicBezTo>
                <a:cubicBezTo>
                  <a:pt x="4197" y="21478"/>
                  <a:pt x="3671" y="20871"/>
                  <a:pt x="3717" y="20118"/>
                </a:cubicBezTo>
                <a:close/>
                <a:moveTo>
                  <a:pt x="15609" y="21440"/>
                </a:moveTo>
                <a:cubicBezTo>
                  <a:pt x="15620" y="21440"/>
                  <a:pt x="15631" y="21441"/>
                  <a:pt x="15641" y="21442"/>
                </a:cubicBezTo>
                <a:cubicBezTo>
                  <a:pt x="14770" y="21786"/>
                  <a:pt x="13846" y="22077"/>
                  <a:pt x="12939" y="22240"/>
                </a:cubicBezTo>
                <a:cubicBezTo>
                  <a:pt x="12794" y="22267"/>
                  <a:pt x="12195" y="22349"/>
                  <a:pt x="11941" y="22394"/>
                </a:cubicBezTo>
                <a:cubicBezTo>
                  <a:pt x="12313" y="22258"/>
                  <a:pt x="13456" y="21696"/>
                  <a:pt x="13555" y="21669"/>
                </a:cubicBezTo>
                <a:cubicBezTo>
                  <a:pt x="14108" y="21505"/>
                  <a:pt x="14689" y="21496"/>
                  <a:pt x="15260" y="21478"/>
                </a:cubicBezTo>
                <a:cubicBezTo>
                  <a:pt x="15389" y="21470"/>
                  <a:pt x="15518" y="21440"/>
                  <a:pt x="15609" y="21440"/>
                </a:cubicBezTo>
                <a:close/>
                <a:moveTo>
                  <a:pt x="4487" y="22240"/>
                </a:moveTo>
                <a:cubicBezTo>
                  <a:pt x="3907" y="22467"/>
                  <a:pt x="3363" y="22648"/>
                  <a:pt x="2728" y="22766"/>
                </a:cubicBezTo>
                <a:cubicBezTo>
                  <a:pt x="2583" y="22793"/>
                  <a:pt x="2447" y="22829"/>
                  <a:pt x="2329" y="22875"/>
                </a:cubicBezTo>
                <a:cubicBezTo>
                  <a:pt x="2955" y="22457"/>
                  <a:pt x="3680" y="22276"/>
                  <a:pt x="4487" y="22240"/>
                </a:cubicBezTo>
                <a:close/>
                <a:moveTo>
                  <a:pt x="15704" y="21614"/>
                </a:moveTo>
                <a:cubicBezTo>
                  <a:pt x="15695" y="21641"/>
                  <a:pt x="15695" y="21669"/>
                  <a:pt x="15677" y="21705"/>
                </a:cubicBezTo>
                <a:cubicBezTo>
                  <a:pt x="15623" y="21841"/>
                  <a:pt x="15396" y="22013"/>
                  <a:pt x="15287" y="22104"/>
                </a:cubicBezTo>
                <a:cubicBezTo>
                  <a:pt x="14650" y="22677"/>
                  <a:pt x="13957" y="22952"/>
                  <a:pt x="13240" y="22952"/>
                </a:cubicBezTo>
                <a:cubicBezTo>
                  <a:pt x="12733" y="22952"/>
                  <a:pt x="12215" y="22815"/>
                  <a:pt x="11696" y="22548"/>
                </a:cubicBezTo>
                <a:cubicBezTo>
                  <a:pt x="13057" y="22512"/>
                  <a:pt x="14444" y="22131"/>
                  <a:pt x="15704" y="21614"/>
                </a:cubicBezTo>
                <a:close/>
                <a:moveTo>
                  <a:pt x="5975" y="20961"/>
                </a:moveTo>
                <a:lnTo>
                  <a:pt x="5975" y="20961"/>
                </a:lnTo>
                <a:cubicBezTo>
                  <a:pt x="5993" y="21750"/>
                  <a:pt x="6201" y="22485"/>
                  <a:pt x="6591" y="23165"/>
                </a:cubicBezTo>
                <a:cubicBezTo>
                  <a:pt x="6020" y="22557"/>
                  <a:pt x="5766" y="21796"/>
                  <a:pt x="5975" y="20961"/>
                </a:cubicBezTo>
                <a:close/>
                <a:moveTo>
                  <a:pt x="6101" y="20952"/>
                </a:moveTo>
                <a:lnTo>
                  <a:pt x="6101" y="20952"/>
                </a:lnTo>
                <a:cubicBezTo>
                  <a:pt x="6618" y="21650"/>
                  <a:pt x="7054" y="22421"/>
                  <a:pt x="6836" y="23292"/>
                </a:cubicBezTo>
                <a:cubicBezTo>
                  <a:pt x="6374" y="22584"/>
                  <a:pt x="6138" y="21796"/>
                  <a:pt x="6101" y="20952"/>
                </a:cubicBezTo>
                <a:close/>
                <a:moveTo>
                  <a:pt x="4614" y="22394"/>
                </a:moveTo>
                <a:lnTo>
                  <a:pt x="4614" y="22394"/>
                </a:lnTo>
                <a:cubicBezTo>
                  <a:pt x="4079" y="23065"/>
                  <a:pt x="2900" y="23219"/>
                  <a:pt x="2003" y="23301"/>
                </a:cubicBezTo>
                <a:cubicBezTo>
                  <a:pt x="2411" y="22893"/>
                  <a:pt x="3018" y="22947"/>
                  <a:pt x="3535" y="22802"/>
                </a:cubicBezTo>
                <a:cubicBezTo>
                  <a:pt x="3907" y="22702"/>
                  <a:pt x="4261" y="22539"/>
                  <a:pt x="4614" y="22394"/>
                </a:cubicBezTo>
                <a:close/>
                <a:moveTo>
                  <a:pt x="10046" y="21451"/>
                </a:moveTo>
                <a:lnTo>
                  <a:pt x="10046" y="21451"/>
                </a:lnTo>
                <a:cubicBezTo>
                  <a:pt x="10137" y="21650"/>
                  <a:pt x="10255" y="21895"/>
                  <a:pt x="10282" y="21959"/>
                </a:cubicBezTo>
                <a:cubicBezTo>
                  <a:pt x="10626" y="22666"/>
                  <a:pt x="10563" y="23219"/>
                  <a:pt x="10300" y="23899"/>
                </a:cubicBezTo>
                <a:cubicBezTo>
                  <a:pt x="10110" y="23101"/>
                  <a:pt x="10010" y="22276"/>
                  <a:pt x="10046" y="21451"/>
                </a:cubicBezTo>
                <a:close/>
                <a:moveTo>
                  <a:pt x="9928" y="21224"/>
                </a:moveTo>
                <a:cubicBezTo>
                  <a:pt x="9928" y="21224"/>
                  <a:pt x="9937" y="21242"/>
                  <a:pt x="9955" y="21270"/>
                </a:cubicBezTo>
                <a:cubicBezTo>
                  <a:pt x="9955" y="21270"/>
                  <a:pt x="9946" y="21270"/>
                  <a:pt x="9946" y="21279"/>
                </a:cubicBezTo>
                <a:cubicBezTo>
                  <a:pt x="9901" y="22195"/>
                  <a:pt x="9946" y="23065"/>
                  <a:pt x="10137" y="23954"/>
                </a:cubicBezTo>
                <a:cubicBezTo>
                  <a:pt x="9910" y="23654"/>
                  <a:pt x="9765" y="23310"/>
                  <a:pt x="9720" y="22920"/>
                </a:cubicBezTo>
                <a:cubicBezTo>
                  <a:pt x="9701" y="22757"/>
                  <a:pt x="9701" y="21261"/>
                  <a:pt x="9928" y="21224"/>
                </a:cubicBezTo>
                <a:close/>
                <a:moveTo>
                  <a:pt x="5692" y="23542"/>
                </a:moveTo>
                <a:cubicBezTo>
                  <a:pt x="6005" y="23542"/>
                  <a:pt x="6321" y="23568"/>
                  <a:pt x="6636" y="23591"/>
                </a:cubicBezTo>
                <a:cubicBezTo>
                  <a:pt x="5666" y="23908"/>
                  <a:pt x="4623" y="23845"/>
                  <a:pt x="3653" y="24189"/>
                </a:cubicBezTo>
                <a:cubicBezTo>
                  <a:pt x="3907" y="23954"/>
                  <a:pt x="4678" y="23664"/>
                  <a:pt x="4805" y="23636"/>
                </a:cubicBezTo>
                <a:cubicBezTo>
                  <a:pt x="5097" y="23565"/>
                  <a:pt x="5393" y="23542"/>
                  <a:pt x="5692" y="23542"/>
                </a:cubicBezTo>
                <a:close/>
                <a:moveTo>
                  <a:pt x="6419" y="23800"/>
                </a:moveTo>
                <a:lnTo>
                  <a:pt x="6419" y="23800"/>
                </a:lnTo>
                <a:cubicBezTo>
                  <a:pt x="6101" y="23999"/>
                  <a:pt x="5766" y="24162"/>
                  <a:pt x="5394" y="24271"/>
                </a:cubicBezTo>
                <a:cubicBezTo>
                  <a:pt x="5222" y="24322"/>
                  <a:pt x="4524" y="24490"/>
                  <a:pt x="4037" y="24490"/>
                </a:cubicBezTo>
                <a:cubicBezTo>
                  <a:pt x="3832" y="24490"/>
                  <a:pt x="3665" y="24460"/>
                  <a:pt x="3590" y="24380"/>
                </a:cubicBezTo>
                <a:cubicBezTo>
                  <a:pt x="4496" y="24026"/>
                  <a:pt x="5485" y="24035"/>
                  <a:pt x="6419" y="23800"/>
                </a:cubicBezTo>
                <a:close/>
                <a:moveTo>
                  <a:pt x="12757" y="24734"/>
                </a:moveTo>
                <a:cubicBezTo>
                  <a:pt x="12730" y="24761"/>
                  <a:pt x="12712" y="24788"/>
                  <a:pt x="12685" y="24815"/>
                </a:cubicBezTo>
                <a:cubicBezTo>
                  <a:pt x="11869" y="25196"/>
                  <a:pt x="11034" y="25559"/>
                  <a:pt x="10200" y="25894"/>
                </a:cubicBezTo>
                <a:cubicBezTo>
                  <a:pt x="10781" y="25051"/>
                  <a:pt x="11751" y="24734"/>
                  <a:pt x="12757" y="24734"/>
                </a:cubicBezTo>
                <a:close/>
                <a:moveTo>
                  <a:pt x="12367" y="25142"/>
                </a:moveTo>
                <a:cubicBezTo>
                  <a:pt x="11857" y="25626"/>
                  <a:pt x="11264" y="25978"/>
                  <a:pt x="10573" y="25978"/>
                </a:cubicBezTo>
                <a:cubicBezTo>
                  <a:pt x="10540" y="25978"/>
                  <a:pt x="10506" y="25978"/>
                  <a:pt x="10472" y="25976"/>
                </a:cubicBezTo>
                <a:cubicBezTo>
                  <a:pt x="11107" y="25704"/>
                  <a:pt x="11742" y="25432"/>
                  <a:pt x="12367" y="25142"/>
                </a:cubicBezTo>
                <a:close/>
                <a:moveTo>
                  <a:pt x="8378" y="1"/>
                </a:moveTo>
                <a:cubicBezTo>
                  <a:pt x="8364" y="1"/>
                  <a:pt x="8350" y="5"/>
                  <a:pt x="8341" y="14"/>
                </a:cubicBezTo>
                <a:cubicBezTo>
                  <a:pt x="8051" y="395"/>
                  <a:pt x="7643" y="703"/>
                  <a:pt x="7444" y="1148"/>
                </a:cubicBezTo>
                <a:cubicBezTo>
                  <a:pt x="7244" y="1610"/>
                  <a:pt x="7317" y="2154"/>
                  <a:pt x="7453" y="2626"/>
                </a:cubicBezTo>
                <a:cubicBezTo>
                  <a:pt x="7462" y="2644"/>
                  <a:pt x="7471" y="2653"/>
                  <a:pt x="7489" y="2662"/>
                </a:cubicBezTo>
                <a:cubicBezTo>
                  <a:pt x="7425" y="2816"/>
                  <a:pt x="7380" y="2961"/>
                  <a:pt x="7326" y="3106"/>
                </a:cubicBezTo>
                <a:cubicBezTo>
                  <a:pt x="7308" y="2553"/>
                  <a:pt x="7035" y="2018"/>
                  <a:pt x="6745" y="1511"/>
                </a:cubicBezTo>
                <a:cubicBezTo>
                  <a:pt x="6730" y="1487"/>
                  <a:pt x="6704" y="1476"/>
                  <a:pt x="6679" y="1476"/>
                </a:cubicBezTo>
                <a:cubicBezTo>
                  <a:pt x="6645" y="1476"/>
                  <a:pt x="6611" y="1496"/>
                  <a:pt x="6600" y="1538"/>
                </a:cubicBezTo>
                <a:cubicBezTo>
                  <a:pt x="6383" y="2336"/>
                  <a:pt x="6537" y="3197"/>
                  <a:pt x="7081" y="3832"/>
                </a:cubicBezTo>
                <a:cubicBezTo>
                  <a:pt x="6954" y="4213"/>
                  <a:pt x="6845" y="4594"/>
                  <a:pt x="6745" y="4984"/>
                </a:cubicBezTo>
                <a:lnTo>
                  <a:pt x="6709" y="4984"/>
                </a:lnTo>
                <a:cubicBezTo>
                  <a:pt x="6836" y="4539"/>
                  <a:pt x="6899" y="4068"/>
                  <a:pt x="6709" y="3632"/>
                </a:cubicBezTo>
                <a:cubicBezTo>
                  <a:pt x="6510" y="3179"/>
                  <a:pt x="6101" y="2862"/>
                  <a:pt x="5820" y="2463"/>
                </a:cubicBezTo>
                <a:cubicBezTo>
                  <a:pt x="5808" y="2439"/>
                  <a:pt x="5786" y="2427"/>
                  <a:pt x="5762" y="2427"/>
                </a:cubicBezTo>
                <a:cubicBezTo>
                  <a:pt x="5733" y="2427"/>
                  <a:pt x="5704" y="2445"/>
                  <a:pt x="5693" y="2481"/>
                </a:cubicBezTo>
                <a:cubicBezTo>
                  <a:pt x="5494" y="3097"/>
                  <a:pt x="5313" y="3805"/>
                  <a:pt x="5630" y="4421"/>
                </a:cubicBezTo>
                <a:cubicBezTo>
                  <a:pt x="5848" y="4829"/>
                  <a:pt x="6237" y="5120"/>
                  <a:pt x="6700" y="5129"/>
                </a:cubicBezTo>
                <a:cubicBezTo>
                  <a:pt x="6582" y="5564"/>
                  <a:pt x="6482" y="5990"/>
                  <a:pt x="6392" y="6425"/>
                </a:cubicBezTo>
                <a:cubicBezTo>
                  <a:pt x="6401" y="6226"/>
                  <a:pt x="6401" y="6017"/>
                  <a:pt x="6328" y="5827"/>
                </a:cubicBezTo>
                <a:cubicBezTo>
                  <a:pt x="6183" y="5473"/>
                  <a:pt x="5793" y="5337"/>
                  <a:pt x="5539" y="5074"/>
                </a:cubicBezTo>
                <a:cubicBezTo>
                  <a:pt x="5520" y="5058"/>
                  <a:pt x="5499" y="5050"/>
                  <a:pt x="5478" y="5050"/>
                </a:cubicBezTo>
                <a:cubicBezTo>
                  <a:pt x="5432" y="5050"/>
                  <a:pt x="5391" y="5087"/>
                  <a:pt x="5385" y="5138"/>
                </a:cubicBezTo>
                <a:cubicBezTo>
                  <a:pt x="5340" y="5827"/>
                  <a:pt x="5376" y="6915"/>
                  <a:pt x="6265" y="7033"/>
                </a:cubicBezTo>
                <a:lnTo>
                  <a:pt x="6274" y="7033"/>
                </a:lnTo>
                <a:cubicBezTo>
                  <a:pt x="6228" y="7269"/>
                  <a:pt x="6183" y="7513"/>
                  <a:pt x="6147" y="7749"/>
                </a:cubicBezTo>
                <a:cubicBezTo>
                  <a:pt x="6129" y="7758"/>
                  <a:pt x="6111" y="7767"/>
                  <a:pt x="6101" y="7776"/>
                </a:cubicBezTo>
                <a:cubicBezTo>
                  <a:pt x="6029" y="7804"/>
                  <a:pt x="6056" y="7912"/>
                  <a:pt x="6120" y="7931"/>
                </a:cubicBezTo>
                <a:cubicBezTo>
                  <a:pt x="6038" y="8447"/>
                  <a:pt x="5965" y="8964"/>
                  <a:pt x="5920" y="9490"/>
                </a:cubicBezTo>
                <a:cubicBezTo>
                  <a:pt x="5612" y="8729"/>
                  <a:pt x="5222" y="7994"/>
                  <a:pt x="4714" y="7368"/>
                </a:cubicBezTo>
                <a:cubicBezTo>
                  <a:pt x="5476" y="6389"/>
                  <a:pt x="4515" y="5156"/>
                  <a:pt x="4297" y="4149"/>
                </a:cubicBezTo>
                <a:cubicBezTo>
                  <a:pt x="4293" y="4119"/>
                  <a:pt x="4269" y="4105"/>
                  <a:pt x="4244" y="4105"/>
                </a:cubicBezTo>
                <a:cubicBezTo>
                  <a:pt x="4217" y="4105"/>
                  <a:pt x="4188" y="4121"/>
                  <a:pt x="4179" y="4149"/>
                </a:cubicBezTo>
                <a:cubicBezTo>
                  <a:pt x="3862" y="5002"/>
                  <a:pt x="3825" y="5954"/>
                  <a:pt x="4179" y="6770"/>
                </a:cubicBezTo>
                <a:cubicBezTo>
                  <a:pt x="3916" y="6525"/>
                  <a:pt x="3626" y="6307"/>
                  <a:pt x="3309" y="6126"/>
                </a:cubicBezTo>
                <a:cubicBezTo>
                  <a:pt x="3309" y="6095"/>
                  <a:pt x="3288" y="6070"/>
                  <a:pt x="3253" y="6070"/>
                </a:cubicBezTo>
                <a:cubicBezTo>
                  <a:pt x="3248" y="6070"/>
                  <a:pt x="3242" y="6071"/>
                  <a:pt x="3236" y="6072"/>
                </a:cubicBezTo>
                <a:lnTo>
                  <a:pt x="3227" y="6072"/>
                </a:lnTo>
                <a:cubicBezTo>
                  <a:pt x="3218" y="6072"/>
                  <a:pt x="3218" y="6063"/>
                  <a:pt x="3209" y="6063"/>
                </a:cubicBezTo>
                <a:cubicBezTo>
                  <a:pt x="3209" y="6044"/>
                  <a:pt x="3209" y="6035"/>
                  <a:pt x="3191" y="6017"/>
                </a:cubicBezTo>
                <a:cubicBezTo>
                  <a:pt x="2719" y="5555"/>
                  <a:pt x="2411" y="4956"/>
                  <a:pt x="1794" y="4648"/>
                </a:cubicBezTo>
                <a:cubicBezTo>
                  <a:pt x="1268" y="4394"/>
                  <a:pt x="670" y="4349"/>
                  <a:pt x="89" y="4313"/>
                </a:cubicBezTo>
                <a:cubicBezTo>
                  <a:pt x="87" y="4312"/>
                  <a:pt x="84" y="4312"/>
                  <a:pt x="81" y="4312"/>
                </a:cubicBezTo>
                <a:cubicBezTo>
                  <a:pt x="16" y="4312"/>
                  <a:pt x="1" y="4414"/>
                  <a:pt x="53" y="4449"/>
                </a:cubicBezTo>
                <a:cubicBezTo>
                  <a:pt x="688" y="4875"/>
                  <a:pt x="833" y="5682"/>
                  <a:pt x="1549" y="6063"/>
                </a:cubicBezTo>
                <a:cubicBezTo>
                  <a:pt x="1869" y="6228"/>
                  <a:pt x="2208" y="6309"/>
                  <a:pt x="2550" y="6309"/>
                </a:cubicBezTo>
                <a:cubicBezTo>
                  <a:pt x="2770" y="6309"/>
                  <a:pt x="2992" y="6275"/>
                  <a:pt x="3209" y="6208"/>
                </a:cubicBezTo>
                <a:cubicBezTo>
                  <a:pt x="3907" y="6661"/>
                  <a:pt x="4424" y="7260"/>
                  <a:pt x="4850" y="7931"/>
                </a:cubicBezTo>
                <a:cubicBezTo>
                  <a:pt x="4517" y="7682"/>
                  <a:pt x="4144" y="7596"/>
                  <a:pt x="3752" y="7596"/>
                </a:cubicBezTo>
                <a:cubicBezTo>
                  <a:pt x="2854" y="7596"/>
                  <a:pt x="1853" y="8049"/>
                  <a:pt x="986" y="8049"/>
                </a:cubicBezTo>
                <a:cubicBezTo>
                  <a:pt x="974" y="8049"/>
                  <a:pt x="963" y="8049"/>
                  <a:pt x="951" y="8049"/>
                </a:cubicBezTo>
                <a:cubicBezTo>
                  <a:pt x="948" y="8048"/>
                  <a:pt x="944" y="8048"/>
                  <a:pt x="941" y="8048"/>
                </a:cubicBezTo>
                <a:cubicBezTo>
                  <a:pt x="867" y="8048"/>
                  <a:pt x="835" y="8150"/>
                  <a:pt x="887" y="8203"/>
                </a:cubicBezTo>
                <a:cubicBezTo>
                  <a:pt x="1413" y="8756"/>
                  <a:pt x="2057" y="9273"/>
                  <a:pt x="2855" y="9354"/>
                </a:cubicBezTo>
                <a:cubicBezTo>
                  <a:pt x="2917" y="9361"/>
                  <a:pt x="2979" y="9364"/>
                  <a:pt x="3039" y="9364"/>
                </a:cubicBezTo>
                <a:cubicBezTo>
                  <a:pt x="3829" y="9364"/>
                  <a:pt x="4498" y="8838"/>
                  <a:pt x="5113" y="8375"/>
                </a:cubicBezTo>
                <a:cubicBezTo>
                  <a:pt x="5394" y="8892"/>
                  <a:pt x="5639" y="9445"/>
                  <a:pt x="5875" y="9998"/>
                </a:cubicBezTo>
                <a:cubicBezTo>
                  <a:pt x="5784" y="11295"/>
                  <a:pt x="5775" y="12592"/>
                  <a:pt x="5866" y="13879"/>
                </a:cubicBezTo>
                <a:cubicBezTo>
                  <a:pt x="5820" y="14006"/>
                  <a:pt x="5775" y="14133"/>
                  <a:pt x="5739" y="14260"/>
                </a:cubicBezTo>
                <a:cubicBezTo>
                  <a:pt x="5739" y="14269"/>
                  <a:pt x="5739" y="14269"/>
                  <a:pt x="5739" y="14269"/>
                </a:cubicBezTo>
                <a:cubicBezTo>
                  <a:pt x="5331" y="13870"/>
                  <a:pt x="4868" y="13516"/>
                  <a:pt x="4360" y="13226"/>
                </a:cubicBezTo>
                <a:cubicBezTo>
                  <a:pt x="4632" y="12809"/>
                  <a:pt x="4841" y="12356"/>
                  <a:pt x="4759" y="11848"/>
                </a:cubicBezTo>
                <a:cubicBezTo>
                  <a:pt x="4651" y="11213"/>
                  <a:pt x="4243" y="10542"/>
                  <a:pt x="3907" y="10007"/>
                </a:cubicBezTo>
                <a:cubicBezTo>
                  <a:pt x="3888" y="9983"/>
                  <a:pt x="3854" y="9970"/>
                  <a:pt x="3822" y="9970"/>
                </a:cubicBezTo>
                <a:cubicBezTo>
                  <a:pt x="3793" y="9970"/>
                  <a:pt x="3766" y="9981"/>
                  <a:pt x="3753" y="10007"/>
                </a:cubicBezTo>
                <a:cubicBezTo>
                  <a:pt x="3499" y="10551"/>
                  <a:pt x="3200" y="11023"/>
                  <a:pt x="3309" y="11630"/>
                </a:cubicBezTo>
                <a:cubicBezTo>
                  <a:pt x="3399" y="12111"/>
                  <a:pt x="3608" y="12564"/>
                  <a:pt x="3880" y="12963"/>
                </a:cubicBezTo>
                <a:cubicBezTo>
                  <a:pt x="3644" y="12845"/>
                  <a:pt x="3408" y="12746"/>
                  <a:pt x="3163" y="12655"/>
                </a:cubicBezTo>
                <a:cubicBezTo>
                  <a:pt x="3046" y="11367"/>
                  <a:pt x="1613" y="11113"/>
                  <a:pt x="561" y="11041"/>
                </a:cubicBezTo>
                <a:cubicBezTo>
                  <a:pt x="557" y="11041"/>
                  <a:pt x="554" y="11040"/>
                  <a:pt x="551" y="11040"/>
                </a:cubicBezTo>
                <a:cubicBezTo>
                  <a:pt x="475" y="11040"/>
                  <a:pt x="427" y="11135"/>
                  <a:pt x="470" y="11204"/>
                </a:cubicBezTo>
                <a:cubicBezTo>
                  <a:pt x="769" y="11712"/>
                  <a:pt x="1042" y="12483"/>
                  <a:pt x="1586" y="12791"/>
                </a:cubicBezTo>
                <a:cubicBezTo>
                  <a:pt x="1796" y="12911"/>
                  <a:pt x="2029" y="12960"/>
                  <a:pt x="2265" y="12960"/>
                </a:cubicBezTo>
                <a:cubicBezTo>
                  <a:pt x="2527" y="12960"/>
                  <a:pt x="2793" y="12900"/>
                  <a:pt x="3036" y="12809"/>
                </a:cubicBezTo>
                <a:cubicBezTo>
                  <a:pt x="3046" y="12827"/>
                  <a:pt x="3064" y="12836"/>
                  <a:pt x="3082" y="12845"/>
                </a:cubicBezTo>
                <a:cubicBezTo>
                  <a:pt x="3245" y="12927"/>
                  <a:pt x="3399" y="13009"/>
                  <a:pt x="3553" y="13090"/>
                </a:cubicBezTo>
                <a:cubicBezTo>
                  <a:pt x="3431" y="13071"/>
                  <a:pt x="3304" y="13063"/>
                  <a:pt x="3175" y="13063"/>
                </a:cubicBezTo>
                <a:cubicBezTo>
                  <a:pt x="2431" y="13063"/>
                  <a:pt x="1595" y="13336"/>
                  <a:pt x="969" y="13444"/>
                </a:cubicBezTo>
                <a:cubicBezTo>
                  <a:pt x="878" y="13453"/>
                  <a:pt x="878" y="13580"/>
                  <a:pt x="942" y="13625"/>
                </a:cubicBezTo>
                <a:cubicBezTo>
                  <a:pt x="1424" y="13923"/>
                  <a:pt x="1961" y="14071"/>
                  <a:pt x="2494" y="14071"/>
                </a:cubicBezTo>
                <a:cubicBezTo>
                  <a:pt x="3114" y="14071"/>
                  <a:pt x="3730" y="13871"/>
                  <a:pt x="4252" y="13471"/>
                </a:cubicBezTo>
                <a:cubicBezTo>
                  <a:pt x="4823" y="13816"/>
                  <a:pt x="5376" y="14188"/>
                  <a:pt x="5920" y="14605"/>
                </a:cubicBezTo>
                <a:cubicBezTo>
                  <a:pt x="6047" y="15983"/>
                  <a:pt x="6265" y="17352"/>
                  <a:pt x="6600" y="18694"/>
                </a:cubicBezTo>
                <a:cubicBezTo>
                  <a:pt x="6655" y="18939"/>
                  <a:pt x="6718" y="19184"/>
                  <a:pt x="6782" y="19429"/>
                </a:cubicBezTo>
                <a:cubicBezTo>
                  <a:pt x="6364" y="19048"/>
                  <a:pt x="5929" y="18703"/>
                  <a:pt x="5467" y="18386"/>
                </a:cubicBezTo>
                <a:cubicBezTo>
                  <a:pt x="6074" y="17252"/>
                  <a:pt x="4732" y="16418"/>
                  <a:pt x="4415" y="15421"/>
                </a:cubicBezTo>
                <a:cubicBezTo>
                  <a:pt x="4404" y="15394"/>
                  <a:pt x="4374" y="15376"/>
                  <a:pt x="4345" y="15376"/>
                </a:cubicBezTo>
                <a:cubicBezTo>
                  <a:pt x="4326" y="15376"/>
                  <a:pt x="4308" y="15384"/>
                  <a:pt x="4297" y="15403"/>
                </a:cubicBezTo>
                <a:cubicBezTo>
                  <a:pt x="3880" y="16273"/>
                  <a:pt x="4070" y="17271"/>
                  <a:pt x="4705" y="17924"/>
                </a:cubicBezTo>
                <a:cubicBezTo>
                  <a:pt x="4505" y="17806"/>
                  <a:pt x="4306" y="17697"/>
                  <a:pt x="4097" y="17606"/>
                </a:cubicBezTo>
                <a:cubicBezTo>
                  <a:pt x="4122" y="17549"/>
                  <a:pt x="4087" y="17477"/>
                  <a:pt x="4020" y="17477"/>
                </a:cubicBezTo>
                <a:cubicBezTo>
                  <a:pt x="4013" y="17477"/>
                  <a:pt x="4006" y="17477"/>
                  <a:pt x="3998" y="17479"/>
                </a:cubicBezTo>
                <a:cubicBezTo>
                  <a:pt x="3735" y="17053"/>
                  <a:pt x="3426" y="16627"/>
                  <a:pt x="2982" y="16382"/>
                </a:cubicBezTo>
                <a:cubicBezTo>
                  <a:pt x="2420" y="16074"/>
                  <a:pt x="1676" y="16065"/>
                  <a:pt x="1060" y="15965"/>
                </a:cubicBezTo>
                <a:cubicBezTo>
                  <a:pt x="1054" y="15963"/>
                  <a:pt x="1047" y="15963"/>
                  <a:pt x="1041" y="15963"/>
                </a:cubicBezTo>
                <a:cubicBezTo>
                  <a:pt x="965" y="15963"/>
                  <a:pt x="894" y="16061"/>
                  <a:pt x="969" y="16128"/>
                </a:cubicBezTo>
                <a:cubicBezTo>
                  <a:pt x="1504" y="16609"/>
                  <a:pt x="1649" y="17243"/>
                  <a:pt x="2347" y="17579"/>
                </a:cubicBezTo>
                <a:cubicBezTo>
                  <a:pt x="2637" y="17714"/>
                  <a:pt x="2932" y="17774"/>
                  <a:pt x="3229" y="17774"/>
                </a:cubicBezTo>
                <a:cubicBezTo>
                  <a:pt x="3472" y="17774"/>
                  <a:pt x="3717" y="17734"/>
                  <a:pt x="3961" y="17661"/>
                </a:cubicBezTo>
                <a:cubicBezTo>
                  <a:pt x="4360" y="17887"/>
                  <a:pt x="4750" y="18132"/>
                  <a:pt x="5131" y="18395"/>
                </a:cubicBezTo>
                <a:cubicBezTo>
                  <a:pt x="4556" y="18238"/>
                  <a:pt x="3952" y="18143"/>
                  <a:pt x="3356" y="18143"/>
                </a:cubicBezTo>
                <a:cubicBezTo>
                  <a:pt x="2402" y="18143"/>
                  <a:pt x="1467" y="18387"/>
                  <a:pt x="697" y="19012"/>
                </a:cubicBezTo>
                <a:cubicBezTo>
                  <a:pt x="633" y="19066"/>
                  <a:pt x="670" y="19193"/>
                  <a:pt x="751" y="19202"/>
                </a:cubicBezTo>
                <a:cubicBezTo>
                  <a:pt x="1448" y="19318"/>
                  <a:pt x="2191" y="19504"/>
                  <a:pt x="2915" y="19504"/>
                </a:cubicBezTo>
                <a:cubicBezTo>
                  <a:pt x="3096" y="19504"/>
                  <a:pt x="3276" y="19492"/>
                  <a:pt x="3454" y="19465"/>
                </a:cubicBezTo>
                <a:cubicBezTo>
                  <a:pt x="4143" y="19365"/>
                  <a:pt x="4778" y="19030"/>
                  <a:pt x="5376" y="18667"/>
                </a:cubicBezTo>
                <a:cubicBezTo>
                  <a:pt x="5403" y="18649"/>
                  <a:pt x="5421" y="18622"/>
                  <a:pt x="5421" y="18595"/>
                </a:cubicBezTo>
                <a:cubicBezTo>
                  <a:pt x="5938" y="18966"/>
                  <a:pt x="6419" y="19365"/>
                  <a:pt x="6881" y="19819"/>
                </a:cubicBezTo>
                <a:cubicBezTo>
                  <a:pt x="7271" y="21378"/>
                  <a:pt x="7706" y="22974"/>
                  <a:pt x="8232" y="24543"/>
                </a:cubicBezTo>
                <a:cubicBezTo>
                  <a:pt x="7824" y="24180"/>
                  <a:pt x="7389" y="23845"/>
                  <a:pt x="6954" y="23518"/>
                </a:cubicBezTo>
                <a:cubicBezTo>
                  <a:pt x="6954" y="23509"/>
                  <a:pt x="6954" y="23491"/>
                  <a:pt x="6936" y="23482"/>
                </a:cubicBezTo>
                <a:cubicBezTo>
                  <a:pt x="6936" y="23482"/>
                  <a:pt x="6936" y="23473"/>
                  <a:pt x="6927" y="23473"/>
                </a:cubicBezTo>
                <a:cubicBezTo>
                  <a:pt x="7308" y="22394"/>
                  <a:pt x="6673" y="21460"/>
                  <a:pt x="6056" y="20617"/>
                </a:cubicBezTo>
                <a:cubicBezTo>
                  <a:pt x="6036" y="20593"/>
                  <a:pt x="6009" y="20581"/>
                  <a:pt x="5983" y="20581"/>
                </a:cubicBezTo>
                <a:cubicBezTo>
                  <a:pt x="5951" y="20581"/>
                  <a:pt x="5921" y="20599"/>
                  <a:pt x="5911" y="20635"/>
                </a:cubicBezTo>
                <a:cubicBezTo>
                  <a:pt x="5603" y="21433"/>
                  <a:pt x="5702" y="22340"/>
                  <a:pt x="6201" y="22993"/>
                </a:cubicBezTo>
                <a:cubicBezTo>
                  <a:pt x="5802" y="22720"/>
                  <a:pt x="5385" y="22457"/>
                  <a:pt x="4968" y="22222"/>
                </a:cubicBezTo>
                <a:cubicBezTo>
                  <a:pt x="4977" y="22213"/>
                  <a:pt x="4986" y="22204"/>
                  <a:pt x="4995" y="22185"/>
                </a:cubicBezTo>
                <a:cubicBezTo>
                  <a:pt x="5131" y="21714"/>
                  <a:pt x="5195" y="21242"/>
                  <a:pt x="4886" y="20825"/>
                </a:cubicBezTo>
                <a:cubicBezTo>
                  <a:pt x="4578" y="20399"/>
                  <a:pt x="4070" y="20163"/>
                  <a:pt x="3771" y="19719"/>
                </a:cubicBezTo>
                <a:cubicBezTo>
                  <a:pt x="3754" y="19698"/>
                  <a:pt x="3730" y="19687"/>
                  <a:pt x="3707" y="19687"/>
                </a:cubicBezTo>
                <a:cubicBezTo>
                  <a:pt x="3680" y="19687"/>
                  <a:pt x="3654" y="19703"/>
                  <a:pt x="3644" y="19737"/>
                </a:cubicBezTo>
                <a:cubicBezTo>
                  <a:pt x="3635" y="19792"/>
                  <a:pt x="3626" y="19846"/>
                  <a:pt x="3626" y="19891"/>
                </a:cubicBezTo>
                <a:cubicBezTo>
                  <a:pt x="3599" y="19909"/>
                  <a:pt x="3581" y="19946"/>
                  <a:pt x="3608" y="19973"/>
                </a:cubicBezTo>
                <a:cubicBezTo>
                  <a:pt x="3526" y="20707"/>
                  <a:pt x="3871" y="21351"/>
                  <a:pt x="4351" y="21895"/>
                </a:cubicBezTo>
                <a:cubicBezTo>
                  <a:pt x="4043" y="21741"/>
                  <a:pt x="3735" y="21587"/>
                  <a:pt x="3417" y="21442"/>
                </a:cubicBezTo>
                <a:cubicBezTo>
                  <a:pt x="3417" y="21415"/>
                  <a:pt x="3408" y="21387"/>
                  <a:pt x="3372" y="21369"/>
                </a:cubicBezTo>
                <a:cubicBezTo>
                  <a:pt x="3293" y="20663"/>
                  <a:pt x="2446" y="20535"/>
                  <a:pt x="1779" y="20535"/>
                </a:cubicBezTo>
                <a:cubicBezTo>
                  <a:pt x="1606" y="20535"/>
                  <a:pt x="1446" y="20544"/>
                  <a:pt x="1314" y="20553"/>
                </a:cubicBezTo>
                <a:cubicBezTo>
                  <a:pt x="1268" y="20553"/>
                  <a:pt x="1232" y="20599"/>
                  <a:pt x="1259" y="20644"/>
                </a:cubicBezTo>
                <a:cubicBezTo>
                  <a:pt x="1459" y="20970"/>
                  <a:pt x="1640" y="21442"/>
                  <a:pt x="2030" y="21596"/>
                </a:cubicBezTo>
                <a:cubicBezTo>
                  <a:pt x="2153" y="21650"/>
                  <a:pt x="2297" y="21670"/>
                  <a:pt x="2448" y="21670"/>
                </a:cubicBezTo>
                <a:cubicBezTo>
                  <a:pt x="2731" y="21670"/>
                  <a:pt x="3039" y="21598"/>
                  <a:pt x="3281" y="21533"/>
                </a:cubicBezTo>
                <a:cubicBezTo>
                  <a:pt x="3635" y="21696"/>
                  <a:pt x="3970" y="21877"/>
                  <a:pt x="4315" y="22059"/>
                </a:cubicBezTo>
                <a:cubicBezTo>
                  <a:pt x="4246" y="22053"/>
                  <a:pt x="4176" y="22051"/>
                  <a:pt x="4107" y="22051"/>
                </a:cubicBezTo>
                <a:cubicBezTo>
                  <a:pt x="3086" y="22051"/>
                  <a:pt x="2068" y="22601"/>
                  <a:pt x="1431" y="23373"/>
                </a:cubicBezTo>
                <a:cubicBezTo>
                  <a:pt x="1379" y="23435"/>
                  <a:pt x="1394" y="23573"/>
                  <a:pt x="1494" y="23573"/>
                </a:cubicBezTo>
                <a:cubicBezTo>
                  <a:pt x="1498" y="23573"/>
                  <a:pt x="1501" y="23573"/>
                  <a:pt x="1504" y="23573"/>
                </a:cubicBezTo>
                <a:cubicBezTo>
                  <a:pt x="2547" y="23446"/>
                  <a:pt x="4261" y="23391"/>
                  <a:pt x="4868" y="22376"/>
                </a:cubicBezTo>
                <a:cubicBezTo>
                  <a:pt x="5430" y="22702"/>
                  <a:pt x="5975" y="23056"/>
                  <a:pt x="6510" y="23437"/>
                </a:cubicBezTo>
                <a:cubicBezTo>
                  <a:pt x="6217" y="23400"/>
                  <a:pt x="5910" y="23375"/>
                  <a:pt x="5603" y="23375"/>
                </a:cubicBezTo>
                <a:cubicBezTo>
                  <a:pt x="4705" y="23375"/>
                  <a:pt x="3811" y="23591"/>
                  <a:pt x="3290" y="24362"/>
                </a:cubicBezTo>
                <a:cubicBezTo>
                  <a:pt x="3263" y="24407"/>
                  <a:pt x="3290" y="24471"/>
                  <a:pt x="3336" y="24480"/>
                </a:cubicBezTo>
                <a:cubicBezTo>
                  <a:pt x="3635" y="24533"/>
                  <a:pt x="3932" y="24561"/>
                  <a:pt x="4226" y="24561"/>
                </a:cubicBezTo>
                <a:cubicBezTo>
                  <a:pt x="5170" y="24561"/>
                  <a:pt x="6075" y="24279"/>
                  <a:pt x="6863" y="23691"/>
                </a:cubicBezTo>
                <a:cubicBezTo>
                  <a:pt x="7371" y="24063"/>
                  <a:pt x="7870" y="24462"/>
                  <a:pt x="8350" y="24888"/>
                </a:cubicBezTo>
                <a:cubicBezTo>
                  <a:pt x="9312" y="27690"/>
                  <a:pt x="10590" y="30374"/>
                  <a:pt x="12467" y="32541"/>
                </a:cubicBezTo>
                <a:cubicBezTo>
                  <a:pt x="12507" y="32587"/>
                  <a:pt x="12554" y="32607"/>
                  <a:pt x="12600" y="32607"/>
                </a:cubicBezTo>
                <a:cubicBezTo>
                  <a:pt x="12753" y="32607"/>
                  <a:pt x="12899" y="32395"/>
                  <a:pt x="12766" y="32242"/>
                </a:cubicBezTo>
                <a:cubicBezTo>
                  <a:pt x="11506" y="30791"/>
                  <a:pt x="10508" y="29104"/>
                  <a:pt x="9692" y="27300"/>
                </a:cubicBezTo>
                <a:cubicBezTo>
                  <a:pt x="9747" y="26910"/>
                  <a:pt x="9819" y="26529"/>
                  <a:pt x="9901" y="26148"/>
                </a:cubicBezTo>
                <a:cubicBezTo>
                  <a:pt x="9921" y="26168"/>
                  <a:pt x="9940" y="26183"/>
                  <a:pt x="9967" y="26183"/>
                </a:cubicBezTo>
                <a:cubicBezTo>
                  <a:pt x="9977" y="26183"/>
                  <a:pt x="9988" y="26180"/>
                  <a:pt x="10001" y="26175"/>
                </a:cubicBezTo>
                <a:cubicBezTo>
                  <a:pt x="10055" y="26148"/>
                  <a:pt x="10119" y="26121"/>
                  <a:pt x="10182" y="26103"/>
                </a:cubicBezTo>
                <a:cubicBezTo>
                  <a:pt x="10331" y="26135"/>
                  <a:pt x="10478" y="26151"/>
                  <a:pt x="10623" y="26151"/>
                </a:cubicBezTo>
                <a:cubicBezTo>
                  <a:pt x="11486" y="26151"/>
                  <a:pt x="12274" y="25607"/>
                  <a:pt x="12848" y="24924"/>
                </a:cubicBezTo>
                <a:cubicBezTo>
                  <a:pt x="12875" y="24915"/>
                  <a:pt x="12912" y="24897"/>
                  <a:pt x="12948" y="24879"/>
                </a:cubicBezTo>
                <a:cubicBezTo>
                  <a:pt x="12993" y="24860"/>
                  <a:pt x="12993" y="24806"/>
                  <a:pt x="12966" y="24770"/>
                </a:cubicBezTo>
                <a:cubicBezTo>
                  <a:pt x="12993" y="24743"/>
                  <a:pt x="13011" y="24724"/>
                  <a:pt x="13029" y="24697"/>
                </a:cubicBezTo>
                <a:cubicBezTo>
                  <a:pt x="13075" y="24634"/>
                  <a:pt x="13011" y="24561"/>
                  <a:pt x="12948" y="24561"/>
                </a:cubicBezTo>
                <a:cubicBezTo>
                  <a:pt x="12882" y="24559"/>
                  <a:pt x="12816" y="24557"/>
                  <a:pt x="12750" y="24557"/>
                </a:cubicBezTo>
                <a:cubicBezTo>
                  <a:pt x="11654" y="24557"/>
                  <a:pt x="10564" y="24919"/>
                  <a:pt x="9983" y="25894"/>
                </a:cubicBezTo>
                <a:cubicBezTo>
                  <a:pt x="9973" y="25894"/>
                  <a:pt x="9973" y="25894"/>
                  <a:pt x="9964" y="25885"/>
                </a:cubicBezTo>
                <a:cubicBezTo>
                  <a:pt x="10273" y="24697"/>
                  <a:pt x="10762" y="23555"/>
                  <a:pt x="11442" y="22539"/>
                </a:cubicBezTo>
                <a:cubicBezTo>
                  <a:pt x="12011" y="22996"/>
                  <a:pt x="12616" y="23195"/>
                  <a:pt x="13211" y="23195"/>
                </a:cubicBezTo>
                <a:cubicBezTo>
                  <a:pt x="14363" y="23195"/>
                  <a:pt x="15477" y="22452"/>
                  <a:pt x="16212" y="21406"/>
                </a:cubicBezTo>
                <a:cubicBezTo>
                  <a:pt x="16258" y="21324"/>
                  <a:pt x="16194" y="21215"/>
                  <a:pt x="16103" y="21215"/>
                </a:cubicBezTo>
                <a:cubicBezTo>
                  <a:pt x="15351" y="21233"/>
                  <a:pt x="14544" y="21206"/>
                  <a:pt x="13809" y="21378"/>
                </a:cubicBezTo>
                <a:cubicBezTo>
                  <a:pt x="13029" y="21560"/>
                  <a:pt x="12340" y="21995"/>
                  <a:pt x="11606" y="22312"/>
                </a:cubicBezTo>
                <a:cubicBezTo>
                  <a:pt x="11841" y="21977"/>
                  <a:pt x="12095" y="21650"/>
                  <a:pt x="12376" y="21351"/>
                </a:cubicBezTo>
                <a:cubicBezTo>
                  <a:pt x="12413" y="21351"/>
                  <a:pt x="12440" y="21315"/>
                  <a:pt x="12449" y="21279"/>
                </a:cubicBezTo>
                <a:cubicBezTo>
                  <a:pt x="12794" y="20916"/>
                  <a:pt x="13174" y="20580"/>
                  <a:pt x="13583" y="20281"/>
                </a:cubicBezTo>
                <a:cubicBezTo>
                  <a:pt x="13601" y="20272"/>
                  <a:pt x="13610" y="20254"/>
                  <a:pt x="13619" y="20227"/>
                </a:cubicBezTo>
                <a:cubicBezTo>
                  <a:pt x="13619" y="20227"/>
                  <a:pt x="13628" y="20236"/>
                  <a:pt x="13628" y="20236"/>
                </a:cubicBezTo>
                <a:cubicBezTo>
                  <a:pt x="13713" y="20242"/>
                  <a:pt x="13799" y="20246"/>
                  <a:pt x="13883" y="20246"/>
                </a:cubicBezTo>
                <a:cubicBezTo>
                  <a:pt x="15090" y="20246"/>
                  <a:pt x="16189" y="19589"/>
                  <a:pt x="16756" y="18513"/>
                </a:cubicBezTo>
                <a:cubicBezTo>
                  <a:pt x="16791" y="18452"/>
                  <a:pt x="16759" y="18358"/>
                  <a:pt x="16685" y="18358"/>
                </a:cubicBezTo>
                <a:cubicBezTo>
                  <a:pt x="16682" y="18358"/>
                  <a:pt x="16678" y="18358"/>
                  <a:pt x="16675" y="18359"/>
                </a:cubicBezTo>
                <a:cubicBezTo>
                  <a:pt x="15550" y="18440"/>
                  <a:pt x="13519" y="18449"/>
                  <a:pt x="13564" y="20045"/>
                </a:cubicBezTo>
                <a:cubicBezTo>
                  <a:pt x="13537" y="20064"/>
                  <a:pt x="13528" y="20091"/>
                  <a:pt x="13528" y="20118"/>
                </a:cubicBezTo>
                <a:cubicBezTo>
                  <a:pt x="13519" y="20127"/>
                  <a:pt x="13501" y="20127"/>
                  <a:pt x="13492" y="20136"/>
                </a:cubicBezTo>
                <a:cubicBezTo>
                  <a:pt x="13120" y="20399"/>
                  <a:pt x="12766" y="20707"/>
                  <a:pt x="12440" y="21034"/>
                </a:cubicBezTo>
                <a:cubicBezTo>
                  <a:pt x="12594" y="20517"/>
                  <a:pt x="13048" y="20154"/>
                  <a:pt x="13156" y="19619"/>
                </a:cubicBezTo>
                <a:cubicBezTo>
                  <a:pt x="13338" y="18794"/>
                  <a:pt x="12875" y="17987"/>
                  <a:pt x="13057" y="17153"/>
                </a:cubicBezTo>
                <a:cubicBezTo>
                  <a:pt x="13070" y="17094"/>
                  <a:pt x="13026" y="17049"/>
                  <a:pt x="12977" y="17049"/>
                </a:cubicBezTo>
                <a:cubicBezTo>
                  <a:pt x="12958" y="17049"/>
                  <a:pt x="12938" y="17056"/>
                  <a:pt x="12921" y="17071"/>
                </a:cubicBezTo>
                <a:cubicBezTo>
                  <a:pt x="12277" y="17688"/>
                  <a:pt x="11778" y="18422"/>
                  <a:pt x="11705" y="19329"/>
                </a:cubicBezTo>
                <a:cubicBezTo>
                  <a:pt x="11651" y="19928"/>
                  <a:pt x="11687" y="20862"/>
                  <a:pt x="12204" y="21270"/>
                </a:cubicBezTo>
                <a:cubicBezTo>
                  <a:pt x="11615" y="21895"/>
                  <a:pt x="11107" y="22603"/>
                  <a:pt x="10690" y="23364"/>
                </a:cubicBezTo>
                <a:cubicBezTo>
                  <a:pt x="10753" y="23129"/>
                  <a:pt x="10771" y="22893"/>
                  <a:pt x="10735" y="22648"/>
                </a:cubicBezTo>
                <a:cubicBezTo>
                  <a:pt x="10626" y="22040"/>
                  <a:pt x="10173" y="21560"/>
                  <a:pt x="9992" y="20979"/>
                </a:cubicBezTo>
                <a:cubicBezTo>
                  <a:pt x="9983" y="20957"/>
                  <a:pt x="9962" y="20945"/>
                  <a:pt x="9942" y="20945"/>
                </a:cubicBezTo>
                <a:cubicBezTo>
                  <a:pt x="9921" y="20945"/>
                  <a:pt x="9901" y="20957"/>
                  <a:pt x="9892" y="20979"/>
                </a:cubicBezTo>
                <a:cubicBezTo>
                  <a:pt x="9574" y="22040"/>
                  <a:pt x="9221" y="23464"/>
                  <a:pt x="10227" y="24244"/>
                </a:cubicBezTo>
                <a:cubicBezTo>
                  <a:pt x="10227" y="24244"/>
                  <a:pt x="10227" y="24244"/>
                  <a:pt x="10227" y="24253"/>
                </a:cubicBezTo>
                <a:cubicBezTo>
                  <a:pt x="10236" y="24253"/>
                  <a:pt x="10246" y="24262"/>
                  <a:pt x="10255" y="24271"/>
                </a:cubicBezTo>
                <a:cubicBezTo>
                  <a:pt x="9892" y="25133"/>
                  <a:pt x="9647" y="26048"/>
                  <a:pt x="9547" y="26973"/>
                </a:cubicBezTo>
                <a:cubicBezTo>
                  <a:pt x="8686" y="25006"/>
                  <a:pt x="8024" y="22920"/>
                  <a:pt x="7462" y="20880"/>
                </a:cubicBezTo>
                <a:cubicBezTo>
                  <a:pt x="8187" y="19420"/>
                  <a:pt x="8931" y="17987"/>
                  <a:pt x="9865" y="16690"/>
                </a:cubicBezTo>
                <a:cubicBezTo>
                  <a:pt x="9910" y="16690"/>
                  <a:pt x="9955" y="16654"/>
                  <a:pt x="9937" y="16609"/>
                </a:cubicBezTo>
                <a:cubicBezTo>
                  <a:pt x="10218" y="16219"/>
                  <a:pt x="10518" y="15847"/>
                  <a:pt x="10835" y="15493"/>
                </a:cubicBezTo>
                <a:cubicBezTo>
                  <a:pt x="10835" y="15493"/>
                  <a:pt x="10835" y="15493"/>
                  <a:pt x="10835" y="15502"/>
                </a:cubicBezTo>
                <a:cubicBezTo>
                  <a:pt x="11567" y="16330"/>
                  <a:pt x="12523" y="16522"/>
                  <a:pt x="13518" y="16522"/>
                </a:cubicBezTo>
                <a:cubicBezTo>
                  <a:pt x="14126" y="16522"/>
                  <a:pt x="14747" y="16450"/>
                  <a:pt x="15342" y="16409"/>
                </a:cubicBezTo>
                <a:cubicBezTo>
                  <a:pt x="15414" y="16400"/>
                  <a:pt x="15478" y="16300"/>
                  <a:pt x="15414" y="16246"/>
                </a:cubicBezTo>
                <a:cubicBezTo>
                  <a:pt x="14483" y="15523"/>
                  <a:pt x="13387" y="14950"/>
                  <a:pt x="12244" y="14950"/>
                </a:cubicBezTo>
                <a:cubicBezTo>
                  <a:pt x="11895" y="14950"/>
                  <a:pt x="11542" y="15003"/>
                  <a:pt x="11189" y="15122"/>
                </a:cubicBezTo>
                <a:cubicBezTo>
                  <a:pt x="11488" y="14813"/>
                  <a:pt x="11796" y="14523"/>
                  <a:pt x="12141" y="14242"/>
                </a:cubicBezTo>
                <a:cubicBezTo>
                  <a:pt x="12466" y="14323"/>
                  <a:pt x="12832" y="14401"/>
                  <a:pt x="13187" y="14401"/>
                </a:cubicBezTo>
                <a:cubicBezTo>
                  <a:pt x="13386" y="14401"/>
                  <a:pt x="13581" y="14376"/>
                  <a:pt x="13764" y="14314"/>
                </a:cubicBezTo>
                <a:cubicBezTo>
                  <a:pt x="14381" y="14097"/>
                  <a:pt x="14970" y="13516"/>
                  <a:pt x="15487" y="13127"/>
                </a:cubicBezTo>
                <a:cubicBezTo>
                  <a:pt x="15559" y="13063"/>
                  <a:pt x="15541" y="12954"/>
                  <a:pt x="15441" y="12945"/>
                </a:cubicBezTo>
                <a:cubicBezTo>
                  <a:pt x="15212" y="12930"/>
                  <a:pt x="14971" y="12919"/>
                  <a:pt x="14726" y="12919"/>
                </a:cubicBezTo>
                <a:cubicBezTo>
                  <a:pt x="13770" y="12919"/>
                  <a:pt x="12766" y="13098"/>
                  <a:pt x="12268" y="13979"/>
                </a:cubicBezTo>
                <a:lnTo>
                  <a:pt x="12250" y="13979"/>
                </a:lnTo>
                <a:cubicBezTo>
                  <a:pt x="12213" y="14006"/>
                  <a:pt x="12177" y="14033"/>
                  <a:pt x="12141" y="14061"/>
                </a:cubicBezTo>
                <a:cubicBezTo>
                  <a:pt x="12123" y="14070"/>
                  <a:pt x="12114" y="14070"/>
                  <a:pt x="12095" y="14079"/>
                </a:cubicBezTo>
                <a:cubicBezTo>
                  <a:pt x="12068" y="14088"/>
                  <a:pt x="12050" y="14106"/>
                  <a:pt x="12041" y="14133"/>
                </a:cubicBezTo>
                <a:cubicBezTo>
                  <a:pt x="11832" y="14287"/>
                  <a:pt x="11633" y="14460"/>
                  <a:pt x="11442" y="14623"/>
                </a:cubicBezTo>
                <a:cubicBezTo>
                  <a:pt x="11442" y="14623"/>
                  <a:pt x="11442" y="14614"/>
                  <a:pt x="11433" y="14614"/>
                </a:cubicBezTo>
                <a:cubicBezTo>
                  <a:pt x="11705" y="14206"/>
                  <a:pt x="12104" y="13952"/>
                  <a:pt x="12304" y="13498"/>
                </a:cubicBezTo>
                <a:cubicBezTo>
                  <a:pt x="12531" y="12991"/>
                  <a:pt x="12649" y="12428"/>
                  <a:pt x="12812" y="11902"/>
                </a:cubicBezTo>
                <a:cubicBezTo>
                  <a:pt x="12826" y="11844"/>
                  <a:pt x="12771" y="11781"/>
                  <a:pt x="12716" y="11781"/>
                </a:cubicBezTo>
                <a:cubicBezTo>
                  <a:pt x="12702" y="11781"/>
                  <a:pt x="12688" y="11785"/>
                  <a:pt x="12676" y="11794"/>
                </a:cubicBezTo>
                <a:cubicBezTo>
                  <a:pt x="11796" y="12446"/>
                  <a:pt x="10590" y="13562"/>
                  <a:pt x="11316" y="14741"/>
                </a:cubicBezTo>
                <a:cubicBezTo>
                  <a:pt x="10835" y="15176"/>
                  <a:pt x="10409" y="15657"/>
                  <a:pt x="10010" y="16164"/>
                </a:cubicBezTo>
                <a:cubicBezTo>
                  <a:pt x="10164" y="15756"/>
                  <a:pt x="10463" y="15403"/>
                  <a:pt x="10545" y="14958"/>
                </a:cubicBezTo>
                <a:cubicBezTo>
                  <a:pt x="10672" y="14251"/>
                  <a:pt x="10490" y="13526"/>
                  <a:pt x="10617" y="12818"/>
                </a:cubicBezTo>
                <a:cubicBezTo>
                  <a:pt x="10629" y="12759"/>
                  <a:pt x="10591" y="12723"/>
                  <a:pt x="10547" y="12723"/>
                </a:cubicBezTo>
                <a:cubicBezTo>
                  <a:pt x="10524" y="12723"/>
                  <a:pt x="10500" y="12733"/>
                  <a:pt x="10481" y="12755"/>
                </a:cubicBezTo>
                <a:cubicBezTo>
                  <a:pt x="9656" y="13897"/>
                  <a:pt x="9176" y="15176"/>
                  <a:pt x="9747" y="16518"/>
                </a:cubicBezTo>
                <a:cubicBezTo>
                  <a:pt x="9275" y="17171"/>
                  <a:pt x="8849" y="17860"/>
                  <a:pt x="8468" y="18567"/>
                </a:cubicBezTo>
                <a:cubicBezTo>
                  <a:pt x="8631" y="18023"/>
                  <a:pt x="8922" y="17543"/>
                  <a:pt x="8949" y="16944"/>
                </a:cubicBezTo>
                <a:cubicBezTo>
                  <a:pt x="8976" y="16155"/>
                  <a:pt x="8722" y="15384"/>
                  <a:pt x="8459" y="14650"/>
                </a:cubicBezTo>
                <a:cubicBezTo>
                  <a:pt x="8449" y="14625"/>
                  <a:pt x="8421" y="14609"/>
                  <a:pt x="8396" y="14609"/>
                </a:cubicBezTo>
                <a:cubicBezTo>
                  <a:pt x="8374" y="14609"/>
                  <a:pt x="8354" y="14621"/>
                  <a:pt x="8350" y="14650"/>
                </a:cubicBezTo>
                <a:cubicBezTo>
                  <a:pt x="8033" y="16201"/>
                  <a:pt x="6863" y="17515"/>
                  <a:pt x="8187" y="18948"/>
                </a:cubicBezTo>
                <a:cubicBezTo>
                  <a:pt x="8196" y="18966"/>
                  <a:pt x="8205" y="18966"/>
                  <a:pt x="8214" y="18975"/>
                </a:cubicBezTo>
                <a:cubicBezTo>
                  <a:pt x="8223" y="18984"/>
                  <a:pt x="8223" y="18994"/>
                  <a:pt x="8223" y="18994"/>
                </a:cubicBezTo>
                <a:cubicBezTo>
                  <a:pt x="8223" y="19003"/>
                  <a:pt x="8223" y="19003"/>
                  <a:pt x="8223" y="19012"/>
                </a:cubicBezTo>
                <a:cubicBezTo>
                  <a:pt x="7942" y="19556"/>
                  <a:pt x="7670" y="20109"/>
                  <a:pt x="7407" y="20662"/>
                </a:cubicBezTo>
                <a:cubicBezTo>
                  <a:pt x="7217" y="19973"/>
                  <a:pt x="7035" y="19293"/>
                  <a:pt x="6863" y="18622"/>
                </a:cubicBezTo>
                <a:cubicBezTo>
                  <a:pt x="6455" y="17053"/>
                  <a:pt x="6210" y="15457"/>
                  <a:pt x="6092" y="13870"/>
                </a:cubicBezTo>
                <a:cubicBezTo>
                  <a:pt x="6247" y="13516"/>
                  <a:pt x="6410" y="13190"/>
                  <a:pt x="6600" y="12873"/>
                </a:cubicBezTo>
                <a:cubicBezTo>
                  <a:pt x="7000" y="13044"/>
                  <a:pt x="7419" y="13125"/>
                  <a:pt x="7836" y="13125"/>
                </a:cubicBezTo>
                <a:cubicBezTo>
                  <a:pt x="8589" y="13125"/>
                  <a:pt x="9336" y="12859"/>
                  <a:pt x="9955" y="12374"/>
                </a:cubicBezTo>
                <a:cubicBezTo>
                  <a:pt x="10019" y="12329"/>
                  <a:pt x="9983" y="12220"/>
                  <a:pt x="9910" y="12202"/>
                </a:cubicBezTo>
                <a:cubicBezTo>
                  <a:pt x="9393" y="12069"/>
                  <a:pt x="8871" y="11994"/>
                  <a:pt x="8344" y="11994"/>
                </a:cubicBezTo>
                <a:cubicBezTo>
                  <a:pt x="8114" y="11994"/>
                  <a:pt x="7884" y="12008"/>
                  <a:pt x="7652" y="12038"/>
                </a:cubicBezTo>
                <a:cubicBezTo>
                  <a:pt x="7489" y="12057"/>
                  <a:pt x="7289" y="12075"/>
                  <a:pt x="7099" y="12111"/>
                </a:cubicBezTo>
                <a:cubicBezTo>
                  <a:pt x="7398" y="11721"/>
                  <a:pt x="7716" y="11349"/>
                  <a:pt x="8078" y="11014"/>
                </a:cubicBezTo>
                <a:cubicBezTo>
                  <a:pt x="8078" y="11032"/>
                  <a:pt x="8078" y="11050"/>
                  <a:pt x="8096" y="11068"/>
                </a:cubicBezTo>
                <a:cubicBezTo>
                  <a:pt x="8555" y="11438"/>
                  <a:pt x="9067" y="11561"/>
                  <a:pt x="9600" y="11561"/>
                </a:cubicBezTo>
                <a:cubicBezTo>
                  <a:pt x="10426" y="11561"/>
                  <a:pt x="11301" y="11264"/>
                  <a:pt x="12095" y="11132"/>
                </a:cubicBezTo>
                <a:cubicBezTo>
                  <a:pt x="12159" y="11123"/>
                  <a:pt x="12168" y="11023"/>
                  <a:pt x="12114" y="10996"/>
                </a:cubicBezTo>
                <a:cubicBezTo>
                  <a:pt x="11300" y="10623"/>
                  <a:pt x="10449" y="10345"/>
                  <a:pt x="9578" y="10345"/>
                </a:cubicBezTo>
                <a:cubicBezTo>
                  <a:pt x="9303" y="10345"/>
                  <a:pt x="9027" y="10373"/>
                  <a:pt x="8749" y="10433"/>
                </a:cubicBezTo>
                <a:cubicBezTo>
                  <a:pt x="9003" y="10243"/>
                  <a:pt x="9257" y="10053"/>
                  <a:pt x="9529" y="9871"/>
                </a:cubicBezTo>
                <a:cubicBezTo>
                  <a:pt x="9790" y="9964"/>
                  <a:pt x="10046" y="10006"/>
                  <a:pt x="10293" y="10006"/>
                </a:cubicBezTo>
                <a:cubicBezTo>
                  <a:pt x="11383" y="10006"/>
                  <a:pt x="12314" y="9183"/>
                  <a:pt x="12757" y="8148"/>
                </a:cubicBezTo>
                <a:cubicBezTo>
                  <a:pt x="12785" y="8085"/>
                  <a:pt x="12748" y="7994"/>
                  <a:pt x="12667" y="7994"/>
                </a:cubicBezTo>
                <a:cubicBezTo>
                  <a:pt x="11424" y="8012"/>
                  <a:pt x="9828" y="8194"/>
                  <a:pt x="9475" y="9626"/>
                </a:cubicBezTo>
                <a:cubicBezTo>
                  <a:pt x="9475" y="9644"/>
                  <a:pt x="9475" y="9644"/>
                  <a:pt x="9484" y="9654"/>
                </a:cubicBezTo>
                <a:lnTo>
                  <a:pt x="9466" y="9663"/>
                </a:lnTo>
                <a:cubicBezTo>
                  <a:pt x="9438" y="9681"/>
                  <a:pt x="9420" y="9708"/>
                  <a:pt x="9420" y="9735"/>
                </a:cubicBezTo>
                <a:cubicBezTo>
                  <a:pt x="9112" y="9898"/>
                  <a:pt x="8822" y="10080"/>
                  <a:pt x="8532" y="10288"/>
                </a:cubicBezTo>
                <a:cubicBezTo>
                  <a:pt x="8668" y="10134"/>
                  <a:pt x="8777" y="9971"/>
                  <a:pt x="8849" y="9790"/>
                </a:cubicBezTo>
                <a:cubicBezTo>
                  <a:pt x="9030" y="9300"/>
                  <a:pt x="8958" y="8710"/>
                  <a:pt x="8913" y="8203"/>
                </a:cubicBezTo>
                <a:cubicBezTo>
                  <a:pt x="8906" y="8159"/>
                  <a:pt x="8870" y="8128"/>
                  <a:pt x="8830" y="8128"/>
                </a:cubicBezTo>
                <a:cubicBezTo>
                  <a:pt x="8812" y="8128"/>
                  <a:pt x="8793" y="8134"/>
                  <a:pt x="8777" y="8148"/>
                </a:cubicBezTo>
                <a:cubicBezTo>
                  <a:pt x="8432" y="8493"/>
                  <a:pt x="7969" y="8846"/>
                  <a:pt x="7833" y="9336"/>
                </a:cubicBezTo>
                <a:cubicBezTo>
                  <a:pt x="7697" y="9790"/>
                  <a:pt x="7770" y="10325"/>
                  <a:pt x="7951" y="10760"/>
                </a:cubicBezTo>
                <a:cubicBezTo>
                  <a:pt x="7453" y="11213"/>
                  <a:pt x="7008" y="11730"/>
                  <a:pt x="6646" y="12301"/>
                </a:cubicBezTo>
                <a:cubicBezTo>
                  <a:pt x="6546" y="12374"/>
                  <a:pt x="6473" y="12465"/>
                  <a:pt x="6437" y="12592"/>
                </a:cubicBezTo>
                <a:cubicBezTo>
                  <a:pt x="6437" y="12610"/>
                  <a:pt x="6437" y="12619"/>
                  <a:pt x="6437" y="12628"/>
                </a:cubicBezTo>
                <a:cubicBezTo>
                  <a:pt x="6301" y="12873"/>
                  <a:pt x="6174" y="13117"/>
                  <a:pt x="6065" y="13371"/>
                </a:cubicBezTo>
                <a:cubicBezTo>
                  <a:pt x="5975" y="11549"/>
                  <a:pt x="6065" y="9726"/>
                  <a:pt x="6328" y="7922"/>
                </a:cubicBezTo>
                <a:cubicBezTo>
                  <a:pt x="6918" y="7876"/>
                  <a:pt x="7407" y="7931"/>
                  <a:pt x="7933" y="7550"/>
                </a:cubicBezTo>
                <a:cubicBezTo>
                  <a:pt x="8568" y="7087"/>
                  <a:pt x="9030" y="6353"/>
                  <a:pt x="9493" y="5727"/>
                </a:cubicBezTo>
                <a:cubicBezTo>
                  <a:pt x="9529" y="5682"/>
                  <a:pt x="9475" y="5600"/>
                  <a:pt x="9420" y="5600"/>
                </a:cubicBezTo>
                <a:cubicBezTo>
                  <a:pt x="8187" y="5673"/>
                  <a:pt x="7008" y="6326"/>
                  <a:pt x="6410" y="7396"/>
                </a:cubicBezTo>
                <a:cubicBezTo>
                  <a:pt x="6537" y="6634"/>
                  <a:pt x="6691" y="5863"/>
                  <a:pt x="6881" y="5101"/>
                </a:cubicBezTo>
                <a:cubicBezTo>
                  <a:pt x="7507" y="5020"/>
                  <a:pt x="8051" y="5002"/>
                  <a:pt x="8604" y="4675"/>
                </a:cubicBezTo>
                <a:cubicBezTo>
                  <a:pt x="9094" y="4385"/>
                  <a:pt x="9466" y="3977"/>
                  <a:pt x="9847" y="3569"/>
                </a:cubicBezTo>
                <a:cubicBezTo>
                  <a:pt x="9874" y="3560"/>
                  <a:pt x="9910" y="3542"/>
                  <a:pt x="9937" y="3533"/>
                </a:cubicBezTo>
                <a:cubicBezTo>
                  <a:pt x="9973" y="3515"/>
                  <a:pt x="9983" y="3478"/>
                  <a:pt x="9964" y="3451"/>
                </a:cubicBezTo>
                <a:cubicBezTo>
                  <a:pt x="9983" y="3424"/>
                  <a:pt x="10001" y="3406"/>
                  <a:pt x="10028" y="3379"/>
                </a:cubicBezTo>
                <a:cubicBezTo>
                  <a:pt x="10064" y="3333"/>
                  <a:pt x="10037" y="3261"/>
                  <a:pt x="9973" y="3261"/>
                </a:cubicBezTo>
                <a:cubicBezTo>
                  <a:pt x="8867" y="3270"/>
                  <a:pt x="7670" y="3496"/>
                  <a:pt x="7063" y="4403"/>
                </a:cubicBezTo>
                <a:cubicBezTo>
                  <a:pt x="7108" y="4231"/>
                  <a:pt x="7153" y="4059"/>
                  <a:pt x="7199" y="3895"/>
                </a:cubicBezTo>
                <a:cubicBezTo>
                  <a:pt x="7244" y="3877"/>
                  <a:pt x="7271" y="3832"/>
                  <a:pt x="7235" y="3787"/>
                </a:cubicBezTo>
                <a:cubicBezTo>
                  <a:pt x="7235" y="3787"/>
                  <a:pt x="7235" y="3778"/>
                  <a:pt x="7235" y="3778"/>
                </a:cubicBezTo>
                <a:cubicBezTo>
                  <a:pt x="7344" y="3415"/>
                  <a:pt x="7453" y="3052"/>
                  <a:pt x="7570" y="2689"/>
                </a:cubicBezTo>
                <a:cubicBezTo>
                  <a:pt x="7580" y="2680"/>
                  <a:pt x="7570" y="2671"/>
                  <a:pt x="7570" y="2662"/>
                </a:cubicBezTo>
                <a:cubicBezTo>
                  <a:pt x="7570" y="2653"/>
                  <a:pt x="7570" y="2653"/>
                  <a:pt x="7580" y="2653"/>
                </a:cubicBezTo>
                <a:cubicBezTo>
                  <a:pt x="8650" y="2553"/>
                  <a:pt x="10200" y="2445"/>
                  <a:pt x="10400" y="1102"/>
                </a:cubicBezTo>
                <a:cubicBezTo>
                  <a:pt x="10408" y="1055"/>
                  <a:pt x="10373" y="1000"/>
                  <a:pt x="10322" y="1000"/>
                </a:cubicBezTo>
                <a:cubicBezTo>
                  <a:pt x="10315" y="1000"/>
                  <a:pt x="10307" y="1001"/>
                  <a:pt x="10300" y="1003"/>
                </a:cubicBezTo>
                <a:cubicBezTo>
                  <a:pt x="9837" y="1157"/>
                  <a:pt x="9321" y="1112"/>
                  <a:pt x="8849" y="1211"/>
                </a:cubicBezTo>
                <a:cubicBezTo>
                  <a:pt x="8831" y="767"/>
                  <a:pt x="8695" y="377"/>
                  <a:pt x="8414" y="14"/>
                </a:cubicBezTo>
                <a:cubicBezTo>
                  <a:pt x="8405" y="5"/>
                  <a:pt x="8391" y="1"/>
                  <a:pt x="8378" y="1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ctrTitle"/>
          </p:nvPr>
        </p:nvSpPr>
        <p:spPr>
          <a:xfrm>
            <a:off x="1756825" y="1564463"/>
            <a:ext cx="54138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7200"/>
              <a:buFont typeface="Playfair Display"/>
              <a:buNone/>
              <a:defRPr sz="7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7200"/>
              <a:buFont typeface="Playfair Display"/>
              <a:buNone/>
              <a:defRPr sz="7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7200"/>
              <a:buFont typeface="Playfair Display"/>
              <a:buNone/>
              <a:defRPr sz="7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7200"/>
              <a:buFont typeface="Playfair Display"/>
              <a:buNone/>
              <a:defRPr sz="7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7200"/>
              <a:buFont typeface="Playfair Display"/>
              <a:buNone/>
              <a:defRPr sz="7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7200"/>
              <a:buFont typeface="Playfair Display"/>
              <a:buNone/>
              <a:defRPr sz="7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7200"/>
              <a:buFont typeface="Playfair Display"/>
              <a:buNone/>
              <a:defRPr sz="7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7200"/>
              <a:buFont typeface="Playfair Display"/>
              <a:buNone/>
              <a:defRPr sz="7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58F8D"/>
              </a:buClr>
              <a:buSzPts val="7200"/>
              <a:buFont typeface="Playfair Display"/>
              <a:buNone/>
              <a:defRPr sz="7200" b="1">
                <a:solidFill>
                  <a:srgbClr val="758F8D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"/>
          </p:nvPr>
        </p:nvSpPr>
        <p:spPr>
          <a:xfrm>
            <a:off x="2560575" y="2710238"/>
            <a:ext cx="3968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13"/>
          <p:cNvGrpSpPr/>
          <p:nvPr/>
        </p:nvGrpSpPr>
        <p:grpSpPr>
          <a:xfrm>
            <a:off x="7328539" y="698124"/>
            <a:ext cx="3889220" cy="3963812"/>
            <a:chOff x="6929389" y="-2342939"/>
            <a:chExt cx="3889220" cy="3963812"/>
          </a:xfrm>
        </p:grpSpPr>
        <p:sp>
          <p:nvSpPr>
            <p:cNvPr id="129" name="Google Shape;129;p13"/>
            <p:cNvSpPr/>
            <p:nvPr/>
          </p:nvSpPr>
          <p:spPr>
            <a:xfrm rot="-9900155">
              <a:off x="7291930" y="-1988376"/>
              <a:ext cx="3164138" cy="3217127"/>
            </a:xfrm>
            <a:custGeom>
              <a:avLst/>
              <a:gdLst/>
              <a:ahLst/>
              <a:cxnLst/>
              <a:rect l="l" t="t" r="r" b="b"/>
              <a:pathLst>
                <a:path w="85403" h="92463" extrusionOk="0">
                  <a:moveTo>
                    <a:pt x="55939" y="1"/>
                  </a:moveTo>
                  <a:cubicBezTo>
                    <a:pt x="54201" y="1"/>
                    <a:pt x="52460" y="82"/>
                    <a:pt x="50745" y="189"/>
                  </a:cubicBezTo>
                  <a:cubicBezTo>
                    <a:pt x="37533" y="1005"/>
                    <a:pt x="24321" y="2955"/>
                    <a:pt x="11481" y="6183"/>
                  </a:cubicBezTo>
                  <a:cubicBezTo>
                    <a:pt x="1" y="9075"/>
                    <a:pt x="5686" y="15876"/>
                    <a:pt x="6529" y="24754"/>
                  </a:cubicBezTo>
                  <a:cubicBezTo>
                    <a:pt x="7119" y="30884"/>
                    <a:pt x="8543" y="36234"/>
                    <a:pt x="13530" y="40360"/>
                  </a:cubicBezTo>
                  <a:cubicBezTo>
                    <a:pt x="18445" y="44422"/>
                    <a:pt x="24974" y="45783"/>
                    <a:pt x="31140" y="47388"/>
                  </a:cubicBezTo>
                  <a:cubicBezTo>
                    <a:pt x="37306" y="49002"/>
                    <a:pt x="43790" y="51269"/>
                    <a:pt x="47580" y="56401"/>
                  </a:cubicBezTo>
                  <a:cubicBezTo>
                    <a:pt x="50373" y="60182"/>
                    <a:pt x="51289" y="65016"/>
                    <a:pt x="51842" y="69695"/>
                  </a:cubicBezTo>
                  <a:cubicBezTo>
                    <a:pt x="52386" y="74365"/>
                    <a:pt x="52667" y="79162"/>
                    <a:pt x="54454" y="83523"/>
                  </a:cubicBezTo>
                  <a:cubicBezTo>
                    <a:pt x="56231" y="87876"/>
                    <a:pt x="59913" y="91821"/>
                    <a:pt x="64583" y="92392"/>
                  </a:cubicBezTo>
                  <a:cubicBezTo>
                    <a:pt x="64972" y="92440"/>
                    <a:pt x="65360" y="92463"/>
                    <a:pt x="65747" y="92463"/>
                  </a:cubicBezTo>
                  <a:cubicBezTo>
                    <a:pt x="69627" y="92463"/>
                    <a:pt x="73348" y="90143"/>
                    <a:pt x="75763" y="87051"/>
                  </a:cubicBezTo>
                  <a:cubicBezTo>
                    <a:pt x="78420" y="83641"/>
                    <a:pt x="79753" y="79397"/>
                    <a:pt x="80805" y="75208"/>
                  </a:cubicBezTo>
                  <a:cubicBezTo>
                    <a:pt x="84723" y="59575"/>
                    <a:pt x="85403" y="43144"/>
                    <a:pt x="82782" y="27248"/>
                  </a:cubicBezTo>
                  <a:cubicBezTo>
                    <a:pt x="81195" y="17672"/>
                    <a:pt x="77677" y="7307"/>
                    <a:pt x="69135" y="2728"/>
                  </a:cubicBezTo>
                  <a:cubicBezTo>
                    <a:pt x="65120" y="569"/>
                    <a:pt x="60541" y="1"/>
                    <a:pt x="55939" y="1"/>
                  </a:cubicBezTo>
                  <a:close/>
                </a:path>
              </a:pathLst>
            </a:custGeom>
            <a:solidFill>
              <a:srgbClr val="DEE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-9900017">
              <a:off x="8216234" y="-810811"/>
              <a:ext cx="1573071" cy="2266734"/>
            </a:xfrm>
            <a:custGeom>
              <a:avLst/>
              <a:gdLst/>
              <a:ahLst/>
              <a:cxnLst/>
              <a:rect l="l" t="t" r="r" b="b"/>
              <a:pathLst>
                <a:path w="34350" h="49497" extrusionOk="0">
                  <a:moveTo>
                    <a:pt x="21727" y="1"/>
                  </a:moveTo>
                  <a:cubicBezTo>
                    <a:pt x="17116" y="1"/>
                    <a:pt x="12256" y="1297"/>
                    <a:pt x="9513" y="2836"/>
                  </a:cubicBezTo>
                  <a:cubicBezTo>
                    <a:pt x="4154" y="5847"/>
                    <a:pt x="0" y="12303"/>
                    <a:pt x="2113" y="18080"/>
                  </a:cubicBezTo>
                  <a:cubicBezTo>
                    <a:pt x="4163" y="23720"/>
                    <a:pt x="11181" y="26477"/>
                    <a:pt x="12949" y="32217"/>
                  </a:cubicBezTo>
                  <a:cubicBezTo>
                    <a:pt x="13784" y="34919"/>
                    <a:pt x="13285" y="37830"/>
                    <a:pt x="13212" y="40668"/>
                  </a:cubicBezTo>
                  <a:cubicBezTo>
                    <a:pt x="13140" y="43497"/>
                    <a:pt x="13675" y="46662"/>
                    <a:pt x="15933" y="48385"/>
                  </a:cubicBezTo>
                  <a:cubicBezTo>
                    <a:pt x="16938" y="49155"/>
                    <a:pt x="18142" y="49496"/>
                    <a:pt x="19382" y="49496"/>
                  </a:cubicBezTo>
                  <a:cubicBezTo>
                    <a:pt x="21543" y="49496"/>
                    <a:pt x="23815" y="48460"/>
                    <a:pt x="25336" y="46852"/>
                  </a:cubicBezTo>
                  <a:cubicBezTo>
                    <a:pt x="27721" y="44313"/>
                    <a:pt x="28682" y="40786"/>
                    <a:pt x="29444" y="37385"/>
                  </a:cubicBezTo>
                  <a:cubicBezTo>
                    <a:pt x="30686" y="31818"/>
                    <a:pt x="31611" y="26186"/>
                    <a:pt x="32219" y="20519"/>
                  </a:cubicBezTo>
                  <a:cubicBezTo>
                    <a:pt x="32690" y="16203"/>
                    <a:pt x="34350" y="9383"/>
                    <a:pt x="32582" y="5239"/>
                  </a:cubicBezTo>
                  <a:cubicBezTo>
                    <a:pt x="30933" y="1367"/>
                    <a:pt x="26461" y="1"/>
                    <a:pt x="2172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3"/>
          <p:cNvGrpSpPr/>
          <p:nvPr/>
        </p:nvGrpSpPr>
        <p:grpSpPr>
          <a:xfrm rot="-9900040">
            <a:off x="-2227217" y="1069967"/>
            <a:ext cx="3889104" cy="3963693"/>
            <a:chOff x="6929389" y="-2342939"/>
            <a:chExt cx="3889220" cy="3963812"/>
          </a:xfrm>
        </p:grpSpPr>
        <p:sp>
          <p:nvSpPr>
            <p:cNvPr id="132" name="Google Shape;132;p13"/>
            <p:cNvSpPr/>
            <p:nvPr/>
          </p:nvSpPr>
          <p:spPr>
            <a:xfrm rot="-9900155">
              <a:off x="7291930" y="-1988376"/>
              <a:ext cx="3164138" cy="3217127"/>
            </a:xfrm>
            <a:custGeom>
              <a:avLst/>
              <a:gdLst/>
              <a:ahLst/>
              <a:cxnLst/>
              <a:rect l="l" t="t" r="r" b="b"/>
              <a:pathLst>
                <a:path w="85403" h="92463" extrusionOk="0">
                  <a:moveTo>
                    <a:pt x="55939" y="1"/>
                  </a:moveTo>
                  <a:cubicBezTo>
                    <a:pt x="54201" y="1"/>
                    <a:pt x="52460" y="82"/>
                    <a:pt x="50745" y="189"/>
                  </a:cubicBezTo>
                  <a:cubicBezTo>
                    <a:pt x="37533" y="1005"/>
                    <a:pt x="24321" y="2955"/>
                    <a:pt x="11481" y="6183"/>
                  </a:cubicBezTo>
                  <a:cubicBezTo>
                    <a:pt x="1" y="9075"/>
                    <a:pt x="5686" y="15876"/>
                    <a:pt x="6529" y="24754"/>
                  </a:cubicBezTo>
                  <a:cubicBezTo>
                    <a:pt x="7119" y="30884"/>
                    <a:pt x="8543" y="36234"/>
                    <a:pt x="13530" y="40360"/>
                  </a:cubicBezTo>
                  <a:cubicBezTo>
                    <a:pt x="18445" y="44422"/>
                    <a:pt x="24974" y="45783"/>
                    <a:pt x="31140" y="47388"/>
                  </a:cubicBezTo>
                  <a:cubicBezTo>
                    <a:pt x="37306" y="49002"/>
                    <a:pt x="43790" y="51269"/>
                    <a:pt x="47580" y="56401"/>
                  </a:cubicBezTo>
                  <a:cubicBezTo>
                    <a:pt x="50373" y="60182"/>
                    <a:pt x="51289" y="65016"/>
                    <a:pt x="51842" y="69695"/>
                  </a:cubicBezTo>
                  <a:cubicBezTo>
                    <a:pt x="52386" y="74365"/>
                    <a:pt x="52667" y="79162"/>
                    <a:pt x="54454" y="83523"/>
                  </a:cubicBezTo>
                  <a:cubicBezTo>
                    <a:pt x="56231" y="87876"/>
                    <a:pt x="59913" y="91821"/>
                    <a:pt x="64583" y="92392"/>
                  </a:cubicBezTo>
                  <a:cubicBezTo>
                    <a:pt x="64972" y="92440"/>
                    <a:pt x="65360" y="92463"/>
                    <a:pt x="65747" y="92463"/>
                  </a:cubicBezTo>
                  <a:cubicBezTo>
                    <a:pt x="69627" y="92463"/>
                    <a:pt x="73348" y="90143"/>
                    <a:pt x="75763" y="87051"/>
                  </a:cubicBezTo>
                  <a:cubicBezTo>
                    <a:pt x="78420" y="83641"/>
                    <a:pt x="79753" y="79397"/>
                    <a:pt x="80805" y="75208"/>
                  </a:cubicBezTo>
                  <a:cubicBezTo>
                    <a:pt x="84723" y="59575"/>
                    <a:pt x="85403" y="43144"/>
                    <a:pt x="82782" y="27248"/>
                  </a:cubicBezTo>
                  <a:cubicBezTo>
                    <a:pt x="81195" y="17672"/>
                    <a:pt x="77677" y="7307"/>
                    <a:pt x="69135" y="2728"/>
                  </a:cubicBezTo>
                  <a:cubicBezTo>
                    <a:pt x="65120" y="569"/>
                    <a:pt x="60541" y="1"/>
                    <a:pt x="55939" y="1"/>
                  </a:cubicBezTo>
                  <a:close/>
                </a:path>
              </a:pathLst>
            </a:custGeom>
            <a:solidFill>
              <a:srgbClr val="DEE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rot="-9900017">
              <a:off x="8216234" y="-810811"/>
              <a:ext cx="1573071" cy="2266734"/>
            </a:xfrm>
            <a:custGeom>
              <a:avLst/>
              <a:gdLst/>
              <a:ahLst/>
              <a:cxnLst/>
              <a:rect l="l" t="t" r="r" b="b"/>
              <a:pathLst>
                <a:path w="34350" h="49497" extrusionOk="0">
                  <a:moveTo>
                    <a:pt x="21727" y="1"/>
                  </a:moveTo>
                  <a:cubicBezTo>
                    <a:pt x="17116" y="1"/>
                    <a:pt x="12256" y="1297"/>
                    <a:pt x="9513" y="2836"/>
                  </a:cubicBezTo>
                  <a:cubicBezTo>
                    <a:pt x="4154" y="5847"/>
                    <a:pt x="0" y="12303"/>
                    <a:pt x="2113" y="18080"/>
                  </a:cubicBezTo>
                  <a:cubicBezTo>
                    <a:pt x="4163" y="23720"/>
                    <a:pt x="11181" y="26477"/>
                    <a:pt x="12949" y="32217"/>
                  </a:cubicBezTo>
                  <a:cubicBezTo>
                    <a:pt x="13784" y="34919"/>
                    <a:pt x="13285" y="37830"/>
                    <a:pt x="13212" y="40668"/>
                  </a:cubicBezTo>
                  <a:cubicBezTo>
                    <a:pt x="13140" y="43497"/>
                    <a:pt x="13675" y="46662"/>
                    <a:pt x="15933" y="48385"/>
                  </a:cubicBezTo>
                  <a:cubicBezTo>
                    <a:pt x="16938" y="49155"/>
                    <a:pt x="18142" y="49496"/>
                    <a:pt x="19382" y="49496"/>
                  </a:cubicBezTo>
                  <a:cubicBezTo>
                    <a:pt x="21543" y="49496"/>
                    <a:pt x="23815" y="48460"/>
                    <a:pt x="25336" y="46852"/>
                  </a:cubicBezTo>
                  <a:cubicBezTo>
                    <a:pt x="27721" y="44313"/>
                    <a:pt x="28682" y="40786"/>
                    <a:pt x="29444" y="37385"/>
                  </a:cubicBezTo>
                  <a:cubicBezTo>
                    <a:pt x="30686" y="31818"/>
                    <a:pt x="31611" y="26186"/>
                    <a:pt x="32219" y="20519"/>
                  </a:cubicBezTo>
                  <a:cubicBezTo>
                    <a:pt x="32690" y="16203"/>
                    <a:pt x="34350" y="9383"/>
                    <a:pt x="32582" y="5239"/>
                  </a:cubicBezTo>
                  <a:cubicBezTo>
                    <a:pt x="30933" y="1367"/>
                    <a:pt x="26461" y="1"/>
                    <a:pt x="2172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3"/>
          <p:cNvSpPr/>
          <p:nvPr/>
        </p:nvSpPr>
        <p:spPr>
          <a:xfrm rot="-4499933">
            <a:off x="5900824" y="-1475614"/>
            <a:ext cx="2240875" cy="2620670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 rot="8100000">
            <a:off x="1501870" y="4046935"/>
            <a:ext cx="2240799" cy="2620582"/>
          </a:xfrm>
          <a:custGeom>
            <a:avLst/>
            <a:gdLst/>
            <a:ahLst/>
            <a:cxnLst/>
            <a:rect l="l" t="t" r="r" b="b"/>
            <a:pathLst>
              <a:path w="70242" h="82147" extrusionOk="0">
                <a:moveTo>
                  <a:pt x="32696" y="0"/>
                </a:moveTo>
                <a:cubicBezTo>
                  <a:pt x="32591" y="0"/>
                  <a:pt x="32477" y="66"/>
                  <a:pt x="32464" y="197"/>
                </a:cubicBezTo>
                <a:cubicBezTo>
                  <a:pt x="31847" y="4804"/>
                  <a:pt x="28846" y="8594"/>
                  <a:pt x="25327" y="11451"/>
                </a:cubicBezTo>
                <a:cubicBezTo>
                  <a:pt x="21510" y="14552"/>
                  <a:pt x="16985" y="16556"/>
                  <a:pt x="12650" y="18823"/>
                </a:cubicBezTo>
                <a:cubicBezTo>
                  <a:pt x="10410" y="19984"/>
                  <a:pt x="8207" y="21226"/>
                  <a:pt x="6166" y="22722"/>
                </a:cubicBezTo>
                <a:cubicBezTo>
                  <a:pt x="4253" y="24119"/>
                  <a:pt x="2294" y="25751"/>
                  <a:pt x="1143" y="27873"/>
                </a:cubicBezTo>
                <a:cubicBezTo>
                  <a:pt x="136" y="29732"/>
                  <a:pt x="0" y="31917"/>
                  <a:pt x="1170" y="33740"/>
                </a:cubicBezTo>
                <a:cubicBezTo>
                  <a:pt x="2240" y="35408"/>
                  <a:pt x="4045" y="36487"/>
                  <a:pt x="5840" y="37231"/>
                </a:cubicBezTo>
                <a:cubicBezTo>
                  <a:pt x="8171" y="38201"/>
                  <a:pt x="10700" y="38655"/>
                  <a:pt x="13158" y="39208"/>
                </a:cubicBezTo>
                <a:cubicBezTo>
                  <a:pt x="15833" y="39806"/>
                  <a:pt x="18526" y="40423"/>
                  <a:pt x="21065" y="41466"/>
                </a:cubicBezTo>
                <a:cubicBezTo>
                  <a:pt x="23223" y="42345"/>
                  <a:pt x="25291" y="43551"/>
                  <a:pt x="26987" y="45175"/>
                </a:cubicBezTo>
                <a:cubicBezTo>
                  <a:pt x="28764" y="46870"/>
                  <a:pt x="29979" y="48992"/>
                  <a:pt x="30505" y="51404"/>
                </a:cubicBezTo>
                <a:cubicBezTo>
                  <a:pt x="31629" y="56519"/>
                  <a:pt x="30033" y="61742"/>
                  <a:pt x="30441" y="66892"/>
                </a:cubicBezTo>
                <a:cubicBezTo>
                  <a:pt x="30623" y="69241"/>
                  <a:pt x="31212" y="71599"/>
                  <a:pt x="32591" y="73539"/>
                </a:cubicBezTo>
                <a:cubicBezTo>
                  <a:pt x="33842" y="75307"/>
                  <a:pt x="35637" y="76595"/>
                  <a:pt x="37614" y="77429"/>
                </a:cubicBezTo>
                <a:cubicBezTo>
                  <a:pt x="40127" y="78496"/>
                  <a:pt x="42761" y="78827"/>
                  <a:pt x="45423" y="78827"/>
                </a:cubicBezTo>
                <a:cubicBezTo>
                  <a:pt x="47786" y="78827"/>
                  <a:pt x="50172" y="78566"/>
                  <a:pt x="52513" y="78327"/>
                </a:cubicBezTo>
                <a:cubicBezTo>
                  <a:pt x="54354" y="78136"/>
                  <a:pt x="56256" y="77968"/>
                  <a:pt x="58149" y="77968"/>
                </a:cubicBezTo>
                <a:cubicBezTo>
                  <a:pt x="61280" y="77968"/>
                  <a:pt x="64385" y="78428"/>
                  <a:pt x="67149" y="80005"/>
                </a:cubicBezTo>
                <a:cubicBezTo>
                  <a:pt x="68137" y="80558"/>
                  <a:pt x="69026" y="81256"/>
                  <a:pt x="69796" y="82081"/>
                </a:cubicBezTo>
                <a:cubicBezTo>
                  <a:pt x="69841" y="82128"/>
                  <a:pt x="69891" y="82147"/>
                  <a:pt x="69939" y="82147"/>
                </a:cubicBezTo>
                <a:cubicBezTo>
                  <a:pt x="70100" y="82147"/>
                  <a:pt x="70242" y="81935"/>
                  <a:pt x="70096" y="81782"/>
                </a:cubicBezTo>
                <a:cubicBezTo>
                  <a:pt x="67057" y="78540"/>
                  <a:pt x="62435" y="77527"/>
                  <a:pt x="58133" y="77527"/>
                </a:cubicBezTo>
                <a:cubicBezTo>
                  <a:pt x="58018" y="77527"/>
                  <a:pt x="57904" y="77528"/>
                  <a:pt x="57790" y="77529"/>
                </a:cubicBezTo>
                <a:cubicBezTo>
                  <a:pt x="53689" y="77584"/>
                  <a:pt x="49561" y="78434"/>
                  <a:pt x="45450" y="78434"/>
                </a:cubicBezTo>
                <a:cubicBezTo>
                  <a:pt x="44100" y="78434"/>
                  <a:pt x="42750" y="78343"/>
                  <a:pt x="41405" y="78100"/>
                </a:cubicBezTo>
                <a:cubicBezTo>
                  <a:pt x="39210" y="77710"/>
                  <a:pt x="37034" y="76940"/>
                  <a:pt x="35220" y="75607"/>
                </a:cubicBezTo>
                <a:cubicBezTo>
                  <a:pt x="33298" y="74201"/>
                  <a:pt x="32001" y="72188"/>
                  <a:pt x="31366" y="69903"/>
                </a:cubicBezTo>
                <a:cubicBezTo>
                  <a:pt x="29997" y="64934"/>
                  <a:pt x="31457" y="59774"/>
                  <a:pt x="31312" y="54741"/>
                </a:cubicBezTo>
                <a:cubicBezTo>
                  <a:pt x="31239" y="52266"/>
                  <a:pt x="30777" y="49790"/>
                  <a:pt x="29498" y="47641"/>
                </a:cubicBezTo>
                <a:cubicBezTo>
                  <a:pt x="28374" y="45737"/>
                  <a:pt x="26733" y="44195"/>
                  <a:pt x="24901" y="42989"/>
                </a:cubicBezTo>
                <a:cubicBezTo>
                  <a:pt x="20503" y="40097"/>
                  <a:pt x="15225" y="39299"/>
                  <a:pt x="10202" y="38102"/>
                </a:cubicBezTo>
                <a:cubicBezTo>
                  <a:pt x="7998" y="37576"/>
                  <a:pt x="5786" y="36977"/>
                  <a:pt x="3863" y="35744"/>
                </a:cubicBezTo>
                <a:cubicBezTo>
                  <a:pt x="2113" y="34619"/>
                  <a:pt x="680" y="32906"/>
                  <a:pt x="744" y="30729"/>
                </a:cubicBezTo>
                <a:cubicBezTo>
                  <a:pt x="816" y="28208"/>
                  <a:pt x="2712" y="26150"/>
                  <a:pt x="4498" y="24590"/>
                </a:cubicBezTo>
                <a:cubicBezTo>
                  <a:pt x="6393" y="22931"/>
                  <a:pt x="8533" y="21562"/>
                  <a:pt x="10728" y="20337"/>
                </a:cubicBezTo>
                <a:cubicBezTo>
                  <a:pt x="15026" y="17934"/>
                  <a:pt x="19623" y="16048"/>
                  <a:pt x="23677" y="13219"/>
                </a:cubicBezTo>
                <a:cubicBezTo>
                  <a:pt x="27250" y="10725"/>
                  <a:pt x="30568" y="7470"/>
                  <a:pt x="32119" y="3308"/>
                </a:cubicBezTo>
                <a:cubicBezTo>
                  <a:pt x="32491" y="2301"/>
                  <a:pt x="32745" y="1258"/>
                  <a:pt x="32881" y="197"/>
                </a:cubicBezTo>
                <a:cubicBezTo>
                  <a:pt x="32899" y="66"/>
                  <a:pt x="32801" y="0"/>
                  <a:pt x="32696" y="0"/>
                </a:cubicBezTo>
                <a:close/>
              </a:path>
            </a:pathLst>
          </a:custGeom>
          <a:solidFill>
            <a:srgbClr val="CFB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 hasCustomPrompt="1"/>
          </p:nvPr>
        </p:nvSpPr>
        <p:spPr>
          <a:xfrm>
            <a:off x="311700" y="2077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1"/>
          </p:nvPr>
        </p:nvSpPr>
        <p:spPr>
          <a:xfrm>
            <a:off x="2561100" y="1831875"/>
            <a:ext cx="4021800" cy="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20443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3"/>
          </p:nvPr>
        </p:nvSpPr>
        <p:spPr>
          <a:xfrm>
            <a:off x="2561100" y="3855400"/>
            <a:ext cx="4021800" cy="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/>
          <p:nvPr/>
        </p:nvSpPr>
        <p:spPr>
          <a:xfrm rot="-9900319">
            <a:off x="-703954" y="2951369"/>
            <a:ext cx="3163877" cy="3217067"/>
          </a:xfrm>
          <a:custGeom>
            <a:avLst/>
            <a:gdLst/>
            <a:ahLst/>
            <a:cxnLst/>
            <a:rect l="l" t="t" r="r" b="b"/>
            <a:pathLst>
              <a:path w="85403" h="92463" extrusionOk="0">
                <a:moveTo>
                  <a:pt x="55939" y="1"/>
                </a:moveTo>
                <a:cubicBezTo>
                  <a:pt x="54201" y="1"/>
                  <a:pt x="52460" y="82"/>
                  <a:pt x="50745" y="189"/>
                </a:cubicBezTo>
                <a:cubicBezTo>
                  <a:pt x="37533" y="1005"/>
                  <a:pt x="24321" y="2955"/>
                  <a:pt x="11481" y="6183"/>
                </a:cubicBezTo>
                <a:cubicBezTo>
                  <a:pt x="1" y="9075"/>
                  <a:pt x="5686" y="15876"/>
                  <a:pt x="6529" y="24754"/>
                </a:cubicBezTo>
                <a:cubicBezTo>
                  <a:pt x="7119" y="30884"/>
                  <a:pt x="8543" y="36234"/>
                  <a:pt x="13530" y="40360"/>
                </a:cubicBezTo>
                <a:cubicBezTo>
                  <a:pt x="18445" y="44422"/>
                  <a:pt x="24974" y="45783"/>
                  <a:pt x="31140" y="47388"/>
                </a:cubicBezTo>
                <a:cubicBezTo>
                  <a:pt x="37306" y="49002"/>
                  <a:pt x="43790" y="51269"/>
                  <a:pt x="47580" y="56401"/>
                </a:cubicBezTo>
                <a:cubicBezTo>
                  <a:pt x="50373" y="60182"/>
                  <a:pt x="51289" y="65016"/>
                  <a:pt x="51842" y="69695"/>
                </a:cubicBezTo>
                <a:cubicBezTo>
                  <a:pt x="52386" y="74365"/>
                  <a:pt x="52667" y="79162"/>
                  <a:pt x="54454" y="83523"/>
                </a:cubicBezTo>
                <a:cubicBezTo>
                  <a:pt x="56231" y="87876"/>
                  <a:pt x="59913" y="91821"/>
                  <a:pt x="64583" y="92392"/>
                </a:cubicBezTo>
                <a:cubicBezTo>
                  <a:pt x="64972" y="92440"/>
                  <a:pt x="65360" y="92463"/>
                  <a:pt x="65747" y="92463"/>
                </a:cubicBezTo>
                <a:cubicBezTo>
                  <a:pt x="69627" y="92463"/>
                  <a:pt x="73348" y="90143"/>
                  <a:pt x="75763" y="87051"/>
                </a:cubicBezTo>
                <a:cubicBezTo>
                  <a:pt x="78420" y="83641"/>
                  <a:pt x="79753" y="79397"/>
                  <a:pt x="80805" y="75208"/>
                </a:cubicBezTo>
                <a:cubicBezTo>
                  <a:pt x="84723" y="59575"/>
                  <a:pt x="85403" y="43144"/>
                  <a:pt x="82782" y="27248"/>
                </a:cubicBezTo>
                <a:cubicBezTo>
                  <a:pt x="81195" y="17672"/>
                  <a:pt x="77677" y="7307"/>
                  <a:pt x="69135" y="2728"/>
                </a:cubicBezTo>
                <a:cubicBezTo>
                  <a:pt x="65120" y="569"/>
                  <a:pt x="60541" y="1"/>
                  <a:pt x="55939" y="1"/>
                </a:cubicBezTo>
                <a:close/>
              </a:path>
            </a:pathLst>
          </a:custGeom>
          <a:solidFill>
            <a:srgbClr val="DEE5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/>
          <p:nvPr/>
        </p:nvSpPr>
        <p:spPr>
          <a:xfrm rot="-1799979">
            <a:off x="7683815" y="-791135"/>
            <a:ext cx="1846847" cy="2661234"/>
          </a:xfrm>
          <a:custGeom>
            <a:avLst/>
            <a:gdLst/>
            <a:ahLst/>
            <a:cxnLst/>
            <a:rect l="l" t="t" r="r" b="b"/>
            <a:pathLst>
              <a:path w="34350" h="49497" extrusionOk="0">
                <a:moveTo>
                  <a:pt x="21727" y="1"/>
                </a:moveTo>
                <a:cubicBezTo>
                  <a:pt x="17116" y="1"/>
                  <a:pt x="12256" y="1297"/>
                  <a:pt x="9513" y="2836"/>
                </a:cubicBezTo>
                <a:cubicBezTo>
                  <a:pt x="4154" y="5847"/>
                  <a:pt x="0" y="12303"/>
                  <a:pt x="2113" y="18080"/>
                </a:cubicBezTo>
                <a:cubicBezTo>
                  <a:pt x="4163" y="23720"/>
                  <a:pt x="11181" y="26477"/>
                  <a:pt x="12949" y="32217"/>
                </a:cubicBezTo>
                <a:cubicBezTo>
                  <a:pt x="13784" y="34919"/>
                  <a:pt x="13285" y="37830"/>
                  <a:pt x="13212" y="40668"/>
                </a:cubicBezTo>
                <a:cubicBezTo>
                  <a:pt x="13140" y="43497"/>
                  <a:pt x="13675" y="46662"/>
                  <a:pt x="15933" y="48385"/>
                </a:cubicBezTo>
                <a:cubicBezTo>
                  <a:pt x="16938" y="49155"/>
                  <a:pt x="18142" y="49496"/>
                  <a:pt x="19382" y="49496"/>
                </a:cubicBezTo>
                <a:cubicBezTo>
                  <a:pt x="21543" y="49496"/>
                  <a:pt x="23815" y="48460"/>
                  <a:pt x="25336" y="46852"/>
                </a:cubicBezTo>
                <a:cubicBezTo>
                  <a:pt x="27721" y="44313"/>
                  <a:pt x="28682" y="40786"/>
                  <a:pt x="29444" y="37385"/>
                </a:cubicBezTo>
                <a:cubicBezTo>
                  <a:pt x="30686" y="31818"/>
                  <a:pt x="31611" y="26186"/>
                  <a:pt x="32219" y="20519"/>
                </a:cubicBezTo>
                <a:cubicBezTo>
                  <a:pt x="32690" y="16203"/>
                  <a:pt x="34350" y="9383"/>
                  <a:pt x="32582" y="5239"/>
                </a:cubicBezTo>
                <a:cubicBezTo>
                  <a:pt x="30933" y="1367"/>
                  <a:pt x="26461" y="1"/>
                  <a:pt x="21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F1E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2700" y="521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 SemiBold"/>
              <a:buNone/>
              <a:defRPr sz="28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 SemiBold"/>
              <a:buNone/>
              <a:defRPr sz="28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 SemiBold"/>
              <a:buNone/>
              <a:defRPr sz="28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 SemiBold"/>
              <a:buNone/>
              <a:defRPr sz="28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 SemiBold"/>
              <a:buNone/>
              <a:defRPr sz="28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 SemiBold"/>
              <a:buNone/>
              <a:defRPr sz="28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 SemiBold"/>
              <a:buNone/>
              <a:defRPr sz="28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 SemiBold"/>
              <a:buNone/>
              <a:defRPr sz="28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fair Display SemiBold"/>
              <a:buNone/>
              <a:defRPr sz="28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●"/>
              <a:defRPr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○"/>
              <a:defRPr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■"/>
              <a:defRPr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●"/>
              <a:defRPr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○"/>
              <a:defRPr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■"/>
              <a:defRPr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●"/>
              <a:defRPr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Char char="○"/>
              <a:defRPr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Comfortaa"/>
              <a:buChar char="■"/>
              <a:defRPr sz="1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9" r:id="rId8"/>
    <p:sldLayoutId id="2147483665" r:id="rId9"/>
    <p:sldLayoutId id="2147483675" r:id="rId10"/>
    <p:sldLayoutId id="2147483676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 txBox="1">
            <a:spLocks noGrp="1"/>
          </p:cNvSpPr>
          <p:nvPr>
            <p:ph type="ctrTitle"/>
          </p:nvPr>
        </p:nvSpPr>
        <p:spPr>
          <a:xfrm>
            <a:off x="906505" y="352476"/>
            <a:ext cx="7007506" cy="29464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RQ: </a:t>
            </a:r>
            <a:br>
              <a:rPr lang="en-US" sz="4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Does Magnesium Supplementation Improve Insomnia in Elderly People ?</a:t>
            </a:r>
            <a:endParaRPr sz="360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46" name="Google Shape;346;p33"/>
          <p:cNvSpPr txBox="1">
            <a:spLocks noGrp="1"/>
          </p:cNvSpPr>
          <p:nvPr>
            <p:ph type="subTitle" idx="1"/>
          </p:nvPr>
        </p:nvSpPr>
        <p:spPr>
          <a:xfrm>
            <a:off x="1111493" y="3538759"/>
            <a:ext cx="3751053" cy="885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Georgia" panose="02040502050405020303" pitchFamily="18" charset="0"/>
              </a:rPr>
              <a:t>KAIMANLIN YAO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Georgia" panose="02040502050405020303" pitchFamily="18" charset="0"/>
              </a:rPr>
              <a:t>NUT 5080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Georgia" panose="02040502050405020303" pitchFamily="18" charset="0"/>
              </a:rPr>
              <a:t>Dr. </a:t>
            </a:r>
            <a:r>
              <a:rPr lang="en-US" sz="1800" dirty="0" err="1">
                <a:latin typeface="Georgia" panose="02040502050405020303" pitchFamily="18" charset="0"/>
              </a:rPr>
              <a:t>Sinley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  <a:endParaRPr sz="1800" dirty="0">
              <a:latin typeface="Georgia" panose="02040502050405020303" pitchFamily="18" charset="0"/>
            </a:endParaRPr>
          </a:p>
        </p:txBody>
      </p:sp>
      <p:grpSp>
        <p:nvGrpSpPr>
          <p:cNvPr id="347" name="Google Shape;347;p33"/>
          <p:cNvGrpSpPr/>
          <p:nvPr/>
        </p:nvGrpSpPr>
        <p:grpSpPr>
          <a:xfrm>
            <a:off x="272891" y="4241911"/>
            <a:ext cx="880576" cy="709442"/>
            <a:chOff x="4044625" y="1000425"/>
            <a:chExt cx="794600" cy="640175"/>
          </a:xfrm>
        </p:grpSpPr>
        <p:sp>
          <p:nvSpPr>
            <p:cNvPr id="348" name="Google Shape;348;p33"/>
            <p:cNvSpPr/>
            <p:nvPr/>
          </p:nvSpPr>
          <p:spPr>
            <a:xfrm>
              <a:off x="4639025" y="1071825"/>
              <a:ext cx="65775" cy="55825"/>
            </a:xfrm>
            <a:custGeom>
              <a:avLst/>
              <a:gdLst/>
              <a:ahLst/>
              <a:cxnLst/>
              <a:rect l="l" t="t" r="r" b="b"/>
              <a:pathLst>
                <a:path w="2631" h="2233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24"/>
                    <a:pt x="37" y="706"/>
                    <a:pt x="19" y="1014"/>
                  </a:cubicBezTo>
                  <a:cubicBezTo>
                    <a:pt x="1" y="1295"/>
                    <a:pt x="128" y="1567"/>
                    <a:pt x="309" y="1776"/>
                  </a:cubicBezTo>
                  <a:cubicBezTo>
                    <a:pt x="567" y="2066"/>
                    <a:pt x="954" y="2232"/>
                    <a:pt x="1338" y="2232"/>
                  </a:cubicBezTo>
                  <a:cubicBezTo>
                    <a:pt x="1494" y="2232"/>
                    <a:pt x="1650" y="2205"/>
                    <a:pt x="1796" y="2147"/>
                  </a:cubicBezTo>
                  <a:cubicBezTo>
                    <a:pt x="2295" y="1948"/>
                    <a:pt x="2630" y="1367"/>
                    <a:pt x="2521" y="832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4274275" y="100042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0" y="0"/>
                  </a:moveTo>
                  <a:cubicBezTo>
                    <a:pt x="1071" y="0"/>
                    <a:pt x="753" y="89"/>
                    <a:pt x="499" y="252"/>
                  </a:cubicBezTo>
                  <a:cubicBezTo>
                    <a:pt x="236" y="415"/>
                    <a:pt x="36" y="696"/>
                    <a:pt x="18" y="1013"/>
                  </a:cubicBezTo>
                  <a:cubicBezTo>
                    <a:pt x="0" y="1285"/>
                    <a:pt x="118" y="1557"/>
                    <a:pt x="299" y="1766"/>
                  </a:cubicBezTo>
                  <a:cubicBezTo>
                    <a:pt x="560" y="2059"/>
                    <a:pt x="950" y="2230"/>
                    <a:pt x="1338" y="2230"/>
                  </a:cubicBezTo>
                  <a:cubicBezTo>
                    <a:pt x="1491" y="2230"/>
                    <a:pt x="1643" y="2203"/>
                    <a:pt x="1787" y="2147"/>
                  </a:cubicBezTo>
                  <a:cubicBezTo>
                    <a:pt x="2294" y="1938"/>
                    <a:pt x="2630" y="1367"/>
                    <a:pt x="2521" y="832"/>
                  </a:cubicBezTo>
                  <a:cubicBezTo>
                    <a:pt x="2396" y="252"/>
                    <a:pt x="1900" y="0"/>
                    <a:pt x="1380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4131000" y="128627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16"/>
                    <a:pt x="37" y="697"/>
                    <a:pt x="18" y="1014"/>
                  </a:cubicBezTo>
                  <a:cubicBezTo>
                    <a:pt x="0" y="1286"/>
                    <a:pt x="118" y="1558"/>
                    <a:pt x="309" y="1767"/>
                  </a:cubicBezTo>
                  <a:cubicBezTo>
                    <a:pt x="562" y="2059"/>
                    <a:pt x="956" y="2231"/>
                    <a:pt x="1342" y="2231"/>
                  </a:cubicBezTo>
                  <a:cubicBezTo>
                    <a:pt x="1494" y="2231"/>
                    <a:pt x="1646" y="2204"/>
                    <a:pt x="1787" y="2148"/>
                  </a:cubicBezTo>
                  <a:cubicBezTo>
                    <a:pt x="2294" y="1939"/>
                    <a:pt x="2630" y="1368"/>
                    <a:pt x="2521" y="833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4421400" y="1286275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5" y="1"/>
                  </a:moveTo>
                  <a:cubicBezTo>
                    <a:pt x="1076" y="1"/>
                    <a:pt x="758" y="90"/>
                    <a:pt x="508" y="252"/>
                  </a:cubicBezTo>
                  <a:cubicBezTo>
                    <a:pt x="245" y="416"/>
                    <a:pt x="37" y="697"/>
                    <a:pt x="18" y="1014"/>
                  </a:cubicBezTo>
                  <a:cubicBezTo>
                    <a:pt x="0" y="1286"/>
                    <a:pt x="127" y="1558"/>
                    <a:pt x="309" y="1767"/>
                  </a:cubicBezTo>
                  <a:cubicBezTo>
                    <a:pt x="569" y="2059"/>
                    <a:pt x="959" y="2231"/>
                    <a:pt x="1347" y="2231"/>
                  </a:cubicBezTo>
                  <a:cubicBezTo>
                    <a:pt x="1500" y="2231"/>
                    <a:pt x="1652" y="2204"/>
                    <a:pt x="1796" y="2148"/>
                  </a:cubicBezTo>
                  <a:cubicBezTo>
                    <a:pt x="2304" y="1939"/>
                    <a:pt x="2639" y="1368"/>
                    <a:pt x="2521" y="833"/>
                  </a:cubicBezTo>
                  <a:cubicBezTo>
                    <a:pt x="2402" y="253"/>
                    <a:pt x="1905" y="1"/>
                    <a:pt x="1385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4621350" y="1258400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9" y="1"/>
                  </a:moveTo>
                  <a:cubicBezTo>
                    <a:pt x="1080" y="1"/>
                    <a:pt x="762" y="90"/>
                    <a:pt x="508" y="252"/>
                  </a:cubicBezTo>
                  <a:cubicBezTo>
                    <a:pt x="245" y="415"/>
                    <a:pt x="46" y="696"/>
                    <a:pt x="18" y="1014"/>
                  </a:cubicBezTo>
                  <a:cubicBezTo>
                    <a:pt x="0" y="1286"/>
                    <a:pt x="127" y="1558"/>
                    <a:pt x="309" y="1766"/>
                  </a:cubicBezTo>
                  <a:cubicBezTo>
                    <a:pt x="569" y="2059"/>
                    <a:pt x="959" y="2230"/>
                    <a:pt x="1347" y="2230"/>
                  </a:cubicBezTo>
                  <a:cubicBezTo>
                    <a:pt x="1500" y="2230"/>
                    <a:pt x="1652" y="2204"/>
                    <a:pt x="1796" y="2147"/>
                  </a:cubicBezTo>
                  <a:cubicBezTo>
                    <a:pt x="2304" y="1939"/>
                    <a:pt x="2639" y="1367"/>
                    <a:pt x="2530" y="832"/>
                  </a:cubicBezTo>
                  <a:cubicBezTo>
                    <a:pt x="2405" y="252"/>
                    <a:pt x="1909" y="1"/>
                    <a:pt x="1389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4221000" y="1517750"/>
              <a:ext cx="66000" cy="55800"/>
            </a:xfrm>
            <a:custGeom>
              <a:avLst/>
              <a:gdLst/>
              <a:ahLst/>
              <a:cxnLst/>
              <a:rect l="l" t="t" r="r" b="b"/>
              <a:pathLst>
                <a:path w="2640" h="2232" extrusionOk="0">
                  <a:moveTo>
                    <a:pt x="1385" y="0"/>
                  </a:moveTo>
                  <a:cubicBezTo>
                    <a:pt x="1076" y="0"/>
                    <a:pt x="758" y="89"/>
                    <a:pt x="508" y="252"/>
                  </a:cubicBezTo>
                  <a:cubicBezTo>
                    <a:pt x="236" y="424"/>
                    <a:pt x="37" y="705"/>
                    <a:pt x="18" y="1013"/>
                  </a:cubicBezTo>
                  <a:cubicBezTo>
                    <a:pt x="0" y="1295"/>
                    <a:pt x="127" y="1567"/>
                    <a:pt x="309" y="1775"/>
                  </a:cubicBezTo>
                  <a:cubicBezTo>
                    <a:pt x="567" y="2066"/>
                    <a:pt x="953" y="2232"/>
                    <a:pt x="1338" y="2232"/>
                  </a:cubicBezTo>
                  <a:cubicBezTo>
                    <a:pt x="1494" y="2232"/>
                    <a:pt x="1649" y="2205"/>
                    <a:pt x="1796" y="2147"/>
                  </a:cubicBezTo>
                  <a:cubicBezTo>
                    <a:pt x="2304" y="1947"/>
                    <a:pt x="2639" y="1367"/>
                    <a:pt x="2521" y="832"/>
                  </a:cubicBezTo>
                  <a:cubicBezTo>
                    <a:pt x="2402" y="252"/>
                    <a:pt x="1904" y="0"/>
                    <a:pt x="1385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4579400" y="1152300"/>
              <a:ext cx="36975" cy="31500"/>
            </a:xfrm>
            <a:custGeom>
              <a:avLst/>
              <a:gdLst/>
              <a:ahLst/>
              <a:cxnLst/>
              <a:rect l="l" t="t" r="r" b="b"/>
              <a:pathLst>
                <a:path w="1479" h="1260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3"/>
                  </a:cubicBezTo>
                  <a:cubicBezTo>
                    <a:pt x="1297" y="1096"/>
                    <a:pt x="1479" y="769"/>
                    <a:pt x="1424" y="470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4044625" y="11523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6" y="0"/>
                  </a:moveTo>
                  <a:cubicBezTo>
                    <a:pt x="610" y="0"/>
                    <a:pt x="428" y="51"/>
                    <a:pt x="281" y="143"/>
                  </a:cubicBezTo>
                  <a:cubicBezTo>
                    <a:pt x="136" y="234"/>
                    <a:pt x="2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1"/>
                    <a:pt x="1080" y="0"/>
                    <a:pt x="786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4561500" y="15658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0"/>
                  </a:moveTo>
                  <a:cubicBezTo>
                    <a:pt x="606" y="0"/>
                    <a:pt x="424" y="51"/>
                    <a:pt x="281" y="143"/>
                  </a:cubicBezTo>
                  <a:cubicBezTo>
                    <a:pt x="136" y="234"/>
                    <a:pt x="1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8" y="1259"/>
                    <a:pt x="755" y="1259"/>
                  </a:cubicBezTo>
                  <a:cubicBezTo>
                    <a:pt x="842" y="1259"/>
                    <a:pt x="927" y="1244"/>
                    <a:pt x="1007" y="1213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1"/>
                    <a:pt x="1076" y="0"/>
                    <a:pt x="782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4749650" y="1464475"/>
              <a:ext cx="36975" cy="31450"/>
            </a:xfrm>
            <a:custGeom>
              <a:avLst/>
              <a:gdLst/>
              <a:ahLst/>
              <a:cxnLst/>
              <a:rect l="l" t="t" r="r" b="b"/>
              <a:pathLst>
                <a:path w="1479" h="1258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69"/>
                  </a:cubicBezTo>
                  <a:cubicBezTo>
                    <a:pt x="1" y="723"/>
                    <a:pt x="64" y="878"/>
                    <a:pt x="173" y="995"/>
                  </a:cubicBezTo>
                  <a:cubicBezTo>
                    <a:pt x="318" y="1160"/>
                    <a:pt x="543" y="1257"/>
                    <a:pt x="763" y="1257"/>
                  </a:cubicBezTo>
                  <a:cubicBezTo>
                    <a:pt x="847" y="1257"/>
                    <a:pt x="930" y="1243"/>
                    <a:pt x="1007" y="1213"/>
                  </a:cubicBezTo>
                  <a:cubicBezTo>
                    <a:pt x="1297" y="1095"/>
                    <a:pt x="1479" y="769"/>
                    <a:pt x="1424" y="469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4505275" y="1040375"/>
              <a:ext cx="37200" cy="31525"/>
            </a:xfrm>
            <a:custGeom>
              <a:avLst/>
              <a:gdLst/>
              <a:ahLst/>
              <a:cxnLst/>
              <a:rect l="l" t="t" r="r" b="b"/>
              <a:pathLst>
                <a:path w="1488" h="1261" extrusionOk="0">
                  <a:moveTo>
                    <a:pt x="781" y="0"/>
                  </a:moveTo>
                  <a:cubicBezTo>
                    <a:pt x="606" y="0"/>
                    <a:pt x="426" y="50"/>
                    <a:pt x="282" y="141"/>
                  </a:cubicBezTo>
                  <a:cubicBezTo>
                    <a:pt x="137" y="241"/>
                    <a:pt x="19" y="395"/>
                    <a:pt x="10" y="576"/>
                  </a:cubicBezTo>
                  <a:cubicBezTo>
                    <a:pt x="0" y="730"/>
                    <a:pt x="73" y="884"/>
                    <a:pt x="173" y="1002"/>
                  </a:cubicBezTo>
                  <a:cubicBezTo>
                    <a:pt x="321" y="1164"/>
                    <a:pt x="539" y="1261"/>
                    <a:pt x="756" y="1261"/>
                  </a:cubicBezTo>
                  <a:cubicBezTo>
                    <a:pt x="844" y="1261"/>
                    <a:pt x="932" y="1245"/>
                    <a:pt x="1016" y="1211"/>
                  </a:cubicBezTo>
                  <a:cubicBezTo>
                    <a:pt x="1297" y="1102"/>
                    <a:pt x="1488" y="776"/>
                    <a:pt x="1424" y="467"/>
                  </a:cubicBezTo>
                  <a:cubicBezTo>
                    <a:pt x="1356" y="142"/>
                    <a:pt x="1076" y="0"/>
                    <a:pt x="781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439917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28" y="234"/>
                    <a:pt x="19" y="398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7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4386025" y="14329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37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4080450" y="1502100"/>
              <a:ext cx="36975" cy="31475"/>
            </a:xfrm>
            <a:custGeom>
              <a:avLst/>
              <a:gdLst/>
              <a:ahLst/>
              <a:cxnLst/>
              <a:rect l="l" t="t" r="r" b="b"/>
              <a:pathLst>
                <a:path w="1479" h="1259" extrusionOk="0">
                  <a:moveTo>
                    <a:pt x="779" y="0"/>
                  </a:moveTo>
                  <a:cubicBezTo>
                    <a:pt x="604" y="0"/>
                    <a:pt x="424" y="51"/>
                    <a:pt x="281" y="143"/>
                  </a:cubicBezTo>
                  <a:cubicBezTo>
                    <a:pt x="127" y="234"/>
                    <a:pt x="18" y="397"/>
                    <a:pt x="9" y="569"/>
                  </a:cubicBezTo>
                  <a:cubicBezTo>
                    <a:pt x="0" y="724"/>
                    <a:pt x="64" y="878"/>
                    <a:pt x="172" y="996"/>
                  </a:cubicBezTo>
                  <a:cubicBezTo>
                    <a:pt x="315" y="1165"/>
                    <a:pt x="537" y="1259"/>
                    <a:pt x="755" y="1259"/>
                  </a:cubicBezTo>
                  <a:cubicBezTo>
                    <a:pt x="841" y="1259"/>
                    <a:pt x="927" y="1244"/>
                    <a:pt x="1007" y="1213"/>
                  </a:cubicBezTo>
                  <a:cubicBezTo>
                    <a:pt x="1288" y="1095"/>
                    <a:pt x="1478" y="769"/>
                    <a:pt x="1415" y="470"/>
                  </a:cubicBezTo>
                  <a:cubicBezTo>
                    <a:pt x="1347" y="141"/>
                    <a:pt x="1070" y="0"/>
                    <a:pt x="779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4221225" y="1226875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1"/>
                  </a:moveTo>
                  <a:cubicBezTo>
                    <a:pt x="606" y="1"/>
                    <a:pt x="424" y="52"/>
                    <a:pt x="281" y="144"/>
                  </a:cubicBezTo>
                  <a:cubicBezTo>
                    <a:pt x="136" y="234"/>
                    <a:pt x="18" y="398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7" y="1259"/>
                    <a:pt x="755" y="1259"/>
                  </a:cubicBezTo>
                  <a:cubicBezTo>
                    <a:pt x="842" y="1259"/>
                    <a:pt x="927" y="1245"/>
                    <a:pt x="1007" y="1214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2"/>
                    <a:pt x="1076" y="1"/>
                    <a:pt x="782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4329575" y="16091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0"/>
                  </a:moveTo>
                  <a:cubicBezTo>
                    <a:pt x="611" y="0"/>
                    <a:pt x="428" y="51"/>
                    <a:pt x="282" y="143"/>
                  </a:cubicBezTo>
                  <a:cubicBezTo>
                    <a:pt x="137" y="234"/>
                    <a:pt x="28" y="397"/>
                    <a:pt x="10" y="570"/>
                  </a:cubicBezTo>
                  <a:cubicBezTo>
                    <a:pt x="1" y="733"/>
                    <a:pt x="73" y="887"/>
                    <a:pt x="173" y="996"/>
                  </a:cubicBezTo>
                  <a:cubicBezTo>
                    <a:pt x="322" y="1165"/>
                    <a:pt x="542" y="1259"/>
                    <a:pt x="761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8" y="1095"/>
                    <a:pt x="1488" y="769"/>
                    <a:pt x="1424" y="470"/>
                  </a:cubicBezTo>
                  <a:cubicBezTo>
                    <a:pt x="1357" y="141"/>
                    <a:pt x="1080" y="0"/>
                    <a:pt x="787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480202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1"/>
                  </a:moveTo>
                  <a:cubicBezTo>
                    <a:pt x="610" y="1"/>
                    <a:pt x="428" y="52"/>
                    <a:pt x="282" y="144"/>
                  </a:cubicBezTo>
                  <a:cubicBezTo>
                    <a:pt x="136" y="234"/>
                    <a:pt x="28" y="398"/>
                    <a:pt x="10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80" y="1"/>
                    <a:pt x="78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C231660-929B-503A-0D0F-3CE177B4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424" y="287159"/>
            <a:ext cx="2190042" cy="17520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8904FE-E272-76FA-5054-7611792DB590}"/>
              </a:ext>
            </a:extLst>
          </p:cNvPr>
          <p:cNvSpPr txBox="1"/>
          <p:nvPr/>
        </p:nvSpPr>
        <p:spPr>
          <a:xfrm>
            <a:off x="0" y="143435"/>
            <a:ext cx="913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Study II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8F91CF-F489-C027-1ECE-1E22DF8A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" y="892565"/>
            <a:ext cx="456357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768EF-B6CA-A458-F060-A99A3B30F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30" y="2400300"/>
            <a:ext cx="455522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C26344-F9AF-87C9-D0D1-2E76989AFC3D}"/>
              </a:ext>
            </a:extLst>
          </p:cNvPr>
          <p:cNvSpPr/>
          <p:nvPr/>
        </p:nvSpPr>
        <p:spPr>
          <a:xfrm>
            <a:off x="129260" y="1390443"/>
            <a:ext cx="4321828" cy="393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1" name="Google Shape;1201;p56"/>
          <p:cNvCxnSpPr/>
          <p:nvPr/>
        </p:nvCxnSpPr>
        <p:spPr>
          <a:xfrm rot="10800000" flipH="1">
            <a:off x="3015125" y="2028399"/>
            <a:ext cx="614700" cy="586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3" name="Google Shape;1203;p56"/>
          <p:cNvCxnSpPr/>
          <p:nvPr/>
        </p:nvCxnSpPr>
        <p:spPr>
          <a:xfrm rot="10800000">
            <a:off x="3015000" y="2628300"/>
            <a:ext cx="718800" cy="343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4" name="Google Shape;1204;p56"/>
          <p:cNvCxnSpPr/>
          <p:nvPr/>
        </p:nvCxnSpPr>
        <p:spPr>
          <a:xfrm rot="10800000" flipH="1">
            <a:off x="4242825" y="1755900"/>
            <a:ext cx="1179900" cy="243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5" name="Google Shape;1205;p56"/>
          <p:cNvSpPr/>
          <p:nvPr/>
        </p:nvSpPr>
        <p:spPr>
          <a:xfrm rot="3911191">
            <a:off x="3633811" y="1693500"/>
            <a:ext cx="751251" cy="802831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6" name="Google Shape;1206;p56"/>
          <p:cNvSpPr/>
          <p:nvPr/>
        </p:nvSpPr>
        <p:spPr>
          <a:xfrm rot="8393212">
            <a:off x="456721" y="1641492"/>
            <a:ext cx="2622204" cy="2236822"/>
          </a:xfrm>
          <a:custGeom>
            <a:avLst/>
            <a:gdLst/>
            <a:ahLst/>
            <a:cxnLst/>
            <a:rect l="l" t="t" r="r" b="b"/>
            <a:pathLst>
              <a:path w="32501" h="30377" extrusionOk="0">
                <a:moveTo>
                  <a:pt x="12442" y="1"/>
                </a:moveTo>
                <a:cubicBezTo>
                  <a:pt x="8331" y="1"/>
                  <a:pt x="4365" y="2462"/>
                  <a:pt x="1802" y="8647"/>
                </a:cubicBezTo>
                <a:cubicBezTo>
                  <a:pt x="767" y="11116"/>
                  <a:pt x="0" y="13951"/>
                  <a:pt x="1034" y="16420"/>
                </a:cubicBezTo>
                <a:cubicBezTo>
                  <a:pt x="1568" y="17754"/>
                  <a:pt x="2569" y="18855"/>
                  <a:pt x="3569" y="19855"/>
                </a:cubicBezTo>
                <a:cubicBezTo>
                  <a:pt x="6538" y="22824"/>
                  <a:pt x="9741" y="25526"/>
                  <a:pt x="13210" y="27861"/>
                </a:cubicBezTo>
                <a:cubicBezTo>
                  <a:pt x="14978" y="29095"/>
                  <a:pt x="16879" y="30229"/>
                  <a:pt x="19014" y="30363"/>
                </a:cubicBezTo>
                <a:cubicBezTo>
                  <a:pt x="19154" y="30372"/>
                  <a:pt x="19293" y="30376"/>
                  <a:pt x="19432" y="30376"/>
                </a:cubicBezTo>
                <a:cubicBezTo>
                  <a:pt x="22959" y="30376"/>
                  <a:pt x="26011" y="27567"/>
                  <a:pt x="27520" y="24325"/>
                </a:cubicBezTo>
                <a:cubicBezTo>
                  <a:pt x="32500" y="13523"/>
                  <a:pt x="22075" y="1"/>
                  <a:pt x="12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9" name="Google Shape;1209;p56"/>
          <p:cNvCxnSpPr/>
          <p:nvPr/>
        </p:nvCxnSpPr>
        <p:spPr>
          <a:xfrm>
            <a:off x="4181850" y="3096775"/>
            <a:ext cx="1119000" cy="993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1" name="Google Shape;1211;p56"/>
          <p:cNvSpPr/>
          <p:nvPr/>
        </p:nvSpPr>
        <p:spPr>
          <a:xfrm rot="3911191">
            <a:off x="3633811" y="2680077"/>
            <a:ext cx="751251" cy="802831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2" name="Google Shape;1212;p56"/>
          <p:cNvSpPr txBox="1"/>
          <p:nvPr/>
        </p:nvSpPr>
        <p:spPr>
          <a:xfrm>
            <a:off x="738475" y="2339293"/>
            <a:ext cx="2300100" cy="8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9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Playfair Display SemiBold"/>
                <a:cs typeface="Playfair Display SemiBold"/>
                <a:sym typeface="Playfair Display SemiBold"/>
              </a:rPr>
              <a:t>Limitations</a:t>
            </a:r>
            <a:r>
              <a:rPr lang="zh-CN" altLang="en-US" sz="19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Playfair Display SemiBold"/>
                <a:cs typeface="Playfair Display SemiBold"/>
                <a:sym typeface="Playfair Display SemiBold"/>
              </a:rPr>
              <a:t> </a:t>
            </a:r>
            <a:r>
              <a:rPr lang="en-US" altLang="zh-CN" sz="19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Playfair Display SemiBold"/>
                <a:cs typeface="Playfair Display SemiBold"/>
                <a:sym typeface="Playfair Display SemiBold"/>
              </a:rPr>
              <a:t>of</a:t>
            </a:r>
            <a:r>
              <a:rPr lang="zh-CN" altLang="en-US" sz="19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Playfair Display SemiBold"/>
                <a:cs typeface="Playfair Display SemiBold"/>
                <a:sym typeface="Playfair Display SemiBold"/>
              </a:rPr>
              <a:t> </a:t>
            </a:r>
            <a:r>
              <a:rPr lang="en-US" altLang="zh-CN" sz="19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Playfair Display SemiBold"/>
                <a:cs typeface="Playfair Display SemiBold"/>
                <a:sym typeface="Playfair Display SemiBold"/>
              </a:rPr>
              <a:t>The</a:t>
            </a:r>
            <a:r>
              <a:rPr lang="zh-CN" altLang="en-US" sz="19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Playfair Display SemiBold"/>
                <a:cs typeface="Playfair Display SemiBold"/>
                <a:sym typeface="Playfair Display SemiBold"/>
              </a:rPr>
              <a:t> </a:t>
            </a:r>
            <a:r>
              <a:rPr lang="en-US" altLang="zh-CN" sz="19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Playfair Display SemiBold"/>
                <a:cs typeface="Playfair Display SemiBold"/>
                <a:sym typeface="Playfair Display SemiBold"/>
              </a:rPr>
              <a:t>Two</a:t>
            </a:r>
            <a:r>
              <a:rPr lang="zh-CN" altLang="en-US" sz="19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Playfair Display SemiBold"/>
                <a:cs typeface="Playfair Display SemiBold"/>
                <a:sym typeface="Playfair Display SemiBold"/>
              </a:rPr>
              <a:t> </a:t>
            </a:r>
            <a:r>
              <a:rPr lang="en-US" altLang="zh-CN" sz="19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  <a:ea typeface="Playfair Display SemiBold"/>
                <a:cs typeface="Playfair Display SemiBold"/>
                <a:sym typeface="Playfair Display SemiBold"/>
              </a:rPr>
              <a:t>Studies</a:t>
            </a:r>
            <a:endParaRPr sz="1900" b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261" name="Google Shape;1261;p56"/>
          <p:cNvSpPr txBox="1">
            <a:spLocks noGrp="1"/>
          </p:cNvSpPr>
          <p:nvPr>
            <p:ph type="title"/>
          </p:nvPr>
        </p:nvSpPr>
        <p:spPr>
          <a:xfrm>
            <a:off x="1" y="163835"/>
            <a:ext cx="91439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Discussion &amp; Future Study Ideas</a:t>
            </a:r>
            <a:endParaRPr sz="3200" b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1262" name="Google Shape;1262;p56"/>
          <p:cNvGrpSpPr/>
          <p:nvPr/>
        </p:nvGrpSpPr>
        <p:grpSpPr>
          <a:xfrm>
            <a:off x="1168556" y="3859847"/>
            <a:ext cx="860631" cy="693374"/>
            <a:chOff x="4044625" y="1000425"/>
            <a:chExt cx="794600" cy="640175"/>
          </a:xfrm>
        </p:grpSpPr>
        <p:sp>
          <p:nvSpPr>
            <p:cNvPr id="1263" name="Google Shape;1263;p56"/>
            <p:cNvSpPr/>
            <p:nvPr/>
          </p:nvSpPr>
          <p:spPr>
            <a:xfrm>
              <a:off x="4639025" y="1071825"/>
              <a:ext cx="65775" cy="55825"/>
            </a:xfrm>
            <a:custGeom>
              <a:avLst/>
              <a:gdLst/>
              <a:ahLst/>
              <a:cxnLst/>
              <a:rect l="l" t="t" r="r" b="b"/>
              <a:pathLst>
                <a:path w="2631" h="2233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24"/>
                    <a:pt x="37" y="706"/>
                    <a:pt x="19" y="1014"/>
                  </a:cubicBezTo>
                  <a:cubicBezTo>
                    <a:pt x="1" y="1295"/>
                    <a:pt x="128" y="1567"/>
                    <a:pt x="309" y="1776"/>
                  </a:cubicBezTo>
                  <a:cubicBezTo>
                    <a:pt x="567" y="2066"/>
                    <a:pt x="954" y="2232"/>
                    <a:pt x="1338" y="2232"/>
                  </a:cubicBezTo>
                  <a:cubicBezTo>
                    <a:pt x="1494" y="2232"/>
                    <a:pt x="1650" y="2205"/>
                    <a:pt x="1796" y="2147"/>
                  </a:cubicBezTo>
                  <a:cubicBezTo>
                    <a:pt x="2295" y="1948"/>
                    <a:pt x="2630" y="1367"/>
                    <a:pt x="2521" y="832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6"/>
            <p:cNvSpPr/>
            <p:nvPr/>
          </p:nvSpPr>
          <p:spPr>
            <a:xfrm>
              <a:off x="4274275" y="100042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0" y="0"/>
                  </a:moveTo>
                  <a:cubicBezTo>
                    <a:pt x="1071" y="0"/>
                    <a:pt x="753" y="89"/>
                    <a:pt x="499" y="252"/>
                  </a:cubicBezTo>
                  <a:cubicBezTo>
                    <a:pt x="236" y="415"/>
                    <a:pt x="36" y="696"/>
                    <a:pt x="18" y="1013"/>
                  </a:cubicBezTo>
                  <a:cubicBezTo>
                    <a:pt x="0" y="1285"/>
                    <a:pt x="118" y="1557"/>
                    <a:pt x="299" y="1766"/>
                  </a:cubicBezTo>
                  <a:cubicBezTo>
                    <a:pt x="560" y="2059"/>
                    <a:pt x="950" y="2230"/>
                    <a:pt x="1338" y="2230"/>
                  </a:cubicBezTo>
                  <a:cubicBezTo>
                    <a:pt x="1491" y="2230"/>
                    <a:pt x="1643" y="2203"/>
                    <a:pt x="1787" y="2147"/>
                  </a:cubicBezTo>
                  <a:cubicBezTo>
                    <a:pt x="2294" y="1938"/>
                    <a:pt x="2630" y="1367"/>
                    <a:pt x="2521" y="832"/>
                  </a:cubicBezTo>
                  <a:cubicBezTo>
                    <a:pt x="2396" y="252"/>
                    <a:pt x="1900" y="0"/>
                    <a:pt x="1380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6"/>
            <p:cNvSpPr/>
            <p:nvPr/>
          </p:nvSpPr>
          <p:spPr>
            <a:xfrm>
              <a:off x="4131000" y="128627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16"/>
                    <a:pt x="37" y="697"/>
                    <a:pt x="18" y="1014"/>
                  </a:cubicBezTo>
                  <a:cubicBezTo>
                    <a:pt x="0" y="1286"/>
                    <a:pt x="118" y="1558"/>
                    <a:pt x="309" y="1767"/>
                  </a:cubicBezTo>
                  <a:cubicBezTo>
                    <a:pt x="562" y="2059"/>
                    <a:pt x="956" y="2231"/>
                    <a:pt x="1342" y="2231"/>
                  </a:cubicBezTo>
                  <a:cubicBezTo>
                    <a:pt x="1494" y="2231"/>
                    <a:pt x="1646" y="2204"/>
                    <a:pt x="1787" y="2148"/>
                  </a:cubicBezTo>
                  <a:cubicBezTo>
                    <a:pt x="2294" y="1939"/>
                    <a:pt x="2630" y="1368"/>
                    <a:pt x="2521" y="833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6"/>
            <p:cNvSpPr/>
            <p:nvPr/>
          </p:nvSpPr>
          <p:spPr>
            <a:xfrm>
              <a:off x="4421400" y="1286275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5" y="1"/>
                  </a:moveTo>
                  <a:cubicBezTo>
                    <a:pt x="1076" y="1"/>
                    <a:pt x="758" y="90"/>
                    <a:pt x="508" y="252"/>
                  </a:cubicBezTo>
                  <a:cubicBezTo>
                    <a:pt x="245" y="416"/>
                    <a:pt x="37" y="697"/>
                    <a:pt x="18" y="1014"/>
                  </a:cubicBezTo>
                  <a:cubicBezTo>
                    <a:pt x="0" y="1286"/>
                    <a:pt x="127" y="1558"/>
                    <a:pt x="309" y="1767"/>
                  </a:cubicBezTo>
                  <a:cubicBezTo>
                    <a:pt x="569" y="2059"/>
                    <a:pt x="959" y="2231"/>
                    <a:pt x="1347" y="2231"/>
                  </a:cubicBezTo>
                  <a:cubicBezTo>
                    <a:pt x="1500" y="2231"/>
                    <a:pt x="1652" y="2204"/>
                    <a:pt x="1796" y="2148"/>
                  </a:cubicBezTo>
                  <a:cubicBezTo>
                    <a:pt x="2304" y="1939"/>
                    <a:pt x="2639" y="1368"/>
                    <a:pt x="2521" y="833"/>
                  </a:cubicBezTo>
                  <a:cubicBezTo>
                    <a:pt x="2402" y="253"/>
                    <a:pt x="1905" y="1"/>
                    <a:pt x="1385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6"/>
            <p:cNvSpPr/>
            <p:nvPr/>
          </p:nvSpPr>
          <p:spPr>
            <a:xfrm>
              <a:off x="4621350" y="1258400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9" y="1"/>
                  </a:moveTo>
                  <a:cubicBezTo>
                    <a:pt x="1080" y="1"/>
                    <a:pt x="762" y="90"/>
                    <a:pt x="508" y="252"/>
                  </a:cubicBezTo>
                  <a:cubicBezTo>
                    <a:pt x="245" y="415"/>
                    <a:pt x="46" y="696"/>
                    <a:pt x="18" y="1014"/>
                  </a:cubicBezTo>
                  <a:cubicBezTo>
                    <a:pt x="0" y="1286"/>
                    <a:pt x="127" y="1558"/>
                    <a:pt x="309" y="1766"/>
                  </a:cubicBezTo>
                  <a:cubicBezTo>
                    <a:pt x="569" y="2059"/>
                    <a:pt x="959" y="2230"/>
                    <a:pt x="1347" y="2230"/>
                  </a:cubicBezTo>
                  <a:cubicBezTo>
                    <a:pt x="1500" y="2230"/>
                    <a:pt x="1652" y="2204"/>
                    <a:pt x="1796" y="2147"/>
                  </a:cubicBezTo>
                  <a:cubicBezTo>
                    <a:pt x="2304" y="1939"/>
                    <a:pt x="2639" y="1367"/>
                    <a:pt x="2530" y="832"/>
                  </a:cubicBezTo>
                  <a:cubicBezTo>
                    <a:pt x="2405" y="252"/>
                    <a:pt x="1909" y="1"/>
                    <a:pt x="1389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4221000" y="1517750"/>
              <a:ext cx="66000" cy="55800"/>
            </a:xfrm>
            <a:custGeom>
              <a:avLst/>
              <a:gdLst/>
              <a:ahLst/>
              <a:cxnLst/>
              <a:rect l="l" t="t" r="r" b="b"/>
              <a:pathLst>
                <a:path w="2640" h="2232" extrusionOk="0">
                  <a:moveTo>
                    <a:pt x="1385" y="0"/>
                  </a:moveTo>
                  <a:cubicBezTo>
                    <a:pt x="1076" y="0"/>
                    <a:pt x="758" y="89"/>
                    <a:pt x="508" y="252"/>
                  </a:cubicBezTo>
                  <a:cubicBezTo>
                    <a:pt x="236" y="424"/>
                    <a:pt x="37" y="705"/>
                    <a:pt x="18" y="1013"/>
                  </a:cubicBezTo>
                  <a:cubicBezTo>
                    <a:pt x="0" y="1295"/>
                    <a:pt x="127" y="1567"/>
                    <a:pt x="309" y="1775"/>
                  </a:cubicBezTo>
                  <a:cubicBezTo>
                    <a:pt x="567" y="2066"/>
                    <a:pt x="953" y="2232"/>
                    <a:pt x="1338" y="2232"/>
                  </a:cubicBezTo>
                  <a:cubicBezTo>
                    <a:pt x="1494" y="2232"/>
                    <a:pt x="1649" y="2205"/>
                    <a:pt x="1796" y="2147"/>
                  </a:cubicBezTo>
                  <a:cubicBezTo>
                    <a:pt x="2304" y="1947"/>
                    <a:pt x="2639" y="1367"/>
                    <a:pt x="2521" y="832"/>
                  </a:cubicBezTo>
                  <a:cubicBezTo>
                    <a:pt x="2402" y="252"/>
                    <a:pt x="1904" y="0"/>
                    <a:pt x="1385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4579400" y="1152300"/>
              <a:ext cx="36975" cy="31500"/>
            </a:xfrm>
            <a:custGeom>
              <a:avLst/>
              <a:gdLst/>
              <a:ahLst/>
              <a:cxnLst/>
              <a:rect l="l" t="t" r="r" b="b"/>
              <a:pathLst>
                <a:path w="1479" h="1260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3"/>
                  </a:cubicBezTo>
                  <a:cubicBezTo>
                    <a:pt x="1297" y="1096"/>
                    <a:pt x="1479" y="769"/>
                    <a:pt x="1424" y="470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6"/>
            <p:cNvSpPr/>
            <p:nvPr/>
          </p:nvSpPr>
          <p:spPr>
            <a:xfrm>
              <a:off x="4044625" y="11523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6" y="0"/>
                  </a:moveTo>
                  <a:cubicBezTo>
                    <a:pt x="610" y="0"/>
                    <a:pt x="428" y="51"/>
                    <a:pt x="281" y="143"/>
                  </a:cubicBezTo>
                  <a:cubicBezTo>
                    <a:pt x="136" y="234"/>
                    <a:pt x="2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1"/>
                    <a:pt x="1080" y="0"/>
                    <a:pt x="786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6"/>
            <p:cNvSpPr/>
            <p:nvPr/>
          </p:nvSpPr>
          <p:spPr>
            <a:xfrm>
              <a:off x="4561500" y="15658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0"/>
                  </a:moveTo>
                  <a:cubicBezTo>
                    <a:pt x="606" y="0"/>
                    <a:pt x="424" y="51"/>
                    <a:pt x="281" y="143"/>
                  </a:cubicBezTo>
                  <a:cubicBezTo>
                    <a:pt x="136" y="234"/>
                    <a:pt x="1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8" y="1259"/>
                    <a:pt x="755" y="1259"/>
                  </a:cubicBezTo>
                  <a:cubicBezTo>
                    <a:pt x="842" y="1259"/>
                    <a:pt x="927" y="1244"/>
                    <a:pt x="1007" y="1213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1"/>
                    <a:pt x="1076" y="0"/>
                    <a:pt x="782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6"/>
            <p:cNvSpPr/>
            <p:nvPr/>
          </p:nvSpPr>
          <p:spPr>
            <a:xfrm>
              <a:off x="4749650" y="1464475"/>
              <a:ext cx="36975" cy="31450"/>
            </a:xfrm>
            <a:custGeom>
              <a:avLst/>
              <a:gdLst/>
              <a:ahLst/>
              <a:cxnLst/>
              <a:rect l="l" t="t" r="r" b="b"/>
              <a:pathLst>
                <a:path w="1479" h="1258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69"/>
                  </a:cubicBezTo>
                  <a:cubicBezTo>
                    <a:pt x="1" y="723"/>
                    <a:pt x="64" y="878"/>
                    <a:pt x="173" y="995"/>
                  </a:cubicBezTo>
                  <a:cubicBezTo>
                    <a:pt x="318" y="1160"/>
                    <a:pt x="543" y="1257"/>
                    <a:pt x="763" y="1257"/>
                  </a:cubicBezTo>
                  <a:cubicBezTo>
                    <a:pt x="847" y="1257"/>
                    <a:pt x="930" y="1243"/>
                    <a:pt x="1007" y="1213"/>
                  </a:cubicBezTo>
                  <a:cubicBezTo>
                    <a:pt x="1297" y="1095"/>
                    <a:pt x="1479" y="769"/>
                    <a:pt x="1424" y="469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6"/>
            <p:cNvSpPr/>
            <p:nvPr/>
          </p:nvSpPr>
          <p:spPr>
            <a:xfrm>
              <a:off x="4505275" y="1040375"/>
              <a:ext cx="37200" cy="31525"/>
            </a:xfrm>
            <a:custGeom>
              <a:avLst/>
              <a:gdLst/>
              <a:ahLst/>
              <a:cxnLst/>
              <a:rect l="l" t="t" r="r" b="b"/>
              <a:pathLst>
                <a:path w="1488" h="1261" extrusionOk="0">
                  <a:moveTo>
                    <a:pt x="781" y="0"/>
                  </a:moveTo>
                  <a:cubicBezTo>
                    <a:pt x="606" y="0"/>
                    <a:pt x="426" y="50"/>
                    <a:pt x="282" y="141"/>
                  </a:cubicBezTo>
                  <a:cubicBezTo>
                    <a:pt x="137" y="241"/>
                    <a:pt x="19" y="395"/>
                    <a:pt x="10" y="576"/>
                  </a:cubicBezTo>
                  <a:cubicBezTo>
                    <a:pt x="0" y="730"/>
                    <a:pt x="73" y="884"/>
                    <a:pt x="173" y="1002"/>
                  </a:cubicBezTo>
                  <a:cubicBezTo>
                    <a:pt x="321" y="1164"/>
                    <a:pt x="539" y="1261"/>
                    <a:pt x="756" y="1261"/>
                  </a:cubicBezTo>
                  <a:cubicBezTo>
                    <a:pt x="844" y="1261"/>
                    <a:pt x="932" y="1245"/>
                    <a:pt x="1016" y="1211"/>
                  </a:cubicBezTo>
                  <a:cubicBezTo>
                    <a:pt x="1297" y="1102"/>
                    <a:pt x="1488" y="776"/>
                    <a:pt x="1424" y="467"/>
                  </a:cubicBezTo>
                  <a:cubicBezTo>
                    <a:pt x="1356" y="142"/>
                    <a:pt x="1076" y="0"/>
                    <a:pt x="781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6"/>
            <p:cNvSpPr/>
            <p:nvPr/>
          </p:nvSpPr>
          <p:spPr>
            <a:xfrm>
              <a:off x="439917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28" y="234"/>
                    <a:pt x="19" y="398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7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4386025" y="14329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37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6"/>
            <p:cNvSpPr/>
            <p:nvPr/>
          </p:nvSpPr>
          <p:spPr>
            <a:xfrm>
              <a:off x="4080450" y="1502100"/>
              <a:ext cx="36975" cy="31475"/>
            </a:xfrm>
            <a:custGeom>
              <a:avLst/>
              <a:gdLst/>
              <a:ahLst/>
              <a:cxnLst/>
              <a:rect l="l" t="t" r="r" b="b"/>
              <a:pathLst>
                <a:path w="1479" h="1259" extrusionOk="0">
                  <a:moveTo>
                    <a:pt x="779" y="0"/>
                  </a:moveTo>
                  <a:cubicBezTo>
                    <a:pt x="604" y="0"/>
                    <a:pt x="424" y="51"/>
                    <a:pt x="281" y="143"/>
                  </a:cubicBezTo>
                  <a:cubicBezTo>
                    <a:pt x="127" y="234"/>
                    <a:pt x="18" y="397"/>
                    <a:pt x="9" y="569"/>
                  </a:cubicBezTo>
                  <a:cubicBezTo>
                    <a:pt x="0" y="724"/>
                    <a:pt x="64" y="878"/>
                    <a:pt x="172" y="996"/>
                  </a:cubicBezTo>
                  <a:cubicBezTo>
                    <a:pt x="315" y="1165"/>
                    <a:pt x="537" y="1259"/>
                    <a:pt x="755" y="1259"/>
                  </a:cubicBezTo>
                  <a:cubicBezTo>
                    <a:pt x="841" y="1259"/>
                    <a:pt x="927" y="1244"/>
                    <a:pt x="1007" y="1213"/>
                  </a:cubicBezTo>
                  <a:cubicBezTo>
                    <a:pt x="1288" y="1095"/>
                    <a:pt x="1478" y="769"/>
                    <a:pt x="1415" y="470"/>
                  </a:cubicBezTo>
                  <a:cubicBezTo>
                    <a:pt x="1347" y="141"/>
                    <a:pt x="1070" y="0"/>
                    <a:pt x="779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6"/>
            <p:cNvSpPr/>
            <p:nvPr/>
          </p:nvSpPr>
          <p:spPr>
            <a:xfrm>
              <a:off x="4221225" y="1226875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1"/>
                  </a:moveTo>
                  <a:cubicBezTo>
                    <a:pt x="606" y="1"/>
                    <a:pt x="424" y="52"/>
                    <a:pt x="281" y="144"/>
                  </a:cubicBezTo>
                  <a:cubicBezTo>
                    <a:pt x="136" y="234"/>
                    <a:pt x="18" y="398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7" y="1259"/>
                    <a:pt x="755" y="1259"/>
                  </a:cubicBezTo>
                  <a:cubicBezTo>
                    <a:pt x="842" y="1259"/>
                    <a:pt x="927" y="1245"/>
                    <a:pt x="1007" y="1214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2"/>
                    <a:pt x="1076" y="1"/>
                    <a:pt x="782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4329575" y="16091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0"/>
                  </a:moveTo>
                  <a:cubicBezTo>
                    <a:pt x="611" y="0"/>
                    <a:pt x="428" y="51"/>
                    <a:pt x="282" y="143"/>
                  </a:cubicBezTo>
                  <a:cubicBezTo>
                    <a:pt x="137" y="234"/>
                    <a:pt x="28" y="397"/>
                    <a:pt x="10" y="570"/>
                  </a:cubicBezTo>
                  <a:cubicBezTo>
                    <a:pt x="1" y="733"/>
                    <a:pt x="73" y="887"/>
                    <a:pt x="173" y="996"/>
                  </a:cubicBezTo>
                  <a:cubicBezTo>
                    <a:pt x="322" y="1165"/>
                    <a:pt x="542" y="1259"/>
                    <a:pt x="761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8" y="1095"/>
                    <a:pt x="1488" y="769"/>
                    <a:pt x="1424" y="470"/>
                  </a:cubicBezTo>
                  <a:cubicBezTo>
                    <a:pt x="1357" y="141"/>
                    <a:pt x="1080" y="0"/>
                    <a:pt x="787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480202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1"/>
                  </a:moveTo>
                  <a:cubicBezTo>
                    <a:pt x="610" y="1"/>
                    <a:pt x="428" y="52"/>
                    <a:pt x="282" y="144"/>
                  </a:cubicBezTo>
                  <a:cubicBezTo>
                    <a:pt x="136" y="234"/>
                    <a:pt x="28" y="398"/>
                    <a:pt x="10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80" y="1"/>
                    <a:pt x="78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8761FD-3967-EFFB-2A87-AA1CD0E6BB70}"/>
              </a:ext>
            </a:extLst>
          </p:cNvPr>
          <p:cNvSpPr txBox="1"/>
          <p:nvPr/>
        </p:nvSpPr>
        <p:spPr>
          <a:xfrm>
            <a:off x="3626823" y="1786726"/>
            <a:ext cx="75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Study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I: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0CAF6-F00A-B0A3-B7DE-6C5648013966}"/>
              </a:ext>
            </a:extLst>
          </p:cNvPr>
          <p:cNvSpPr txBox="1"/>
          <p:nvPr/>
        </p:nvSpPr>
        <p:spPr>
          <a:xfrm>
            <a:off x="3649991" y="2774716"/>
            <a:ext cx="76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Study II: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C0060-1485-EDC7-AF38-28B3F49703E0}"/>
              </a:ext>
            </a:extLst>
          </p:cNvPr>
          <p:cNvSpPr txBox="1"/>
          <p:nvPr/>
        </p:nvSpPr>
        <p:spPr>
          <a:xfrm>
            <a:off x="5453420" y="952517"/>
            <a:ext cx="3446576" cy="1957983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A higher dose of melatonin was added.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Small sample size (43 people). Particular study group.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Subjective results.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A mixture of 3 supplementations.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93A9A-0B6A-5410-22A2-C5166BB4C528}"/>
              </a:ext>
            </a:extLst>
          </p:cNvPr>
          <p:cNvSpPr txBox="1"/>
          <p:nvPr/>
        </p:nvSpPr>
        <p:spPr>
          <a:xfrm>
            <a:off x="5300850" y="3888201"/>
            <a:ext cx="3446576" cy="340519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Small sample size.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41"/>
          <p:cNvGrpSpPr/>
          <p:nvPr/>
        </p:nvGrpSpPr>
        <p:grpSpPr>
          <a:xfrm>
            <a:off x="4498403" y="538240"/>
            <a:ext cx="4082962" cy="4306884"/>
            <a:chOff x="4498403" y="538240"/>
            <a:chExt cx="4082962" cy="4306884"/>
          </a:xfrm>
        </p:grpSpPr>
        <p:sp>
          <p:nvSpPr>
            <p:cNvPr id="633" name="Google Shape;633;p41"/>
            <p:cNvSpPr/>
            <p:nvPr/>
          </p:nvSpPr>
          <p:spPr>
            <a:xfrm rot="-8381704">
              <a:off x="5055389" y="1075601"/>
              <a:ext cx="2650461" cy="2694733"/>
            </a:xfrm>
            <a:custGeom>
              <a:avLst/>
              <a:gdLst/>
              <a:ahLst/>
              <a:cxnLst/>
              <a:rect l="l" t="t" r="r" b="b"/>
              <a:pathLst>
                <a:path w="85403" h="92463" extrusionOk="0">
                  <a:moveTo>
                    <a:pt x="55939" y="1"/>
                  </a:moveTo>
                  <a:cubicBezTo>
                    <a:pt x="54201" y="1"/>
                    <a:pt x="52460" y="82"/>
                    <a:pt x="50745" y="189"/>
                  </a:cubicBezTo>
                  <a:cubicBezTo>
                    <a:pt x="37533" y="1005"/>
                    <a:pt x="24321" y="2955"/>
                    <a:pt x="11481" y="6183"/>
                  </a:cubicBezTo>
                  <a:cubicBezTo>
                    <a:pt x="1" y="9075"/>
                    <a:pt x="5686" y="15876"/>
                    <a:pt x="6529" y="24754"/>
                  </a:cubicBezTo>
                  <a:cubicBezTo>
                    <a:pt x="7119" y="30884"/>
                    <a:pt x="8543" y="36234"/>
                    <a:pt x="13530" y="40360"/>
                  </a:cubicBezTo>
                  <a:cubicBezTo>
                    <a:pt x="18445" y="44422"/>
                    <a:pt x="24974" y="45783"/>
                    <a:pt x="31140" y="47388"/>
                  </a:cubicBezTo>
                  <a:cubicBezTo>
                    <a:pt x="37306" y="49002"/>
                    <a:pt x="43790" y="51269"/>
                    <a:pt x="47580" y="56401"/>
                  </a:cubicBezTo>
                  <a:cubicBezTo>
                    <a:pt x="50373" y="60182"/>
                    <a:pt x="51289" y="65016"/>
                    <a:pt x="51842" y="69695"/>
                  </a:cubicBezTo>
                  <a:cubicBezTo>
                    <a:pt x="52386" y="74365"/>
                    <a:pt x="52667" y="79162"/>
                    <a:pt x="54454" y="83523"/>
                  </a:cubicBezTo>
                  <a:cubicBezTo>
                    <a:pt x="56231" y="87876"/>
                    <a:pt x="59913" y="91821"/>
                    <a:pt x="64583" y="92392"/>
                  </a:cubicBezTo>
                  <a:cubicBezTo>
                    <a:pt x="64972" y="92440"/>
                    <a:pt x="65360" y="92463"/>
                    <a:pt x="65747" y="92463"/>
                  </a:cubicBezTo>
                  <a:cubicBezTo>
                    <a:pt x="69627" y="92463"/>
                    <a:pt x="73348" y="90143"/>
                    <a:pt x="75763" y="87051"/>
                  </a:cubicBezTo>
                  <a:cubicBezTo>
                    <a:pt x="78420" y="83641"/>
                    <a:pt x="79753" y="79397"/>
                    <a:pt x="80805" y="75208"/>
                  </a:cubicBezTo>
                  <a:cubicBezTo>
                    <a:pt x="84723" y="59575"/>
                    <a:pt x="85403" y="43144"/>
                    <a:pt x="82782" y="27248"/>
                  </a:cubicBezTo>
                  <a:cubicBezTo>
                    <a:pt x="81195" y="17672"/>
                    <a:pt x="77677" y="7307"/>
                    <a:pt x="69135" y="2728"/>
                  </a:cubicBezTo>
                  <a:cubicBezTo>
                    <a:pt x="65120" y="569"/>
                    <a:pt x="60541" y="1"/>
                    <a:pt x="55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41"/>
            <p:cNvSpPr/>
            <p:nvPr/>
          </p:nvSpPr>
          <p:spPr>
            <a:xfrm rot="10414937">
              <a:off x="7161791" y="1070996"/>
              <a:ext cx="1317593" cy="1898600"/>
            </a:xfrm>
            <a:custGeom>
              <a:avLst/>
              <a:gdLst/>
              <a:ahLst/>
              <a:cxnLst/>
              <a:rect l="l" t="t" r="r" b="b"/>
              <a:pathLst>
                <a:path w="34350" h="49497" extrusionOk="0">
                  <a:moveTo>
                    <a:pt x="21727" y="1"/>
                  </a:moveTo>
                  <a:cubicBezTo>
                    <a:pt x="17116" y="1"/>
                    <a:pt x="12256" y="1297"/>
                    <a:pt x="9513" y="2836"/>
                  </a:cubicBezTo>
                  <a:cubicBezTo>
                    <a:pt x="4154" y="5847"/>
                    <a:pt x="0" y="12303"/>
                    <a:pt x="2113" y="18080"/>
                  </a:cubicBezTo>
                  <a:cubicBezTo>
                    <a:pt x="4163" y="23720"/>
                    <a:pt x="11181" y="26477"/>
                    <a:pt x="12949" y="32217"/>
                  </a:cubicBezTo>
                  <a:cubicBezTo>
                    <a:pt x="13784" y="34919"/>
                    <a:pt x="13285" y="37830"/>
                    <a:pt x="13212" y="40668"/>
                  </a:cubicBezTo>
                  <a:cubicBezTo>
                    <a:pt x="13140" y="43497"/>
                    <a:pt x="13675" y="46662"/>
                    <a:pt x="15933" y="48385"/>
                  </a:cubicBezTo>
                  <a:cubicBezTo>
                    <a:pt x="16938" y="49155"/>
                    <a:pt x="18142" y="49496"/>
                    <a:pt x="19382" y="49496"/>
                  </a:cubicBezTo>
                  <a:cubicBezTo>
                    <a:pt x="21543" y="49496"/>
                    <a:pt x="23815" y="48460"/>
                    <a:pt x="25336" y="46852"/>
                  </a:cubicBezTo>
                  <a:cubicBezTo>
                    <a:pt x="27721" y="44313"/>
                    <a:pt x="28682" y="40786"/>
                    <a:pt x="29444" y="37385"/>
                  </a:cubicBezTo>
                  <a:cubicBezTo>
                    <a:pt x="30686" y="31818"/>
                    <a:pt x="31611" y="26186"/>
                    <a:pt x="32219" y="20519"/>
                  </a:cubicBezTo>
                  <a:cubicBezTo>
                    <a:pt x="32690" y="16203"/>
                    <a:pt x="34350" y="9383"/>
                    <a:pt x="32582" y="5239"/>
                  </a:cubicBezTo>
                  <a:cubicBezTo>
                    <a:pt x="30933" y="1367"/>
                    <a:pt x="26461" y="1"/>
                    <a:pt x="2172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 rot="6407315">
              <a:off x="5646272" y="2617291"/>
              <a:ext cx="1271185" cy="2512850"/>
            </a:xfrm>
            <a:custGeom>
              <a:avLst/>
              <a:gdLst/>
              <a:ahLst/>
              <a:cxnLst/>
              <a:rect l="l" t="t" r="r" b="b"/>
              <a:pathLst>
                <a:path w="20541" h="40605" extrusionOk="0">
                  <a:moveTo>
                    <a:pt x="3434" y="0"/>
                  </a:moveTo>
                  <a:cubicBezTo>
                    <a:pt x="0" y="0"/>
                    <a:pt x="1050" y="3579"/>
                    <a:pt x="1026" y="7322"/>
                  </a:cubicBezTo>
                  <a:cubicBezTo>
                    <a:pt x="954" y="16653"/>
                    <a:pt x="881" y="25993"/>
                    <a:pt x="809" y="35324"/>
                  </a:cubicBezTo>
                  <a:cubicBezTo>
                    <a:pt x="791" y="37482"/>
                    <a:pt x="1307" y="40294"/>
                    <a:pt x="3448" y="40584"/>
                  </a:cubicBezTo>
                  <a:cubicBezTo>
                    <a:pt x="3553" y="40598"/>
                    <a:pt x="3657" y="40604"/>
                    <a:pt x="3759" y="40604"/>
                  </a:cubicBezTo>
                  <a:cubicBezTo>
                    <a:pt x="5185" y="40604"/>
                    <a:pt x="6349" y="39302"/>
                    <a:pt x="7229" y="38117"/>
                  </a:cubicBezTo>
                  <a:cubicBezTo>
                    <a:pt x="9596" y="34971"/>
                    <a:pt x="11953" y="31824"/>
                    <a:pt x="14311" y="28677"/>
                  </a:cubicBezTo>
                  <a:cubicBezTo>
                    <a:pt x="16524" y="25721"/>
                    <a:pt x="18800" y="22638"/>
                    <a:pt x="19525" y="19029"/>
                  </a:cubicBezTo>
                  <a:cubicBezTo>
                    <a:pt x="20541" y="14024"/>
                    <a:pt x="18283" y="8719"/>
                    <a:pt x="14538" y="5255"/>
                  </a:cubicBezTo>
                  <a:cubicBezTo>
                    <a:pt x="12334" y="2779"/>
                    <a:pt x="8190" y="857"/>
                    <a:pt x="4998" y="186"/>
                  </a:cubicBezTo>
                  <a:cubicBezTo>
                    <a:pt x="4394" y="60"/>
                    <a:pt x="3877" y="0"/>
                    <a:pt x="3434" y="0"/>
                  </a:cubicBezTo>
                  <a:close/>
                </a:path>
              </a:pathLst>
            </a:custGeom>
            <a:solidFill>
              <a:srgbClr val="BAC8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41"/>
          <p:cNvSpPr txBox="1">
            <a:spLocks noGrp="1"/>
          </p:cNvSpPr>
          <p:nvPr>
            <p:ph type="title"/>
          </p:nvPr>
        </p:nvSpPr>
        <p:spPr>
          <a:xfrm>
            <a:off x="0" y="2060507"/>
            <a:ext cx="91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48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Conclusion</a:t>
            </a:r>
            <a:endParaRPr b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40"/>
          <p:cNvGrpSpPr/>
          <p:nvPr/>
        </p:nvGrpSpPr>
        <p:grpSpPr>
          <a:xfrm>
            <a:off x="713177" y="3794502"/>
            <a:ext cx="710849" cy="572701"/>
            <a:chOff x="4044625" y="1000425"/>
            <a:chExt cx="794600" cy="640175"/>
          </a:xfrm>
        </p:grpSpPr>
        <p:sp>
          <p:nvSpPr>
            <p:cNvPr id="593" name="Google Shape;593;p40"/>
            <p:cNvSpPr/>
            <p:nvPr/>
          </p:nvSpPr>
          <p:spPr>
            <a:xfrm>
              <a:off x="4639025" y="1071825"/>
              <a:ext cx="65775" cy="55825"/>
            </a:xfrm>
            <a:custGeom>
              <a:avLst/>
              <a:gdLst/>
              <a:ahLst/>
              <a:cxnLst/>
              <a:rect l="l" t="t" r="r" b="b"/>
              <a:pathLst>
                <a:path w="2631" h="2233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24"/>
                    <a:pt x="37" y="706"/>
                    <a:pt x="19" y="1014"/>
                  </a:cubicBezTo>
                  <a:cubicBezTo>
                    <a:pt x="1" y="1295"/>
                    <a:pt x="128" y="1567"/>
                    <a:pt x="309" y="1776"/>
                  </a:cubicBezTo>
                  <a:cubicBezTo>
                    <a:pt x="567" y="2066"/>
                    <a:pt x="954" y="2232"/>
                    <a:pt x="1338" y="2232"/>
                  </a:cubicBezTo>
                  <a:cubicBezTo>
                    <a:pt x="1494" y="2232"/>
                    <a:pt x="1650" y="2205"/>
                    <a:pt x="1796" y="2147"/>
                  </a:cubicBezTo>
                  <a:cubicBezTo>
                    <a:pt x="2295" y="1948"/>
                    <a:pt x="2630" y="1367"/>
                    <a:pt x="2521" y="832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4274275" y="100042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0" y="0"/>
                  </a:moveTo>
                  <a:cubicBezTo>
                    <a:pt x="1071" y="0"/>
                    <a:pt x="753" y="89"/>
                    <a:pt x="499" y="252"/>
                  </a:cubicBezTo>
                  <a:cubicBezTo>
                    <a:pt x="236" y="415"/>
                    <a:pt x="36" y="696"/>
                    <a:pt x="18" y="1013"/>
                  </a:cubicBezTo>
                  <a:cubicBezTo>
                    <a:pt x="0" y="1285"/>
                    <a:pt x="118" y="1557"/>
                    <a:pt x="299" y="1766"/>
                  </a:cubicBezTo>
                  <a:cubicBezTo>
                    <a:pt x="560" y="2059"/>
                    <a:pt x="950" y="2230"/>
                    <a:pt x="1338" y="2230"/>
                  </a:cubicBezTo>
                  <a:cubicBezTo>
                    <a:pt x="1491" y="2230"/>
                    <a:pt x="1643" y="2203"/>
                    <a:pt x="1787" y="2147"/>
                  </a:cubicBezTo>
                  <a:cubicBezTo>
                    <a:pt x="2294" y="1938"/>
                    <a:pt x="2630" y="1367"/>
                    <a:pt x="2521" y="832"/>
                  </a:cubicBezTo>
                  <a:cubicBezTo>
                    <a:pt x="2396" y="252"/>
                    <a:pt x="1900" y="0"/>
                    <a:pt x="1380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4131000" y="128627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16"/>
                    <a:pt x="37" y="697"/>
                    <a:pt x="18" y="1014"/>
                  </a:cubicBezTo>
                  <a:cubicBezTo>
                    <a:pt x="0" y="1286"/>
                    <a:pt x="118" y="1558"/>
                    <a:pt x="309" y="1767"/>
                  </a:cubicBezTo>
                  <a:cubicBezTo>
                    <a:pt x="562" y="2059"/>
                    <a:pt x="956" y="2231"/>
                    <a:pt x="1342" y="2231"/>
                  </a:cubicBezTo>
                  <a:cubicBezTo>
                    <a:pt x="1494" y="2231"/>
                    <a:pt x="1646" y="2204"/>
                    <a:pt x="1787" y="2148"/>
                  </a:cubicBezTo>
                  <a:cubicBezTo>
                    <a:pt x="2294" y="1939"/>
                    <a:pt x="2630" y="1368"/>
                    <a:pt x="2521" y="833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4421400" y="1286275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5" y="1"/>
                  </a:moveTo>
                  <a:cubicBezTo>
                    <a:pt x="1076" y="1"/>
                    <a:pt x="758" y="90"/>
                    <a:pt x="508" y="252"/>
                  </a:cubicBezTo>
                  <a:cubicBezTo>
                    <a:pt x="245" y="416"/>
                    <a:pt x="37" y="697"/>
                    <a:pt x="18" y="1014"/>
                  </a:cubicBezTo>
                  <a:cubicBezTo>
                    <a:pt x="0" y="1286"/>
                    <a:pt x="127" y="1558"/>
                    <a:pt x="309" y="1767"/>
                  </a:cubicBezTo>
                  <a:cubicBezTo>
                    <a:pt x="569" y="2059"/>
                    <a:pt x="959" y="2231"/>
                    <a:pt x="1347" y="2231"/>
                  </a:cubicBezTo>
                  <a:cubicBezTo>
                    <a:pt x="1500" y="2231"/>
                    <a:pt x="1652" y="2204"/>
                    <a:pt x="1796" y="2148"/>
                  </a:cubicBezTo>
                  <a:cubicBezTo>
                    <a:pt x="2304" y="1939"/>
                    <a:pt x="2639" y="1368"/>
                    <a:pt x="2521" y="833"/>
                  </a:cubicBezTo>
                  <a:cubicBezTo>
                    <a:pt x="2402" y="253"/>
                    <a:pt x="1905" y="1"/>
                    <a:pt x="1385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4621350" y="1258400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9" y="1"/>
                  </a:moveTo>
                  <a:cubicBezTo>
                    <a:pt x="1080" y="1"/>
                    <a:pt x="762" y="90"/>
                    <a:pt x="508" y="252"/>
                  </a:cubicBezTo>
                  <a:cubicBezTo>
                    <a:pt x="245" y="415"/>
                    <a:pt x="46" y="696"/>
                    <a:pt x="18" y="1014"/>
                  </a:cubicBezTo>
                  <a:cubicBezTo>
                    <a:pt x="0" y="1286"/>
                    <a:pt x="127" y="1558"/>
                    <a:pt x="309" y="1766"/>
                  </a:cubicBezTo>
                  <a:cubicBezTo>
                    <a:pt x="569" y="2059"/>
                    <a:pt x="959" y="2230"/>
                    <a:pt x="1347" y="2230"/>
                  </a:cubicBezTo>
                  <a:cubicBezTo>
                    <a:pt x="1500" y="2230"/>
                    <a:pt x="1652" y="2204"/>
                    <a:pt x="1796" y="2147"/>
                  </a:cubicBezTo>
                  <a:cubicBezTo>
                    <a:pt x="2304" y="1939"/>
                    <a:pt x="2639" y="1367"/>
                    <a:pt x="2530" y="832"/>
                  </a:cubicBezTo>
                  <a:cubicBezTo>
                    <a:pt x="2405" y="252"/>
                    <a:pt x="1909" y="1"/>
                    <a:pt x="1389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4221000" y="1517750"/>
              <a:ext cx="66000" cy="55800"/>
            </a:xfrm>
            <a:custGeom>
              <a:avLst/>
              <a:gdLst/>
              <a:ahLst/>
              <a:cxnLst/>
              <a:rect l="l" t="t" r="r" b="b"/>
              <a:pathLst>
                <a:path w="2640" h="2232" extrusionOk="0">
                  <a:moveTo>
                    <a:pt x="1385" y="0"/>
                  </a:moveTo>
                  <a:cubicBezTo>
                    <a:pt x="1076" y="0"/>
                    <a:pt x="758" y="89"/>
                    <a:pt x="508" y="252"/>
                  </a:cubicBezTo>
                  <a:cubicBezTo>
                    <a:pt x="236" y="424"/>
                    <a:pt x="37" y="705"/>
                    <a:pt x="18" y="1013"/>
                  </a:cubicBezTo>
                  <a:cubicBezTo>
                    <a:pt x="0" y="1295"/>
                    <a:pt x="127" y="1567"/>
                    <a:pt x="309" y="1775"/>
                  </a:cubicBezTo>
                  <a:cubicBezTo>
                    <a:pt x="567" y="2066"/>
                    <a:pt x="953" y="2232"/>
                    <a:pt x="1338" y="2232"/>
                  </a:cubicBezTo>
                  <a:cubicBezTo>
                    <a:pt x="1494" y="2232"/>
                    <a:pt x="1649" y="2205"/>
                    <a:pt x="1796" y="2147"/>
                  </a:cubicBezTo>
                  <a:cubicBezTo>
                    <a:pt x="2304" y="1947"/>
                    <a:pt x="2639" y="1367"/>
                    <a:pt x="2521" y="832"/>
                  </a:cubicBezTo>
                  <a:cubicBezTo>
                    <a:pt x="2402" y="252"/>
                    <a:pt x="1904" y="0"/>
                    <a:pt x="1385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4579400" y="1152300"/>
              <a:ext cx="36975" cy="31500"/>
            </a:xfrm>
            <a:custGeom>
              <a:avLst/>
              <a:gdLst/>
              <a:ahLst/>
              <a:cxnLst/>
              <a:rect l="l" t="t" r="r" b="b"/>
              <a:pathLst>
                <a:path w="1479" h="1260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3"/>
                  </a:cubicBezTo>
                  <a:cubicBezTo>
                    <a:pt x="1297" y="1096"/>
                    <a:pt x="1479" y="769"/>
                    <a:pt x="1424" y="470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4044625" y="11523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6" y="0"/>
                  </a:moveTo>
                  <a:cubicBezTo>
                    <a:pt x="610" y="0"/>
                    <a:pt x="428" y="51"/>
                    <a:pt x="281" y="143"/>
                  </a:cubicBezTo>
                  <a:cubicBezTo>
                    <a:pt x="136" y="234"/>
                    <a:pt x="2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1"/>
                    <a:pt x="1080" y="0"/>
                    <a:pt x="786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4561500" y="15658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0"/>
                  </a:moveTo>
                  <a:cubicBezTo>
                    <a:pt x="606" y="0"/>
                    <a:pt x="424" y="51"/>
                    <a:pt x="281" y="143"/>
                  </a:cubicBezTo>
                  <a:cubicBezTo>
                    <a:pt x="136" y="234"/>
                    <a:pt x="1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8" y="1259"/>
                    <a:pt x="755" y="1259"/>
                  </a:cubicBezTo>
                  <a:cubicBezTo>
                    <a:pt x="842" y="1259"/>
                    <a:pt x="927" y="1244"/>
                    <a:pt x="1007" y="1213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1"/>
                    <a:pt x="1076" y="0"/>
                    <a:pt x="782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4749650" y="1464475"/>
              <a:ext cx="36975" cy="31450"/>
            </a:xfrm>
            <a:custGeom>
              <a:avLst/>
              <a:gdLst/>
              <a:ahLst/>
              <a:cxnLst/>
              <a:rect l="l" t="t" r="r" b="b"/>
              <a:pathLst>
                <a:path w="1479" h="1258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69"/>
                  </a:cubicBezTo>
                  <a:cubicBezTo>
                    <a:pt x="1" y="723"/>
                    <a:pt x="64" y="878"/>
                    <a:pt x="173" y="995"/>
                  </a:cubicBezTo>
                  <a:cubicBezTo>
                    <a:pt x="318" y="1160"/>
                    <a:pt x="543" y="1257"/>
                    <a:pt x="763" y="1257"/>
                  </a:cubicBezTo>
                  <a:cubicBezTo>
                    <a:pt x="847" y="1257"/>
                    <a:pt x="930" y="1243"/>
                    <a:pt x="1007" y="1213"/>
                  </a:cubicBezTo>
                  <a:cubicBezTo>
                    <a:pt x="1297" y="1095"/>
                    <a:pt x="1479" y="769"/>
                    <a:pt x="1424" y="469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4505275" y="1040375"/>
              <a:ext cx="37200" cy="31525"/>
            </a:xfrm>
            <a:custGeom>
              <a:avLst/>
              <a:gdLst/>
              <a:ahLst/>
              <a:cxnLst/>
              <a:rect l="l" t="t" r="r" b="b"/>
              <a:pathLst>
                <a:path w="1488" h="1261" extrusionOk="0">
                  <a:moveTo>
                    <a:pt x="781" y="0"/>
                  </a:moveTo>
                  <a:cubicBezTo>
                    <a:pt x="606" y="0"/>
                    <a:pt x="426" y="50"/>
                    <a:pt x="282" y="141"/>
                  </a:cubicBezTo>
                  <a:cubicBezTo>
                    <a:pt x="137" y="241"/>
                    <a:pt x="19" y="395"/>
                    <a:pt x="10" y="576"/>
                  </a:cubicBezTo>
                  <a:cubicBezTo>
                    <a:pt x="0" y="730"/>
                    <a:pt x="73" y="884"/>
                    <a:pt x="173" y="1002"/>
                  </a:cubicBezTo>
                  <a:cubicBezTo>
                    <a:pt x="321" y="1164"/>
                    <a:pt x="539" y="1261"/>
                    <a:pt x="756" y="1261"/>
                  </a:cubicBezTo>
                  <a:cubicBezTo>
                    <a:pt x="844" y="1261"/>
                    <a:pt x="932" y="1245"/>
                    <a:pt x="1016" y="1211"/>
                  </a:cubicBezTo>
                  <a:cubicBezTo>
                    <a:pt x="1297" y="1102"/>
                    <a:pt x="1488" y="776"/>
                    <a:pt x="1424" y="467"/>
                  </a:cubicBezTo>
                  <a:cubicBezTo>
                    <a:pt x="1356" y="142"/>
                    <a:pt x="1076" y="0"/>
                    <a:pt x="781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439917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28" y="234"/>
                    <a:pt x="19" y="398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7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4386025" y="14329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37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4080450" y="1502100"/>
              <a:ext cx="36975" cy="31475"/>
            </a:xfrm>
            <a:custGeom>
              <a:avLst/>
              <a:gdLst/>
              <a:ahLst/>
              <a:cxnLst/>
              <a:rect l="l" t="t" r="r" b="b"/>
              <a:pathLst>
                <a:path w="1479" h="1259" extrusionOk="0">
                  <a:moveTo>
                    <a:pt x="779" y="0"/>
                  </a:moveTo>
                  <a:cubicBezTo>
                    <a:pt x="604" y="0"/>
                    <a:pt x="424" y="51"/>
                    <a:pt x="281" y="143"/>
                  </a:cubicBezTo>
                  <a:cubicBezTo>
                    <a:pt x="127" y="234"/>
                    <a:pt x="18" y="397"/>
                    <a:pt x="9" y="569"/>
                  </a:cubicBezTo>
                  <a:cubicBezTo>
                    <a:pt x="0" y="724"/>
                    <a:pt x="64" y="878"/>
                    <a:pt x="172" y="996"/>
                  </a:cubicBezTo>
                  <a:cubicBezTo>
                    <a:pt x="315" y="1165"/>
                    <a:pt x="537" y="1259"/>
                    <a:pt x="755" y="1259"/>
                  </a:cubicBezTo>
                  <a:cubicBezTo>
                    <a:pt x="841" y="1259"/>
                    <a:pt x="927" y="1244"/>
                    <a:pt x="1007" y="1213"/>
                  </a:cubicBezTo>
                  <a:cubicBezTo>
                    <a:pt x="1288" y="1095"/>
                    <a:pt x="1478" y="769"/>
                    <a:pt x="1415" y="470"/>
                  </a:cubicBezTo>
                  <a:cubicBezTo>
                    <a:pt x="1347" y="141"/>
                    <a:pt x="1070" y="0"/>
                    <a:pt x="779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4221225" y="1226875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1"/>
                  </a:moveTo>
                  <a:cubicBezTo>
                    <a:pt x="606" y="1"/>
                    <a:pt x="424" y="52"/>
                    <a:pt x="281" y="144"/>
                  </a:cubicBezTo>
                  <a:cubicBezTo>
                    <a:pt x="136" y="234"/>
                    <a:pt x="18" y="398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7" y="1259"/>
                    <a:pt x="755" y="1259"/>
                  </a:cubicBezTo>
                  <a:cubicBezTo>
                    <a:pt x="842" y="1259"/>
                    <a:pt x="927" y="1245"/>
                    <a:pt x="1007" y="1214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2"/>
                    <a:pt x="1076" y="1"/>
                    <a:pt x="782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4329575" y="16091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0"/>
                  </a:moveTo>
                  <a:cubicBezTo>
                    <a:pt x="611" y="0"/>
                    <a:pt x="428" y="51"/>
                    <a:pt x="282" y="143"/>
                  </a:cubicBezTo>
                  <a:cubicBezTo>
                    <a:pt x="137" y="234"/>
                    <a:pt x="28" y="397"/>
                    <a:pt x="10" y="570"/>
                  </a:cubicBezTo>
                  <a:cubicBezTo>
                    <a:pt x="1" y="733"/>
                    <a:pt x="73" y="887"/>
                    <a:pt x="173" y="996"/>
                  </a:cubicBezTo>
                  <a:cubicBezTo>
                    <a:pt x="322" y="1165"/>
                    <a:pt x="542" y="1259"/>
                    <a:pt x="761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8" y="1095"/>
                    <a:pt x="1488" y="769"/>
                    <a:pt x="1424" y="470"/>
                  </a:cubicBezTo>
                  <a:cubicBezTo>
                    <a:pt x="1357" y="141"/>
                    <a:pt x="1080" y="0"/>
                    <a:pt x="787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480202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1"/>
                  </a:moveTo>
                  <a:cubicBezTo>
                    <a:pt x="610" y="1"/>
                    <a:pt x="428" y="52"/>
                    <a:pt x="282" y="144"/>
                  </a:cubicBezTo>
                  <a:cubicBezTo>
                    <a:pt x="136" y="234"/>
                    <a:pt x="28" y="398"/>
                    <a:pt x="10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80" y="1"/>
                    <a:pt x="78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40"/>
          <p:cNvGrpSpPr/>
          <p:nvPr/>
        </p:nvGrpSpPr>
        <p:grpSpPr>
          <a:xfrm>
            <a:off x="7645252" y="539477"/>
            <a:ext cx="710849" cy="572701"/>
            <a:chOff x="4044625" y="1000425"/>
            <a:chExt cx="794600" cy="640175"/>
          </a:xfrm>
        </p:grpSpPr>
        <p:sp>
          <p:nvSpPr>
            <p:cNvPr id="611" name="Google Shape;611;p40"/>
            <p:cNvSpPr/>
            <p:nvPr/>
          </p:nvSpPr>
          <p:spPr>
            <a:xfrm>
              <a:off x="4639025" y="1071825"/>
              <a:ext cx="65775" cy="55825"/>
            </a:xfrm>
            <a:custGeom>
              <a:avLst/>
              <a:gdLst/>
              <a:ahLst/>
              <a:cxnLst/>
              <a:rect l="l" t="t" r="r" b="b"/>
              <a:pathLst>
                <a:path w="2631" h="2233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24"/>
                    <a:pt x="37" y="706"/>
                    <a:pt x="19" y="1014"/>
                  </a:cubicBezTo>
                  <a:cubicBezTo>
                    <a:pt x="1" y="1295"/>
                    <a:pt x="128" y="1567"/>
                    <a:pt x="309" y="1776"/>
                  </a:cubicBezTo>
                  <a:cubicBezTo>
                    <a:pt x="567" y="2066"/>
                    <a:pt x="954" y="2232"/>
                    <a:pt x="1338" y="2232"/>
                  </a:cubicBezTo>
                  <a:cubicBezTo>
                    <a:pt x="1494" y="2232"/>
                    <a:pt x="1650" y="2205"/>
                    <a:pt x="1796" y="2147"/>
                  </a:cubicBezTo>
                  <a:cubicBezTo>
                    <a:pt x="2295" y="1948"/>
                    <a:pt x="2630" y="1367"/>
                    <a:pt x="2521" y="832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4274275" y="100042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0" y="0"/>
                  </a:moveTo>
                  <a:cubicBezTo>
                    <a:pt x="1071" y="0"/>
                    <a:pt x="753" y="89"/>
                    <a:pt x="499" y="252"/>
                  </a:cubicBezTo>
                  <a:cubicBezTo>
                    <a:pt x="236" y="415"/>
                    <a:pt x="36" y="696"/>
                    <a:pt x="18" y="1013"/>
                  </a:cubicBezTo>
                  <a:cubicBezTo>
                    <a:pt x="0" y="1285"/>
                    <a:pt x="118" y="1557"/>
                    <a:pt x="299" y="1766"/>
                  </a:cubicBezTo>
                  <a:cubicBezTo>
                    <a:pt x="560" y="2059"/>
                    <a:pt x="950" y="2230"/>
                    <a:pt x="1338" y="2230"/>
                  </a:cubicBezTo>
                  <a:cubicBezTo>
                    <a:pt x="1491" y="2230"/>
                    <a:pt x="1643" y="2203"/>
                    <a:pt x="1787" y="2147"/>
                  </a:cubicBezTo>
                  <a:cubicBezTo>
                    <a:pt x="2294" y="1938"/>
                    <a:pt x="2630" y="1367"/>
                    <a:pt x="2521" y="832"/>
                  </a:cubicBezTo>
                  <a:cubicBezTo>
                    <a:pt x="2396" y="252"/>
                    <a:pt x="1900" y="0"/>
                    <a:pt x="1380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4131000" y="128627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16"/>
                    <a:pt x="37" y="697"/>
                    <a:pt x="18" y="1014"/>
                  </a:cubicBezTo>
                  <a:cubicBezTo>
                    <a:pt x="0" y="1286"/>
                    <a:pt x="118" y="1558"/>
                    <a:pt x="309" y="1767"/>
                  </a:cubicBezTo>
                  <a:cubicBezTo>
                    <a:pt x="562" y="2059"/>
                    <a:pt x="956" y="2231"/>
                    <a:pt x="1342" y="2231"/>
                  </a:cubicBezTo>
                  <a:cubicBezTo>
                    <a:pt x="1494" y="2231"/>
                    <a:pt x="1646" y="2204"/>
                    <a:pt x="1787" y="2148"/>
                  </a:cubicBezTo>
                  <a:cubicBezTo>
                    <a:pt x="2294" y="1939"/>
                    <a:pt x="2630" y="1368"/>
                    <a:pt x="2521" y="833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4421400" y="1286275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5" y="1"/>
                  </a:moveTo>
                  <a:cubicBezTo>
                    <a:pt x="1076" y="1"/>
                    <a:pt x="758" y="90"/>
                    <a:pt x="508" y="252"/>
                  </a:cubicBezTo>
                  <a:cubicBezTo>
                    <a:pt x="245" y="416"/>
                    <a:pt x="37" y="697"/>
                    <a:pt x="18" y="1014"/>
                  </a:cubicBezTo>
                  <a:cubicBezTo>
                    <a:pt x="0" y="1286"/>
                    <a:pt x="127" y="1558"/>
                    <a:pt x="309" y="1767"/>
                  </a:cubicBezTo>
                  <a:cubicBezTo>
                    <a:pt x="569" y="2059"/>
                    <a:pt x="959" y="2231"/>
                    <a:pt x="1347" y="2231"/>
                  </a:cubicBezTo>
                  <a:cubicBezTo>
                    <a:pt x="1500" y="2231"/>
                    <a:pt x="1652" y="2204"/>
                    <a:pt x="1796" y="2148"/>
                  </a:cubicBezTo>
                  <a:cubicBezTo>
                    <a:pt x="2304" y="1939"/>
                    <a:pt x="2639" y="1368"/>
                    <a:pt x="2521" y="833"/>
                  </a:cubicBezTo>
                  <a:cubicBezTo>
                    <a:pt x="2402" y="253"/>
                    <a:pt x="1905" y="1"/>
                    <a:pt x="1385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4621350" y="1258400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9" y="1"/>
                  </a:moveTo>
                  <a:cubicBezTo>
                    <a:pt x="1080" y="1"/>
                    <a:pt x="762" y="90"/>
                    <a:pt x="508" y="252"/>
                  </a:cubicBezTo>
                  <a:cubicBezTo>
                    <a:pt x="245" y="415"/>
                    <a:pt x="46" y="696"/>
                    <a:pt x="18" y="1014"/>
                  </a:cubicBezTo>
                  <a:cubicBezTo>
                    <a:pt x="0" y="1286"/>
                    <a:pt x="127" y="1558"/>
                    <a:pt x="309" y="1766"/>
                  </a:cubicBezTo>
                  <a:cubicBezTo>
                    <a:pt x="569" y="2059"/>
                    <a:pt x="959" y="2230"/>
                    <a:pt x="1347" y="2230"/>
                  </a:cubicBezTo>
                  <a:cubicBezTo>
                    <a:pt x="1500" y="2230"/>
                    <a:pt x="1652" y="2204"/>
                    <a:pt x="1796" y="2147"/>
                  </a:cubicBezTo>
                  <a:cubicBezTo>
                    <a:pt x="2304" y="1939"/>
                    <a:pt x="2639" y="1367"/>
                    <a:pt x="2530" y="832"/>
                  </a:cubicBezTo>
                  <a:cubicBezTo>
                    <a:pt x="2405" y="252"/>
                    <a:pt x="1909" y="1"/>
                    <a:pt x="1389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4221000" y="1517750"/>
              <a:ext cx="66000" cy="55800"/>
            </a:xfrm>
            <a:custGeom>
              <a:avLst/>
              <a:gdLst/>
              <a:ahLst/>
              <a:cxnLst/>
              <a:rect l="l" t="t" r="r" b="b"/>
              <a:pathLst>
                <a:path w="2640" h="2232" extrusionOk="0">
                  <a:moveTo>
                    <a:pt x="1385" y="0"/>
                  </a:moveTo>
                  <a:cubicBezTo>
                    <a:pt x="1076" y="0"/>
                    <a:pt x="758" y="89"/>
                    <a:pt x="508" y="252"/>
                  </a:cubicBezTo>
                  <a:cubicBezTo>
                    <a:pt x="236" y="424"/>
                    <a:pt x="37" y="705"/>
                    <a:pt x="18" y="1013"/>
                  </a:cubicBezTo>
                  <a:cubicBezTo>
                    <a:pt x="0" y="1295"/>
                    <a:pt x="127" y="1567"/>
                    <a:pt x="309" y="1775"/>
                  </a:cubicBezTo>
                  <a:cubicBezTo>
                    <a:pt x="567" y="2066"/>
                    <a:pt x="953" y="2232"/>
                    <a:pt x="1338" y="2232"/>
                  </a:cubicBezTo>
                  <a:cubicBezTo>
                    <a:pt x="1494" y="2232"/>
                    <a:pt x="1649" y="2205"/>
                    <a:pt x="1796" y="2147"/>
                  </a:cubicBezTo>
                  <a:cubicBezTo>
                    <a:pt x="2304" y="1947"/>
                    <a:pt x="2639" y="1367"/>
                    <a:pt x="2521" y="832"/>
                  </a:cubicBezTo>
                  <a:cubicBezTo>
                    <a:pt x="2402" y="252"/>
                    <a:pt x="1904" y="0"/>
                    <a:pt x="1385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4579400" y="1152300"/>
              <a:ext cx="36975" cy="31500"/>
            </a:xfrm>
            <a:custGeom>
              <a:avLst/>
              <a:gdLst/>
              <a:ahLst/>
              <a:cxnLst/>
              <a:rect l="l" t="t" r="r" b="b"/>
              <a:pathLst>
                <a:path w="1479" h="1260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3"/>
                  </a:cubicBezTo>
                  <a:cubicBezTo>
                    <a:pt x="1297" y="1096"/>
                    <a:pt x="1479" y="769"/>
                    <a:pt x="1424" y="470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4044625" y="11523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6" y="0"/>
                  </a:moveTo>
                  <a:cubicBezTo>
                    <a:pt x="610" y="0"/>
                    <a:pt x="428" y="51"/>
                    <a:pt x="281" y="143"/>
                  </a:cubicBezTo>
                  <a:cubicBezTo>
                    <a:pt x="136" y="234"/>
                    <a:pt x="2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1"/>
                    <a:pt x="1080" y="0"/>
                    <a:pt x="786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4561500" y="15658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0"/>
                  </a:moveTo>
                  <a:cubicBezTo>
                    <a:pt x="606" y="0"/>
                    <a:pt x="424" y="51"/>
                    <a:pt x="281" y="143"/>
                  </a:cubicBezTo>
                  <a:cubicBezTo>
                    <a:pt x="136" y="234"/>
                    <a:pt x="1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8" y="1259"/>
                    <a:pt x="755" y="1259"/>
                  </a:cubicBezTo>
                  <a:cubicBezTo>
                    <a:pt x="842" y="1259"/>
                    <a:pt x="927" y="1244"/>
                    <a:pt x="1007" y="1213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1"/>
                    <a:pt x="1076" y="0"/>
                    <a:pt x="782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4749650" y="1464475"/>
              <a:ext cx="36975" cy="31450"/>
            </a:xfrm>
            <a:custGeom>
              <a:avLst/>
              <a:gdLst/>
              <a:ahLst/>
              <a:cxnLst/>
              <a:rect l="l" t="t" r="r" b="b"/>
              <a:pathLst>
                <a:path w="1479" h="1258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69"/>
                  </a:cubicBezTo>
                  <a:cubicBezTo>
                    <a:pt x="1" y="723"/>
                    <a:pt x="64" y="878"/>
                    <a:pt x="173" y="995"/>
                  </a:cubicBezTo>
                  <a:cubicBezTo>
                    <a:pt x="318" y="1160"/>
                    <a:pt x="543" y="1257"/>
                    <a:pt x="763" y="1257"/>
                  </a:cubicBezTo>
                  <a:cubicBezTo>
                    <a:pt x="847" y="1257"/>
                    <a:pt x="930" y="1243"/>
                    <a:pt x="1007" y="1213"/>
                  </a:cubicBezTo>
                  <a:cubicBezTo>
                    <a:pt x="1297" y="1095"/>
                    <a:pt x="1479" y="769"/>
                    <a:pt x="1424" y="469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4505275" y="1040375"/>
              <a:ext cx="37200" cy="31525"/>
            </a:xfrm>
            <a:custGeom>
              <a:avLst/>
              <a:gdLst/>
              <a:ahLst/>
              <a:cxnLst/>
              <a:rect l="l" t="t" r="r" b="b"/>
              <a:pathLst>
                <a:path w="1488" h="1261" extrusionOk="0">
                  <a:moveTo>
                    <a:pt x="781" y="0"/>
                  </a:moveTo>
                  <a:cubicBezTo>
                    <a:pt x="606" y="0"/>
                    <a:pt x="426" y="50"/>
                    <a:pt x="282" y="141"/>
                  </a:cubicBezTo>
                  <a:cubicBezTo>
                    <a:pt x="137" y="241"/>
                    <a:pt x="19" y="395"/>
                    <a:pt x="10" y="576"/>
                  </a:cubicBezTo>
                  <a:cubicBezTo>
                    <a:pt x="0" y="730"/>
                    <a:pt x="73" y="884"/>
                    <a:pt x="173" y="1002"/>
                  </a:cubicBezTo>
                  <a:cubicBezTo>
                    <a:pt x="321" y="1164"/>
                    <a:pt x="539" y="1261"/>
                    <a:pt x="756" y="1261"/>
                  </a:cubicBezTo>
                  <a:cubicBezTo>
                    <a:pt x="844" y="1261"/>
                    <a:pt x="932" y="1245"/>
                    <a:pt x="1016" y="1211"/>
                  </a:cubicBezTo>
                  <a:cubicBezTo>
                    <a:pt x="1297" y="1102"/>
                    <a:pt x="1488" y="776"/>
                    <a:pt x="1424" y="467"/>
                  </a:cubicBezTo>
                  <a:cubicBezTo>
                    <a:pt x="1356" y="142"/>
                    <a:pt x="1076" y="0"/>
                    <a:pt x="781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439917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28" y="234"/>
                    <a:pt x="19" y="398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7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4386025" y="14329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37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4080450" y="1502100"/>
              <a:ext cx="36975" cy="31475"/>
            </a:xfrm>
            <a:custGeom>
              <a:avLst/>
              <a:gdLst/>
              <a:ahLst/>
              <a:cxnLst/>
              <a:rect l="l" t="t" r="r" b="b"/>
              <a:pathLst>
                <a:path w="1479" h="1259" extrusionOk="0">
                  <a:moveTo>
                    <a:pt x="779" y="0"/>
                  </a:moveTo>
                  <a:cubicBezTo>
                    <a:pt x="604" y="0"/>
                    <a:pt x="424" y="51"/>
                    <a:pt x="281" y="143"/>
                  </a:cubicBezTo>
                  <a:cubicBezTo>
                    <a:pt x="127" y="234"/>
                    <a:pt x="18" y="397"/>
                    <a:pt x="9" y="569"/>
                  </a:cubicBezTo>
                  <a:cubicBezTo>
                    <a:pt x="0" y="724"/>
                    <a:pt x="64" y="878"/>
                    <a:pt x="172" y="996"/>
                  </a:cubicBezTo>
                  <a:cubicBezTo>
                    <a:pt x="315" y="1165"/>
                    <a:pt x="537" y="1259"/>
                    <a:pt x="755" y="1259"/>
                  </a:cubicBezTo>
                  <a:cubicBezTo>
                    <a:pt x="841" y="1259"/>
                    <a:pt x="927" y="1244"/>
                    <a:pt x="1007" y="1213"/>
                  </a:cubicBezTo>
                  <a:cubicBezTo>
                    <a:pt x="1288" y="1095"/>
                    <a:pt x="1478" y="769"/>
                    <a:pt x="1415" y="470"/>
                  </a:cubicBezTo>
                  <a:cubicBezTo>
                    <a:pt x="1347" y="141"/>
                    <a:pt x="1070" y="0"/>
                    <a:pt x="779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4221225" y="1226875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1"/>
                  </a:moveTo>
                  <a:cubicBezTo>
                    <a:pt x="606" y="1"/>
                    <a:pt x="424" y="52"/>
                    <a:pt x="281" y="144"/>
                  </a:cubicBezTo>
                  <a:cubicBezTo>
                    <a:pt x="136" y="234"/>
                    <a:pt x="18" y="398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7" y="1259"/>
                    <a:pt x="755" y="1259"/>
                  </a:cubicBezTo>
                  <a:cubicBezTo>
                    <a:pt x="842" y="1259"/>
                    <a:pt x="927" y="1245"/>
                    <a:pt x="1007" y="1214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2"/>
                    <a:pt x="1076" y="1"/>
                    <a:pt x="782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4329575" y="16091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0"/>
                  </a:moveTo>
                  <a:cubicBezTo>
                    <a:pt x="611" y="0"/>
                    <a:pt x="428" y="51"/>
                    <a:pt x="282" y="143"/>
                  </a:cubicBezTo>
                  <a:cubicBezTo>
                    <a:pt x="137" y="234"/>
                    <a:pt x="28" y="397"/>
                    <a:pt x="10" y="570"/>
                  </a:cubicBezTo>
                  <a:cubicBezTo>
                    <a:pt x="1" y="733"/>
                    <a:pt x="73" y="887"/>
                    <a:pt x="173" y="996"/>
                  </a:cubicBezTo>
                  <a:cubicBezTo>
                    <a:pt x="322" y="1165"/>
                    <a:pt x="542" y="1259"/>
                    <a:pt x="761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8" y="1095"/>
                    <a:pt x="1488" y="769"/>
                    <a:pt x="1424" y="470"/>
                  </a:cubicBezTo>
                  <a:cubicBezTo>
                    <a:pt x="1357" y="141"/>
                    <a:pt x="1080" y="0"/>
                    <a:pt x="787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480202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1"/>
                  </a:moveTo>
                  <a:cubicBezTo>
                    <a:pt x="610" y="1"/>
                    <a:pt x="428" y="52"/>
                    <a:pt x="282" y="144"/>
                  </a:cubicBezTo>
                  <a:cubicBezTo>
                    <a:pt x="136" y="234"/>
                    <a:pt x="28" y="398"/>
                    <a:pt x="10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80" y="1"/>
                    <a:pt x="78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A picture containing dog, indoor, laying, white&#10;&#10;Description automatically generated">
            <a:extLst>
              <a:ext uri="{FF2B5EF4-FFF2-40B4-BE49-F238E27FC236}">
                <a16:creationId xmlns:a16="http://schemas.microsoft.com/office/drawing/2014/main" id="{E8B6C298-5B6C-D174-7BFE-83BD85CCF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7263" t="240" r="33312" b="1"/>
          <a:stretch/>
        </p:blipFill>
        <p:spPr>
          <a:xfrm>
            <a:off x="2697957" y="0"/>
            <a:ext cx="3822444" cy="5143500"/>
          </a:xfrm>
          <a:prstGeom prst="rect">
            <a:avLst/>
          </a:prstGeom>
        </p:spPr>
      </p:pic>
      <p:sp>
        <p:nvSpPr>
          <p:cNvPr id="5" name="Google Shape;504;p38">
            <a:extLst>
              <a:ext uri="{FF2B5EF4-FFF2-40B4-BE49-F238E27FC236}">
                <a16:creationId xmlns:a16="http://schemas.microsoft.com/office/drawing/2014/main" id="{DDB001B9-72A1-DE02-0EB7-317440B262DB}"/>
              </a:ext>
            </a:extLst>
          </p:cNvPr>
          <p:cNvSpPr txBox="1">
            <a:spLocks/>
          </p:cNvSpPr>
          <p:nvPr/>
        </p:nvSpPr>
        <p:spPr>
          <a:xfrm>
            <a:off x="2326636" y="263640"/>
            <a:ext cx="4695749" cy="23081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altLang="zh-CN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Sleeping is The Best </a:t>
            </a:r>
            <a:r>
              <a:rPr lang="en-US" altLang="zh-CN" sz="3600" b="1" dirty="0">
                <a:solidFill>
                  <a:schemeClr val="accent2"/>
                </a:solidFill>
                <a:latin typeface="Georgia" panose="02040502050405020303" pitchFamily="18" charset="0"/>
              </a:rPr>
              <a:t>Medicine.</a:t>
            </a:r>
            <a:r>
              <a:rPr lang="en-US" altLang="zh-CN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endParaRPr lang="en-US" sz="32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1" name="Google Shape;951;p51"/>
          <p:cNvGrpSpPr/>
          <p:nvPr/>
        </p:nvGrpSpPr>
        <p:grpSpPr>
          <a:xfrm>
            <a:off x="568481" y="296635"/>
            <a:ext cx="860631" cy="693374"/>
            <a:chOff x="4044625" y="1000425"/>
            <a:chExt cx="794600" cy="640175"/>
          </a:xfrm>
        </p:grpSpPr>
        <p:sp>
          <p:nvSpPr>
            <p:cNvPr id="952" name="Google Shape;952;p51"/>
            <p:cNvSpPr/>
            <p:nvPr/>
          </p:nvSpPr>
          <p:spPr>
            <a:xfrm>
              <a:off x="4639025" y="1071825"/>
              <a:ext cx="65775" cy="55825"/>
            </a:xfrm>
            <a:custGeom>
              <a:avLst/>
              <a:gdLst/>
              <a:ahLst/>
              <a:cxnLst/>
              <a:rect l="l" t="t" r="r" b="b"/>
              <a:pathLst>
                <a:path w="2631" h="2233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24"/>
                    <a:pt x="37" y="706"/>
                    <a:pt x="19" y="1014"/>
                  </a:cubicBezTo>
                  <a:cubicBezTo>
                    <a:pt x="1" y="1295"/>
                    <a:pt x="128" y="1567"/>
                    <a:pt x="309" y="1776"/>
                  </a:cubicBezTo>
                  <a:cubicBezTo>
                    <a:pt x="567" y="2066"/>
                    <a:pt x="954" y="2232"/>
                    <a:pt x="1338" y="2232"/>
                  </a:cubicBezTo>
                  <a:cubicBezTo>
                    <a:pt x="1494" y="2232"/>
                    <a:pt x="1650" y="2205"/>
                    <a:pt x="1796" y="2147"/>
                  </a:cubicBezTo>
                  <a:cubicBezTo>
                    <a:pt x="2295" y="1948"/>
                    <a:pt x="2630" y="1367"/>
                    <a:pt x="2521" y="832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274275" y="100042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0" y="0"/>
                  </a:moveTo>
                  <a:cubicBezTo>
                    <a:pt x="1071" y="0"/>
                    <a:pt x="753" y="89"/>
                    <a:pt x="499" y="252"/>
                  </a:cubicBezTo>
                  <a:cubicBezTo>
                    <a:pt x="236" y="415"/>
                    <a:pt x="36" y="696"/>
                    <a:pt x="18" y="1013"/>
                  </a:cubicBezTo>
                  <a:cubicBezTo>
                    <a:pt x="0" y="1285"/>
                    <a:pt x="118" y="1557"/>
                    <a:pt x="299" y="1766"/>
                  </a:cubicBezTo>
                  <a:cubicBezTo>
                    <a:pt x="560" y="2059"/>
                    <a:pt x="950" y="2230"/>
                    <a:pt x="1338" y="2230"/>
                  </a:cubicBezTo>
                  <a:cubicBezTo>
                    <a:pt x="1491" y="2230"/>
                    <a:pt x="1643" y="2203"/>
                    <a:pt x="1787" y="2147"/>
                  </a:cubicBezTo>
                  <a:cubicBezTo>
                    <a:pt x="2294" y="1938"/>
                    <a:pt x="2630" y="1367"/>
                    <a:pt x="2521" y="832"/>
                  </a:cubicBezTo>
                  <a:cubicBezTo>
                    <a:pt x="2396" y="252"/>
                    <a:pt x="1900" y="0"/>
                    <a:pt x="1380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131000" y="128627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16"/>
                    <a:pt x="37" y="697"/>
                    <a:pt x="18" y="1014"/>
                  </a:cubicBezTo>
                  <a:cubicBezTo>
                    <a:pt x="0" y="1286"/>
                    <a:pt x="118" y="1558"/>
                    <a:pt x="309" y="1767"/>
                  </a:cubicBezTo>
                  <a:cubicBezTo>
                    <a:pt x="562" y="2059"/>
                    <a:pt x="956" y="2231"/>
                    <a:pt x="1342" y="2231"/>
                  </a:cubicBezTo>
                  <a:cubicBezTo>
                    <a:pt x="1494" y="2231"/>
                    <a:pt x="1646" y="2204"/>
                    <a:pt x="1787" y="2148"/>
                  </a:cubicBezTo>
                  <a:cubicBezTo>
                    <a:pt x="2294" y="1939"/>
                    <a:pt x="2630" y="1368"/>
                    <a:pt x="2521" y="833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4421400" y="1286275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5" y="1"/>
                  </a:moveTo>
                  <a:cubicBezTo>
                    <a:pt x="1076" y="1"/>
                    <a:pt x="758" y="90"/>
                    <a:pt x="508" y="252"/>
                  </a:cubicBezTo>
                  <a:cubicBezTo>
                    <a:pt x="245" y="416"/>
                    <a:pt x="37" y="697"/>
                    <a:pt x="18" y="1014"/>
                  </a:cubicBezTo>
                  <a:cubicBezTo>
                    <a:pt x="0" y="1286"/>
                    <a:pt x="127" y="1558"/>
                    <a:pt x="309" y="1767"/>
                  </a:cubicBezTo>
                  <a:cubicBezTo>
                    <a:pt x="569" y="2059"/>
                    <a:pt x="959" y="2231"/>
                    <a:pt x="1347" y="2231"/>
                  </a:cubicBezTo>
                  <a:cubicBezTo>
                    <a:pt x="1500" y="2231"/>
                    <a:pt x="1652" y="2204"/>
                    <a:pt x="1796" y="2148"/>
                  </a:cubicBezTo>
                  <a:cubicBezTo>
                    <a:pt x="2304" y="1939"/>
                    <a:pt x="2639" y="1368"/>
                    <a:pt x="2521" y="833"/>
                  </a:cubicBezTo>
                  <a:cubicBezTo>
                    <a:pt x="2402" y="253"/>
                    <a:pt x="1905" y="1"/>
                    <a:pt x="1385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4621350" y="1258400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9" y="1"/>
                  </a:moveTo>
                  <a:cubicBezTo>
                    <a:pt x="1080" y="1"/>
                    <a:pt x="762" y="90"/>
                    <a:pt x="508" y="252"/>
                  </a:cubicBezTo>
                  <a:cubicBezTo>
                    <a:pt x="245" y="415"/>
                    <a:pt x="46" y="696"/>
                    <a:pt x="18" y="1014"/>
                  </a:cubicBezTo>
                  <a:cubicBezTo>
                    <a:pt x="0" y="1286"/>
                    <a:pt x="127" y="1558"/>
                    <a:pt x="309" y="1766"/>
                  </a:cubicBezTo>
                  <a:cubicBezTo>
                    <a:pt x="569" y="2059"/>
                    <a:pt x="959" y="2230"/>
                    <a:pt x="1347" y="2230"/>
                  </a:cubicBezTo>
                  <a:cubicBezTo>
                    <a:pt x="1500" y="2230"/>
                    <a:pt x="1652" y="2204"/>
                    <a:pt x="1796" y="2147"/>
                  </a:cubicBezTo>
                  <a:cubicBezTo>
                    <a:pt x="2304" y="1939"/>
                    <a:pt x="2639" y="1367"/>
                    <a:pt x="2530" y="832"/>
                  </a:cubicBezTo>
                  <a:cubicBezTo>
                    <a:pt x="2405" y="252"/>
                    <a:pt x="1909" y="1"/>
                    <a:pt x="1389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4221000" y="1517750"/>
              <a:ext cx="66000" cy="55800"/>
            </a:xfrm>
            <a:custGeom>
              <a:avLst/>
              <a:gdLst/>
              <a:ahLst/>
              <a:cxnLst/>
              <a:rect l="l" t="t" r="r" b="b"/>
              <a:pathLst>
                <a:path w="2640" h="2232" extrusionOk="0">
                  <a:moveTo>
                    <a:pt x="1385" y="0"/>
                  </a:moveTo>
                  <a:cubicBezTo>
                    <a:pt x="1076" y="0"/>
                    <a:pt x="758" y="89"/>
                    <a:pt x="508" y="252"/>
                  </a:cubicBezTo>
                  <a:cubicBezTo>
                    <a:pt x="236" y="424"/>
                    <a:pt x="37" y="705"/>
                    <a:pt x="18" y="1013"/>
                  </a:cubicBezTo>
                  <a:cubicBezTo>
                    <a:pt x="0" y="1295"/>
                    <a:pt x="127" y="1567"/>
                    <a:pt x="309" y="1775"/>
                  </a:cubicBezTo>
                  <a:cubicBezTo>
                    <a:pt x="567" y="2066"/>
                    <a:pt x="953" y="2232"/>
                    <a:pt x="1338" y="2232"/>
                  </a:cubicBezTo>
                  <a:cubicBezTo>
                    <a:pt x="1494" y="2232"/>
                    <a:pt x="1649" y="2205"/>
                    <a:pt x="1796" y="2147"/>
                  </a:cubicBezTo>
                  <a:cubicBezTo>
                    <a:pt x="2304" y="1947"/>
                    <a:pt x="2639" y="1367"/>
                    <a:pt x="2521" y="832"/>
                  </a:cubicBezTo>
                  <a:cubicBezTo>
                    <a:pt x="2402" y="252"/>
                    <a:pt x="1904" y="0"/>
                    <a:pt x="1385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4579400" y="1152300"/>
              <a:ext cx="36975" cy="31500"/>
            </a:xfrm>
            <a:custGeom>
              <a:avLst/>
              <a:gdLst/>
              <a:ahLst/>
              <a:cxnLst/>
              <a:rect l="l" t="t" r="r" b="b"/>
              <a:pathLst>
                <a:path w="1479" h="1260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3"/>
                  </a:cubicBezTo>
                  <a:cubicBezTo>
                    <a:pt x="1297" y="1096"/>
                    <a:pt x="1479" y="769"/>
                    <a:pt x="1424" y="470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4044625" y="11523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6" y="0"/>
                  </a:moveTo>
                  <a:cubicBezTo>
                    <a:pt x="610" y="0"/>
                    <a:pt x="428" y="51"/>
                    <a:pt x="281" y="143"/>
                  </a:cubicBezTo>
                  <a:cubicBezTo>
                    <a:pt x="136" y="234"/>
                    <a:pt x="2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1"/>
                    <a:pt x="1080" y="0"/>
                    <a:pt x="786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4561500" y="15658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0"/>
                  </a:moveTo>
                  <a:cubicBezTo>
                    <a:pt x="606" y="0"/>
                    <a:pt x="424" y="51"/>
                    <a:pt x="281" y="143"/>
                  </a:cubicBezTo>
                  <a:cubicBezTo>
                    <a:pt x="136" y="234"/>
                    <a:pt x="1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8" y="1259"/>
                    <a:pt x="755" y="1259"/>
                  </a:cubicBezTo>
                  <a:cubicBezTo>
                    <a:pt x="842" y="1259"/>
                    <a:pt x="927" y="1244"/>
                    <a:pt x="1007" y="1213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1"/>
                    <a:pt x="1076" y="0"/>
                    <a:pt x="782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4749650" y="1464475"/>
              <a:ext cx="36975" cy="31450"/>
            </a:xfrm>
            <a:custGeom>
              <a:avLst/>
              <a:gdLst/>
              <a:ahLst/>
              <a:cxnLst/>
              <a:rect l="l" t="t" r="r" b="b"/>
              <a:pathLst>
                <a:path w="1479" h="1258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69"/>
                  </a:cubicBezTo>
                  <a:cubicBezTo>
                    <a:pt x="1" y="723"/>
                    <a:pt x="64" y="878"/>
                    <a:pt x="173" y="995"/>
                  </a:cubicBezTo>
                  <a:cubicBezTo>
                    <a:pt x="318" y="1160"/>
                    <a:pt x="543" y="1257"/>
                    <a:pt x="763" y="1257"/>
                  </a:cubicBezTo>
                  <a:cubicBezTo>
                    <a:pt x="847" y="1257"/>
                    <a:pt x="930" y="1243"/>
                    <a:pt x="1007" y="1213"/>
                  </a:cubicBezTo>
                  <a:cubicBezTo>
                    <a:pt x="1297" y="1095"/>
                    <a:pt x="1479" y="769"/>
                    <a:pt x="1424" y="469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4505275" y="1040375"/>
              <a:ext cx="37200" cy="31525"/>
            </a:xfrm>
            <a:custGeom>
              <a:avLst/>
              <a:gdLst/>
              <a:ahLst/>
              <a:cxnLst/>
              <a:rect l="l" t="t" r="r" b="b"/>
              <a:pathLst>
                <a:path w="1488" h="1261" extrusionOk="0">
                  <a:moveTo>
                    <a:pt x="781" y="0"/>
                  </a:moveTo>
                  <a:cubicBezTo>
                    <a:pt x="606" y="0"/>
                    <a:pt x="426" y="50"/>
                    <a:pt x="282" y="141"/>
                  </a:cubicBezTo>
                  <a:cubicBezTo>
                    <a:pt x="137" y="241"/>
                    <a:pt x="19" y="395"/>
                    <a:pt x="10" y="576"/>
                  </a:cubicBezTo>
                  <a:cubicBezTo>
                    <a:pt x="0" y="730"/>
                    <a:pt x="73" y="884"/>
                    <a:pt x="173" y="1002"/>
                  </a:cubicBezTo>
                  <a:cubicBezTo>
                    <a:pt x="321" y="1164"/>
                    <a:pt x="539" y="1261"/>
                    <a:pt x="756" y="1261"/>
                  </a:cubicBezTo>
                  <a:cubicBezTo>
                    <a:pt x="844" y="1261"/>
                    <a:pt x="932" y="1245"/>
                    <a:pt x="1016" y="1211"/>
                  </a:cubicBezTo>
                  <a:cubicBezTo>
                    <a:pt x="1297" y="1102"/>
                    <a:pt x="1488" y="776"/>
                    <a:pt x="1424" y="467"/>
                  </a:cubicBezTo>
                  <a:cubicBezTo>
                    <a:pt x="1356" y="142"/>
                    <a:pt x="1076" y="0"/>
                    <a:pt x="781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439917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28" y="234"/>
                    <a:pt x="19" y="398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7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4386025" y="14329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37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4080450" y="1502100"/>
              <a:ext cx="36975" cy="31475"/>
            </a:xfrm>
            <a:custGeom>
              <a:avLst/>
              <a:gdLst/>
              <a:ahLst/>
              <a:cxnLst/>
              <a:rect l="l" t="t" r="r" b="b"/>
              <a:pathLst>
                <a:path w="1479" h="1259" extrusionOk="0">
                  <a:moveTo>
                    <a:pt x="779" y="0"/>
                  </a:moveTo>
                  <a:cubicBezTo>
                    <a:pt x="604" y="0"/>
                    <a:pt x="424" y="51"/>
                    <a:pt x="281" y="143"/>
                  </a:cubicBezTo>
                  <a:cubicBezTo>
                    <a:pt x="127" y="234"/>
                    <a:pt x="18" y="397"/>
                    <a:pt x="9" y="569"/>
                  </a:cubicBezTo>
                  <a:cubicBezTo>
                    <a:pt x="0" y="724"/>
                    <a:pt x="64" y="878"/>
                    <a:pt x="172" y="996"/>
                  </a:cubicBezTo>
                  <a:cubicBezTo>
                    <a:pt x="315" y="1165"/>
                    <a:pt x="537" y="1259"/>
                    <a:pt x="755" y="1259"/>
                  </a:cubicBezTo>
                  <a:cubicBezTo>
                    <a:pt x="841" y="1259"/>
                    <a:pt x="927" y="1244"/>
                    <a:pt x="1007" y="1213"/>
                  </a:cubicBezTo>
                  <a:cubicBezTo>
                    <a:pt x="1288" y="1095"/>
                    <a:pt x="1478" y="769"/>
                    <a:pt x="1415" y="470"/>
                  </a:cubicBezTo>
                  <a:cubicBezTo>
                    <a:pt x="1347" y="141"/>
                    <a:pt x="1070" y="0"/>
                    <a:pt x="779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4221225" y="1226875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1"/>
                  </a:moveTo>
                  <a:cubicBezTo>
                    <a:pt x="606" y="1"/>
                    <a:pt x="424" y="52"/>
                    <a:pt x="281" y="144"/>
                  </a:cubicBezTo>
                  <a:cubicBezTo>
                    <a:pt x="136" y="234"/>
                    <a:pt x="18" y="398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7" y="1259"/>
                    <a:pt x="755" y="1259"/>
                  </a:cubicBezTo>
                  <a:cubicBezTo>
                    <a:pt x="842" y="1259"/>
                    <a:pt x="927" y="1245"/>
                    <a:pt x="1007" y="1214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2"/>
                    <a:pt x="1076" y="1"/>
                    <a:pt x="782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4329575" y="16091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0"/>
                  </a:moveTo>
                  <a:cubicBezTo>
                    <a:pt x="611" y="0"/>
                    <a:pt x="428" y="51"/>
                    <a:pt x="282" y="143"/>
                  </a:cubicBezTo>
                  <a:cubicBezTo>
                    <a:pt x="137" y="234"/>
                    <a:pt x="28" y="397"/>
                    <a:pt x="10" y="570"/>
                  </a:cubicBezTo>
                  <a:cubicBezTo>
                    <a:pt x="1" y="733"/>
                    <a:pt x="73" y="887"/>
                    <a:pt x="173" y="996"/>
                  </a:cubicBezTo>
                  <a:cubicBezTo>
                    <a:pt x="322" y="1165"/>
                    <a:pt x="542" y="1259"/>
                    <a:pt x="761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8" y="1095"/>
                    <a:pt x="1488" y="769"/>
                    <a:pt x="1424" y="470"/>
                  </a:cubicBezTo>
                  <a:cubicBezTo>
                    <a:pt x="1357" y="141"/>
                    <a:pt x="1080" y="0"/>
                    <a:pt x="787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480202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1"/>
                  </a:moveTo>
                  <a:cubicBezTo>
                    <a:pt x="610" y="1"/>
                    <a:pt x="428" y="52"/>
                    <a:pt x="282" y="144"/>
                  </a:cubicBezTo>
                  <a:cubicBezTo>
                    <a:pt x="136" y="234"/>
                    <a:pt x="28" y="398"/>
                    <a:pt x="10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80" y="1"/>
                    <a:pt x="78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51"/>
          <p:cNvGrpSpPr/>
          <p:nvPr/>
        </p:nvGrpSpPr>
        <p:grpSpPr>
          <a:xfrm>
            <a:off x="7971681" y="4249947"/>
            <a:ext cx="860631" cy="693374"/>
            <a:chOff x="4044625" y="1000425"/>
            <a:chExt cx="794600" cy="640175"/>
          </a:xfrm>
        </p:grpSpPr>
        <p:sp>
          <p:nvSpPr>
            <p:cNvPr id="970" name="Google Shape;970;p51"/>
            <p:cNvSpPr/>
            <p:nvPr/>
          </p:nvSpPr>
          <p:spPr>
            <a:xfrm>
              <a:off x="4639025" y="1071825"/>
              <a:ext cx="65775" cy="55825"/>
            </a:xfrm>
            <a:custGeom>
              <a:avLst/>
              <a:gdLst/>
              <a:ahLst/>
              <a:cxnLst/>
              <a:rect l="l" t="t" r="r" b="b"/>
              <a:pathLst>
                <a:path w="2631" h="2233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24"/>
                    <a:pt x="37" y="706"/>
                    <a:pt x="19" y="1014"/>
                  </a:cubicBezTo>
                  <a:cubicBezTo>
                    <a:pt x="1" y="1295"/>
                    <a:pt x="128" y="1567"/>
                    <a:pt x="309" y="1776"/>
                  </a:cubicBezTo>
                  <a:cubicBezTo>
                    <a:pt x="567" y="2066"/>
                    <a:pt x="954" y="2232"/>
                    <a:pt x="1338" y="2232"/>
                  </a:cubicBezTo>
                  <a:cubicBezTo>
                    <a:pt x="1494" y="2232"/>
                    <a:pt x="1650" y="2205"/>
                    <a:pt x="1796" y="2147"/>
                  </a:cubicBezTo>
                  <a:cubicBezTo>
                    <a:pt x="2295" y="1948"/>
                    <a:pt x="2630" y="1367"/>
                    <a:pt x="2521" y="832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4274275" y="100042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0" y="0"/>
                  </a:moveTo>
                  <a:cubicBezTo>
                    <a:pt x="1071" y="0"/>
                    <a:pt x="753" y="89"/>
                    <a:pt x="499" y="252"/>
                  </a:cubicBezTo>
                  <a:cubicBezTo>
                    <a:pt x="236" y="415"/>
                    <a:pt x="36" y="696"/>
                    <a:pt x="18" y="1013"/>
                  </a:cubicBezTo>
                  <a:cubicBezTo>
                    <a:pt x="0" y="1285"/>
                    <a:pt x="118" y="1557"/>
                    <a:pt x="299" y="1766"/>
                  </a:cubicBezTo>
                  <a:cubicBezTo>
                    <a:pt x="560" y="2059"/>
                    <a:pt x="950" y="2230"/>
                    <a:pt x="1338" y="2230"/>
                  </a:cubicBezTo>
                  <a:cubicBezTo>
                    <a:pt x="1491" y="2230"/>
                    <a:pt x="1643" y="2203"/>
                    <a:pt x="1787" y="2147"/>
                  </a:cubicBezTo>
                  <a:cubicBezTo>
                    <a:pt x="2294" y="1938"/>
                    <a:pt x="2630" y="1367"/>
                    <a:pt x="2521" y="832"/>
                  </a:cubicBezTo>
                  <a:cubicBezTo>
                    <a:pt x="2396" y="252"/>
                    <a:pt x="1900" y="0"/>
                    <a:pt x="1380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4131000" y="128627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16"/>
                    <a:pt x="37" y="697"/>
                    <a:pt x="18" y="1014"/>
                  </a:cubicBezTo>
                  <a:cubicBezTo>
                    <a:pt x="0" y="1286"/>
                    <a:pt x="118" y="1558"/>
                    <a:pt x="309" y="1767"/>
                  </a:cubicBezTo>
                  <a:cubicBezTo>
                    <a:pt x="562" y="2059"/>
                    <a:pt x="956" y="2231"/>
                    <a:pt x="1342" y="2231"/>
                  </a:cubicBezTo>
                  <a:cubicBezTo>
                    <a:pt x="1494" y="2231"/>
                    <a:pt x="1646" y="2204"/>
                    <a:pt x="1787" y="2148"/>
                  </a:cubicBezTo>
                  <a:cubicBezTo>
                    <a:pt x="2294" y="1939"/>
                    <a:pt x="2630" y="1368"/>
                    <a:pt x="2521" y="833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4421400" y="1286275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5" y="1"/>
                  </a:moveTo>
                  <a:cubicBezTo>
                    <a:pt x="1076" y="1"/>
                    <a:pt x="758" y="90"/>
                    <a:pt x="508" y="252"/>
                  </a:cubicBezTo>
                  <a:cubicBezTo>
                    <a:pt x="245" y="416"/>
                    <a:pt x="37" y="697"/>
                    <a:pt x="18" y="1014"/>
                  </a:cubicBezTo>
                  <a:cubicBezTo>
                    <a:pt x="0" y="1286"/>
                    <a:pt x="127" y="1558"/>
                    <a:pt x="309" y="1767"/>
                  </a:cubicBezTo>
                  <a:cubicBezTo>
                    <a:pt x="569" y="2059"/>
                    <a:pt x="959" y="2231"/>
                    <a:pt x="1347" y="2231"/>
                  </a:cubicBezTo>
                  <a:cubicBezTo>
                    <a:pt x="1500" y="2231"/>
                    <a:pt x="1652" y="2204"/>
                    <a:pt x="1796" y="2148"/>
                  </a:cubicBezTo>
                  <a:cubicBezTo>
                    <a:pt x="2304" y="1939"/>
                    <a:pt x="2639" y="1368"/>
                    <a:pt x="2521" y="833"/>
                  </a:cubicBezTo>
                  <a:cubicBezTo>
                    <a:pt x="2402" y="253"/>
                    <a:pt x="1905" y="1"/>
                    <a:pt x="1385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4621350" y="1258400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9" y="1"/>
                  </a:moveTo>
                  <a:cubicBezTo>
                    <a:pt x="1080" y="1"/>
                    <a:pt x="762" y="90"/>
                    <a:pt x="508" y="252"/>
                  </a:cubicBezTo>
                  <a:cubicBezTo>
                    <a:pt x="245" y="415"/>
                    <a:pt x="46" y="696"/>
                    <a:pt x="18" y="1014"/>
                  </a:cubicBezTo>
                  <a:cubicBezTo>
                    <a:pt x="0" y="1286"/>
                    <a:pt x="127" y="1558"/>
                    <a:pt x="309" y="1766"/>
                  </a:cubicBezTo>
                  <a:cubicBezTo>
                    <a:pt x="569" y="2059"/>
                    <a:pt x="959" y="2230"/>
                    <a:pt x="1347" y="2230"/>
                  </a:cubicBezTo>
                  <a:cubicBezTo>
                    <a:pt x="1500" y="2230"/>
                    <a:pt x="1652" y="2204"/>
                    <a:pt x="1796" y="2147"/>
                  </a:cubicBezTo>
                  <a:cubicBezTo>
                    <a:pt x="2304" y="1939"/>
                    <a:pt x="2639" y="1367"/>
                    <a:pt x="2530" y="832"/>
                  </a:cubicBezTo>
                  <a:cubicBezTo>
                    <a:pt x="2405" y="252"/>
                    <a:pt x="1909" y="1"/>
                    <a:pt x="1389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4221000" y="1517750"/>
              <a:ext cx="66000" cy="55800"/>
            </a:xfrm>
            <a:custGeom>
              <a:avLst/>
              <a:gdLst/>
              <a:ahLst/>
              <a:cxnLst/>
              <a:rect l="l" t="t" r="r" b="b"/>
              <a:pathLst>
                <a:path w="2640" h="2232" extrusionOk="0">
                  <a:moveTo>
                    <a:pt x="1385" y="0"/>
                  </a:moveTo>
                  <a:cubicBezTo>
                    <a:pt x="1076" y="0"/>
                    <a:pt x="758" y="89"/>
                    <a:pt x="508" y="252"/>
                  </a:cubicBezTo>
                  <a:cubicBezTo>
                    <a:pt x="236" y="424"/>
                    <a:pt x="37" y="705"/>
                    <a:pt x="18" y="1013"/>
                  </a:cubicBezTo>
                  <a:cubicBezTo>
                    <a:pt x="0" y="1295"/>
                    <a:pt x="127" y="1567"/>
                    <a:pt x="309" y="1775"/>
                  </a:cubicBezTo>
                  <a:cubicBezTo>
                    <a:pt x="567" y="2066"/>
                    <a:pt x="953" y="2232"/>
                    <a:pt x="1338" y="2232"/>
                  </a:cubicBezTo>
                  <a:cubicBezTo>
                    <a:pt x="1494" y="2232"/>
                    <a:pt x="1649" y="2205"/>
                    <a:pt x="1796" y="2147"/>
                  </a:cubicBezTo>
                  <a:cubicBezTo>
                    <a:pt x="2304" y="1947"/>
                    <a:pt x="2639" y="1367"/>
                    <a:pt x="2521" y="832"/>
                  </a:cubicBezTo>
                  <a:cubicBezTo>
                    <a:pt x="2402" y="252"/>
                    <a:pt x="1904" y="0"/>
                    <a:pt x="1385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4579400" y="1152300"/>
              <a:ext cx="36975" cy="31500"/>
            </a:xfrm>
            <a:custGeom>
              <a:avLst/>
              <a:gdLst/>
              <a:ahLst/>
              <a:cxnLst/>
              <a:rect l="l" t="t" r="r" b="b"/>
              <a:pathLst>
                <a:path w="1479" h="1260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3"/>
                  </a:cubicBezTo>
                  <a:cubicBezTo>
                    <a:pt x="1297" y="1096"/>
                    <a:pt x="1479" y="769"/>
                    <a:pt x="1424" y="470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4044625" y="11523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6" y="0"/>
                  </a:moveTo>
                  <a:cubicBezTo>
                    <a:pt x="610" y="0"/>
                    <a:pt x="428" y="51"/>
                    <a:pt x="281" y="143"/>
                  </a:cubicBezTo>
                  <a:cubicBezTo>
                    <a:pt x="136" y="234"/>
                    <a:pt x="2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1"/>
                    <a:pt x="1080" y="0"/>
                    <a:pt x="786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4561500" y="15658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0"/>
                  </a:moveTo>
                  <a:cubicBezTo>
                    <a:pt x="606" y="0"/>
                    <a:pt x="424" y="51"/>
                    <a:pt x="281" y="143"/>
                  </a:cubicBezTo>
                  <a:cubicBezTo>
                    <a:pt x="136" y="234"/>
                    <a:pt x="1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8" y="1259"/>
                    <a:pt x="755" y="1259"/>
                  </a:cubicBezTo>
                  <a:cubicBezTo>
                    <a:pt x="842" y="1259"/>
                    <a:pt x="927" y="1244"/>
                    <a:pt x="1007" y="1213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1"/>
                    <a:pt x="1076" y="0"/>
                    <a:pt x="782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4749650" y="1464475"/>
              <a:ext cx="36975" cy="31450"/>
            </a:xfrm>
            <a:custGeom>
              <a:avLst/>
              <a:gdLst/>
              <a:ahLst/>
              <a:cxnLst/>
              <a:rect l="l" t="t" r="r" b="b"/>
              <a:pathLst>
                <a:path w="1479" h="1258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69"/>
                  </a:cubicBezTo>
                  <a:cubicBezTo>
                    <a:pt x="1" y="723"/>
                    <a:pt x="64" y="878"/>
                    <a:pt x="173" y="995"/>
                  </a:cubicBezTo>
                  <a:cubicBezTo>
                    <a:pt x="318" y="1160"/>
                    <a:pt x="543" y="1257"/>
                    <a:pt x="763" y="1257"/>
                  </a:cubicBezTo>
                  <a:cubicBezTo>
                    <a:pt x="847" y="1257"/>
                    <a:pt x="930" y="1243"/>
                    <a:pt x="1007" y="1213"/>
                  </a:cubicBezTo>
                  <a:cubicBezTo>
                    <a:pt x="1297" y="1095"/>
                    <a:pt x="1479" y="769"/>
                    <a:pt x="1424" y="469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4505275" y="1040375"/>
              <a:ext cx="37200" cy="31525"/>
            </a:xfrm>
            <a:custGeom>
              <a:avLst/>
              <a:gdLst/>
              <a:ahLst/>
              <a:cxnLst/>
              <a:rect l="l" t="t" r="r" b="b"/>
              <a:pathLst>
                <a:path w="1488" h="1261" extrusionOk="0">
                  <a:moveTo>
                    <a:pt x="781" y="0"/>
                  </a:moveTo>
                  <a:cubicBezTo>
                    <a:pt x="606" y="0"/>
                    <a:pt x="426" y="50"/>
                    <a:pt x="282" y="141"/>
                  </a:cubicBezTo>
                  <a:cubicBezTo>
                    <a:pt x="137" y="241"/>
                    <a:pt x="19" y="395"/>
                    <a:pt x="10" y="576"/>
                  </a:cubicBezTo>
                  <a:cubicBezTo>
                    <a:pt x="0" y="730"/>
                    <a:pt x="73" y="884"/>
                    <a:pt x="173" y="1002"/>
                  </a:cubicBezTo>
                  <a:cubicBezTo>
                    <a:pt x="321" y="1164"/>
                    <a:pt x="539" y="1261"/>
                    <a:pt x="756" y="1261"/>
                  </a:cubicBezTo>
                  <a:cubicBezTo>
                    <a:pt x="844" y="1261"/>
                    <a:pt x="932" y="1245"/>
                    <a:pt x="1016" y="1211"/>
                  </a:cubicBezTo>
                  <a:cubicBezTo>
                    <a:pt x="1297" y="1102"/>
                    <a:pt x="1488" y="776"/>
                    <a:pt x="1424" y="467"/>
                  </a:cubicBezTo>
                  <a:cubicBezTo>
                    <a:pt x="1356" y="142"/>
                    <a:pt x="1076" y="0"/>
                    <a:pt x="781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439917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28" y="234"/>
                    <a:pt x="19" y="398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7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4386025" y="14329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37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4080450" y="1502100"/>
              <a:ext cx="36975" cy="31475"/>
            </a:xfrm>
            <a:custGeom>
              <a:avLst/>
              <a:gdLst/>
              <a:ahLst/>
              <a:cxnLst/>
              <a:rect l="l" t="t" r="r" b="b"/>
              <a:pathLst>
                <a:path w="1479" h="1259" extrusionOk="0">
                  <a:moveTo>
                    <a:pt x="779" y="0"/>
                  </a:moveTo>
                  <a:cubicBezTo>
                    <a:pt x="604" y="0"/>
                    <a:pt x="424" y="51"/>
                    <a:pt x="281" y="143"/>
                  </a:cubicBezTo>
                  <a:cubicBezTo>
                    <a:pt x="127" y="234"/>
                    <a:pt x="18" y="397"/>
                    <a:pt x="9" y="569"/>
                  </a:cubicBezTo>
                  <a:cubicBezTo>
                    <a:pt x="0" y="724"/>
                    <a:pt x="64" y="878"/>
                    <a:pt x="172" y="996"/>
                  </a:cubicBezTo>
                  <a:cubicBezTo>
                    <a:pt x="315" y="1165"/>
                    <a:pt x="537" y="1259"/>
                    <a:pt x="755" y="1259"/>
                  </a:cubicBezTo>
                  <a:cubicBezTo>
                    <a:pt x="841" y="1259"/>
                    <a:pt x="927" y="1244"/>
                    <a:pt x="1007" y="1213"/>
                  </a:cubicBezTo>
                  <a:cubicBezTo>
                    <a:pt x="1288" y="1095"/>
                    <a:pt x="1478" y="769"/>
                    <a:pt x="1415" y="470"/>
                  </a:cubicBezTo>
                  <a:cubicBezTo>
                    <a:pt x="1347" y="141"/>
                    <a:pt x="1070" y="0"/>
                    <a:pt x="779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4221225" y="1226875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1"/>
                  </a:moveTo>
                  <a:cubicBezTo>
                    <a:pt x="606" y="1"/>
                    <a:pt x="424" y="52"/>
                    <a:pt x="281" y="144"/>
                  </a:cubicBezTo>
                  <a:cubicBezTo>
                    <a:pt x="136" y="234"/>
                    <a:pt x="18" y="398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7" y="1259"/>
                    <a:pt x="755" y="1259"/>
                  </a:cubicBezTo>
                  <a:cubicBezTo>
                    <a:pt x="842" y="1259"/>
                    <a:pt x="927" y="1245"/>
                    <a:pt x="1007" y="1214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2"/>
                    <a:pt x="1076" y="1"/>
                    <a:pt x="782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4329575" y="16091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0"/>
                  </a:moveTo>
                  <a:cubicBezTo>
                    <a:pt x="611" y="0"/>
                    <a:pt x="428" y="51"/>
                    <a:pt x="282" y="143"/>
                  </a:cubicBezTo>
                  <a:cubicBezTo>
                    <a:pt x="137" y="234"/>
                    <a:pt x="28" y="397"/>
                    <a:pt x="10" y="570"/>
                  </a:cubicBezTo>
                  <a:cubicBezTo>
                    <a:pt x="1" y="733"/>
                    <a:pt x="73" y="887"/>
                    <a:pt x="173" y="996"/>
                  </a:cubicBezTo>
                  <a:cubicBezTo>
                    <a:pt x="322" y="1165"/>
                    <a:pt x="542" y="1259"/>
                    <a:pt x="761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8" y="1095"/>
                    <a:pt x="1488" y="769"/>
                    <a:pt x="1424" y="470"/>
                  </a:cubicBezTo>
                  <a:cubicBezTo>
                    <a:pt x="1357" y="141"/>
                    <a:pt x="1080" y="0"/>
                    <a:pt x="787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80202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1"/>
                  </a:moveTo>
                  <a:cubicBezTo>
                    <a:pt x="610" y="1"/>
                    <a:pt x="428" y="52"/>
                    <a:pt x="282" y="144"/>
                  </a:cubicBezTo>
                  <a:cubicBezTo>
                    <a:pt x="136" y="234"/>
                    <a:pt x="28" y="398"/>
                    <a:pt x="10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80" y="1"/>
                    <a:pt x="78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4952B54-732C-EB8B-1989-24BF74D8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00" y="1744648"/>
            <a:ext cx="4412700" cy="1369158"/>
          </a:xfrm>
        </p:spPr>
        <p:txBody>
          <a:bodyPr/>
          <a:lstStyle/>
          <a:p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Thanks</a:t>
            </a:r>
            <a:r>
              <a:rPr lang="en-US" sz="7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922AB-C218-50CC-7FE4-1FC4553FAEFC}"/>
              </a:ext>
            </a:extLst>
          </p:cNvPr>
          <p:cNvSpPr txBox="1"/>
          <p:nvPr/>
        </p:nvSpPr>
        <p:spPr>
          <a:xfrm>
            <a:off x="4499494" y="840000"/>
            <a:ext cx="43328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Reference</a:t>
            </a:r>
          </a:p>
          <a:p>
            <a:pPr algn="ctr"/>
            <a:endParaRPr lang="en-US" sz="12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Abbasi, B.,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Kimiagar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M.,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Sadeghniiat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K., Shirazi, M. M.,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Hedayati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M., &amp;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Rashidkhani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B. (2012, December).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The effect of magnesium supplementation on primary insomnia in elderly: A double-blind placebo-controlled clinical trial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. Journal of research in medical sciences : the official journal of Isfahan University of Medical Sciences. Retrieved September 22, 2022, from https://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www.ncbi.nlm.nih.gov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pmc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/articles/PMC3703169/ </a:t>
            </a:r>
          </a:p>
          <a:p>
            <a:pPr marL="342900" indent="-342900">
              <a:buFont typeface="Arial"/>
              <a:buAutoNum type="arabicPeriod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Rondanelli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M.,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Opizzi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A.,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Monteferrario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F.,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Antoniello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N., Manni, R., &amp;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Klersy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C. (2011). The effect of melatonin, magnesium, and zinc on primary insomnia in long-term care facility residents in Italy: A double-blind, placebo-controlled clinical trial.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Journal of the American Geriatrics Society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59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(1), 82–90. https://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doi.org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/10.1111/j.1532-5415.2010.03232.x </a:t>
            </a:r>
          </a:p>
          <a:p>
            <a:pPr marL="342900" indent="-342900">
              <a:buAutoNum type="arabicPeriod"/>
            </a:pPr>
            <a:endParaRPr lang="en-US" dirty="0">
              <a:effectLst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86;p17">
            <a:extLst>
              <a:ext uri="{FF2B5EF4-FFF2-40B4-BE49-F238E27FC236}">
                <a16:creationId xmlns:a16="http://schemas.microsoft.com/office/drawing/2014/main" id="{74AA6899-D666-1B2B-DF46-555D61E27974}"/>
              </a:ext>
            </a:extLst>
          </p:cNvPr>
          <p:cNvSpPr/>
          <p:nvPr/>
        </p:nvSpPr>
        <p:spPr>
          <a:xfrm>
            <a:off x="1188375" y="1842750"/>
            <a:ext cx="731520" cy="73152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Georgia" panose="02040502050405020303" pitchFamily="18" charset="0"/>
                <a:ea typeface="Archivo Black"/>
                <a:cs typeface="Archivo Black"/>
                <a:sym typeface="Archivo Black"/>
              </a:rPr>
              <a:t>1</a:t>
            </a:r>
            <a:endParaRPr sz="3000" b="1" dirty="0">
              <a:solidFill>
                <a:schemeClr val="lt1"/>
              </a:solidFill>
              <a:latin typeface="Georgia" panose="02040502050405020303" pitchFamily="18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0" name="Google Shape;187;p17">
            <a:extLst>
              <a:ext uri="{FF2B5EF4-FFF2-40B4-BE49-F238E27FC236}">
                <a16:creationId xmlns:a16="http://schemas.microsoft.com/office/drawing/2014/main" id="{8ECF9F2F-8647-CA45-7242-C94DD5944BC9}"/>
              </a:ext>
            </a:extLst>
          </p:cNvPr>
          <p:cNvSpPr/>
          <p:nvPr/>
        </p:nvSpPr>
        <p:spPr>
          <a:xfrm>
            <a:off x="2697938" y="2571750"/>
            <a:ext cx="731520" cy="73152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Georgia" panose="02040502050405020303" pitchFamily="18" charset="0"/>
                <a:ea typeface="Archivo Black"/>
                <a:cs typeface="Archivo Black"/>
                <a:sym typeface="Archivo Black"/>
              </a:rPr>
              <a:t>2</a:t>
            </a:r>
            <a:endParaRPr sz="3000" b="1" dirty="0">
              <a:solidFill>
                <a:schemeClr val="lt1"/>
              </a:solidFill>
              <a:latin typeface="Georgia" panose="02040502050405020303" pitchFamily="18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1" name="Google Shape;188;p17">
            <a:extLst>
              <a:ext uri="{FF2B5EF4-FFF2-40B4-BE49-F238E27FC236}">
                <a16:creationId xmlns:a16="http://schemas.microsoft.com/office/drawing/2014/main" id="{57937E6C-E924-E8A8-CF09-6470FA19D3A7}"/>
              </a:ext>
            </a:extLst>
          </p:cNvPr>
          <p:cNvSpPr>
            <a:spLocks noChangeAspect="1"/>
          </p:cNvSpPr>
          <p:nvPr/>
        </p:nvSpPr>
        <p:spPr>
          <a:xfrm>
            <a:off x="4207500" y="1842750"/>
            <a:ext cx="731520" cy="73152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Georgia" panose="02040502050405020303" pitchFamily="18" charset="0"/>
                <a:ea typeface="Archivo Black"/>
                <a:cs typeface="Archivo Black"/>
                <a:sym typeface="Archivo Black"/>
              </a:rPr>
              <a:t>3</a:t>
            </a:r>
            <a:endParaRPr sz="3000" b="1" dirty="0">
              <a:solidFill>
                <a:schemeClr val="lt1"/>
              </a:solidFill>
              <a:latin typeface="Georgia" panose="02040502050405020303" pitchFamily="18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2" name="Google Shape;189;p17">
            <a:extLst>
              <a:ext uri="{FF2B5EF4-FFF2-40B4-BE49-F238E27FC236}">
                <a16:creationId xmlns:a16="http://schemas.microsoft.com/office/drawing/2014/main" id="{9842CD88-6207-97CE-D48C-50151EA579F3}"/>
              </a:ext>
            </a:extLst>
          </p:cNvPr>
          <p:cNvSpPr/>
          <p:nvPr/>
        </p:nvSpPr>
        <p:spPr>
          <a:xfrm>
            <a:off x="5717063" y="2571750"/>
            <a:ext cx="731520" cy="73152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Georgia" panose="02040502050405020303" pitchFamily="18" charset="0"/>
                <a:ea typeface="Archivo Black"/>
                <a:cs typeface="Archivo Black"/>
                <a:sym typeface="Archivo Black"/>
              </a:rPr>
              <a:t>4</a:t>
            </a:r>
            <a:endParaRPr sz="3000" b="1" dirty="0">
              <a:solidFill>
                <a:schemeClr val="lt1"/>
              </a:solidFill>
              <a:latin typeface="Georgia" panose="02040502050405020303" pitchFamily="18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3" name="Google Shape;190;p17">
            <a:extLst>
              <a:ext uri="{FF2B5EF4-FFF2-40B4-BE49-F238E27FC236}">
                <a16:creationId xmlns:a16="http://schemas.microsoft.com/office/drawing/2014/main" id="{056D59BD-2CA1-D0A9-9254-ED75B633415B}"/>
              </a:ext>
            </a:extLst>
          </p:cNvPr>
          <p:cNvSpPr/>
          <p:nvPr/>
        </p:nvSpPr>
        <p:spPr>
          <a:xfrm>
            <a:off x="7226625" y="1842750"/>
            <a:ext cx="731520" cy="73152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Georgia" panose="02040502050405020303" pitchFamily="18" charset="0"/>
                <a:ea typeface="Archivo Black"/>
                <a:cs typeface="Archivo Black"/>
                <a:sym typeface="Archivo Black"/>
              </a:rPr>
              <a:t>5</a:t>
            </a:r>
            <a:endParaRPr sz="3000" b="1" dirty="0">
              <a:solidFill>
                <a:schemeClr val="lt1"/>
              </a:solidFill>
              <a:latin typeface="Georgia" panose="02040502050405020303" pitchFamily="18" charset="0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44" name="Google Shape;191;p17">
            <a:extLst>
              <a:ext uri="{FF2B5EF4-FFF2-40B4-BE49-F238E27FC236}">
                <a16:creationId xmlns:a16="http://schemas.microsoft.com/office/drawing/2014/main" id="{0E43CFB8-926D-902B-491C-14EB7F7FC657}"/>
              </a:ext>
            </a:extLst>
          </p:cNvPr>
          <p:cNvCxnSpPr>
            <a:stCxn id="39" idx="6"/>
            <a:endCxn id="40" idx="2"/>
          </p:cNvCxnSpPr>
          <p:nvPr/>
        </p:nvCxnSpPr>
        <p:spPr>
          <a:xfrm>
            <a:off x="1919895" y="2208510"/>
            <a:ext cx="778043" cy="729000"/>
          </a:xfrm>
          <a:prstGeom prst="straightConnector1">
            <a:avLst/>
          </a:prstGeom>
          <a:noFill/>
          <a:ln w="349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192;p17">
            <a:extLst>
              <a:ext uri="{FF2B5EF4-FFF2-40B4-BE49-F238E27FC236}">
                <a16:creationId xmlns:a16="http://schemas.microsoft.com/office/drawing/2014/main" id="{1168CE45-50A9-18A3-3EDC-434B0A8CEBDF}"/>
              </a:ext>
            </a:extLst>
          </p:cNvPr>
          <p:cNvCxnSpPr>
            <a:stCxn id="40" idx="6"/>
            <a:endCxn id="41" idx="2"/>
          </p:cNvCxnSpPr>
          <p:nvPr/>
        </p:nvCxnSpPr>
        <p:spPr>
          <a:xfrm flipV="1">
            <a:off x="3429458" y="2208510"/>
            <a:ext cx="778042" cy="729000"/>
          </a:xfrm>
          <a:prstGeom prst="straightConnector1">
            <a:avLst/>
          </a:prstGeom>
          <a:noFill/>
          <a:ln w="349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193;p17">
            <a:extLst>
              <a:ext uri="{FF2B5EF4-FFF2-40B4-BE49-F238E27FC236}">
                <a16:creationId xmlns:a16="http://schemas.microsoft.com/office/drawing/2014/main" id="{E9BC12BD-9890-322C-3FAE-3A1B468325C5}"/>
              </a:ext>
            </a:extLst>
          </p:cNvPr>
          <p:cNvCxnSpPr>
            <a:stCxn id="41" idx="6"/>
            <a:endCxn id="42" idx="2"/>
          </p:cNvCxnSpPr>
          <p:nvPr/>
        </p:nvCxnSpPr>
        <p:spPr>
          <a:xfrm>
            <a:off x="4939020" y="2208510"/>
            <a:ext cx="778043" cy="729000"/>
          </a:xfrm>
          <a:prstGeom prst="straightConnector1">
            <a:avLst/>
          </a:prstGeom>
          <a:noFill/>
          <a:ln w="349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194;p17">
            <a:extLst>
              <a:ext uri="{FF2B5EF4-FFF2-40B4-BE49-F238E27FC236}">
                <a16:creationId xmlns:a16="http://schemas.microsoft.com/office/drawing/2014/main" id="{DCF1CD40-EAB2-2808-DD6E-C173A3F62656}"/>
              </a:ext>
            </a:extLst>
          </p:cNvPr>
          <p:cNvCxnSpPr>
            <a:stCxn id="42" idx="6"/>
            <a:endCxn id="43" idx="2"/>
          </p:cNvCxnSpPr>
          <p:nvPr/>
        </p:nvCxnSpPr>
        <p:spPr>
          <a:xfrm flipV="1">
            <a:off x="6448583" y="2208510"/>
            <a:ext cx="778042" cy="729000"/>
          </a:xfrm>
          <a:prstGeom prst="straightConnector1">
            <a:avLst/>
          </a:prstGeom>
          <a:noFill/>
          <a:ln w="349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197;p17">
            <a:extLst>
              <a:ext uri="{FF2B5EF4-FFF2-40B4-BE49-F238E27FC236}">
                <a16:creationId xmlns:a16="http://schemas.microsoft.com/office/drawing/2014/main" id="{E870F7FF-932B-2443-6A50-F7CF265BBFDA}"/>
              </a:ext>
            </a:extLst>
          </p:cNvPr>
          <p:cNvSpPr txBox="1"/>
          <p:nvPr/>
        </p:nvSpPr>
        <p:spPr>
          <a:xfrm>
            <a:off x="727973" y="2655319"/>
            <a:ext cx="1819801" cy="50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chemeClr val="accent3"/>
                </a:solidFill>
                <a:latin typeface="Playfair Display" pitchFamily="2" charset="77"/>
                <a:ea typeface="Archivo Black"/>
                <a:cs typeface="Archivo Black"/>
                <a:sym typeface="Archivo Black"/>
              </a:rPr>
              <a:t>Introduction</a:t>
            </a:r>
            <a:endParaRPr sz="1600" b="1" dirty="0">
              <a:latin typeface="Playfair Display" pitchFamily="2" charset="77"/>
              <a:ea typeface="Comfortaa"/>
              <a:cs typeface="Comfortaa"/>
              <a:sym typeface="Comfortaa"/>
            </a:endParaRPr>
          </a:p>
        </p:txBody>
      </p:sp>
      <p:sp>
        <p:nvSpPr>
          <p:cNvPr id="53" name="Google Shape;200;p17">
            <a:extLst>
              <a:ext uri="{FF2B5EF4-FFF2-40B4-BE49-F238E27FC236}">
                <a16:creationId xmlns:a16="http://schemas.microsoft.com/office/drawing/2014/main" id="{2F15DFF1-1143-697F-357B-629BABA718A0}"/>
              </a:ext>
            </a:extLst>
          </p:cNvPr>
          <p:cNvSpPr txBox="1"/>
          <p:nvPr/>
        </p:nvSpPr>
        <p:spPr>
          <a:xfrm>
            <a:off x="2267866" y="3491368"/>
            <a:ext cx="1665701" cy="37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 err="1">
                <a:solidFill>
                  <a:schemeClr val="accent3"/>
                </a:solidFill>
                <a:latin typeface="Georgia" panose="02040502050405020303" pitchFamily="18" charset="0"/>
                <a:ea typeface="Comfortaa"/>
                <a:cs typeface="Comfortaa"/>
                <a:sym typeface="Archivo Black"/>
              </a:rPr>
              <a:t>Methology</a:t>
            </a:r>
            <a:endParaRPr b="1" dirty="0"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203;p17">
            <a:extLst>
              <a:ext uri="{FF2B5EF4-FFF2-40B4-BE49-F238E27FC236}">
                <a16:creationId xmlns:a16="http://schemas.microsoft.com/office/drawing/2014/main" id="{B031C37E-3B9A-6FD0-BB74-F9E5714AD12B}"/>
              </a:ext>
            </a:extLst>
          </p:cNvPr>
          <p:cNvSpPr txBox="1"/>
          <p:nvPr/>
        </p:nvSpPr>
        <p:spPr>
          <a:xfrm>
            <a:off x="6762275" y="2669609"/>
            <a:ext cx="16617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chemeClr val="accent3"/>
                </a:solidFill>
                <a:latin typeface="Georgia" panose="02040502050405020303" pitchFamily="18" charset="0"/>
                <a:ea typeface="Archivo Black"/>
                <a:cs typeface="Archivo Black"/>
                <a:sym typeface="Archivo Black"/>
              </a:rPr>
              <a:t>Conclusion</a:t>
            </a:r>
            <a:endParaRPr sz="1800" b="1" dirty="0">
              <a:solidFill>
                <a:schemeClr val="accent3"/>
              </a:solidFill>
              <a:latin typeface="Georgia" panose="02040502050405020303" pitchFamily="18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9" name="Google Shape;206;p17">
            <a:extLst>
              <a:ext uri="{FF2B5EF4-FFF2-40B4-BE49-F238E27FC236}">
                <a16:creationId xmlns:a16="http://schemas.microsoft.com/office/drawing/2014/main" id="{B11DEDB7-189A-CE34-F29F-B1D58CE91307}"/>
              </a:ext>
            </a:extLst>
          </p:cNvPr>
          <p:cNvSpPr txBox="1"/>
          <p:nvPr/>
        </p:nvSpPr>
        <p:spPr>
          <a:xfrm>
            <a:off x="3739088" y="2669609"/>
            <a:ext cx="16617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chemeClr val="accent3"/>
                </a:solidFill>
                <a:latin typeface="Georgia" panose="02040502050405020303" pitchFamily="18" charset="0"/>
                <a:ea typeface="Archivo Black"/>
                <a:cs typeface="Archivo Black"/>
                <a:sym typeface="Archivo Black"/>
              </a:rPr>
              <a:t>Results</a:t>
            </a:r>
            <a:endParaRPr sz="1800" b="1" dirty="0">
              <a:solidFill>
                <a:schemeClr val="accent3"/>
              </a:solidFill>
              <a:latin typeface="Georgia" panose="02040502050405020303" pitchFamily="18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2" name="Google Shape;209;p17">
            <a:extLst>
              <a:ext uri="{FF2B5EF4-FFF2-40B4-BE49-F238E27FC236}">
                <a16:creationId xmlns:a16="http://schemas.microsoft.com/office/drawing/2014/main" id="{240B3649-59C2-4DD6-7BA2-604E082D29CB}"/>
              </a:ext>
            </a:extLst>
          </p:cNvPr>
          <p:cNvSpPr txBox="1"/>
          <p:nvPr/>
        </p:nvSpPr>
        <p:spPr>
          <a:xfrm>
            <a:off x="5250713" y="3506517"/>
            <a:ext cx="16617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chemeClr val="accent3"/>
                </a:solidFill>
                <a:latin typeface="Georgia" panose="02040502050405020303" pitchFamily="18" charset="0"/>
                <a:ea typeface="Archivo Black"/>
                <a:cs typeface="Archivo Black"/>
                <a:sym typeface="Archivo Black"/>
              </a:rPr>
              <a:t>Discussion</a:t>
            </a:r>
            <a:r>
              <a:rPr lang="zh-CN" altLang="en-US" sz="1800" b="1" dirty="0">
                <a:solidFill>
                  <a:schemeClr val="accent3"/>
                </a:solidFill>
                <a:latin typeface="Georgia" panose="02040502050405020303" pitchFamily="18" charset="0"/>
                <a:ea typeface="Archivo Black"/>
                <a:cs typeface="Archivo Black"/>
                <a:sym typeface="Archivo Black"/>
              </a:rPr>
              <a:t> </a:t>
            </a:r>
            <a:endParaRPr sz="1800" b="1" dirty="0">
              <a:solidFill>
                <a:schemeClr val="accent3"/>
              </a:solidFill>
              <a:latin typeface="Georgia" panose="02040502050405020303" pitchFamily="18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F14ACB4-D9B0-2F3A-C215-9A3D9AC68ACD}"/>
              </a:ext>
            </a:extLst>
          </p:cNvPr>
          <p:cNvSpPr txBox="1"/>
          <p:nvPr/>
        </p:nvSpPr>
        <p:spPr>
          <a:xfrm>
            <a:off x="0" y="188536"/>
            <a:ext cx="914399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Overview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0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21A6-A088-0F6F-4FA1-A20183CD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618" y="1093509"/>
            <a:ext cx="6551629" cy="2677213"/>
          </a:xfrm>
        </p:spPr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What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is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Insomnia?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7A88-63C3-FCF0-EC48-5F88848678E3}"/>
              </a:ext>
            </a:extLst>
          </p:cNvPr>
          <p:cNvSpPr txBox="1"/>
          <p:nvPr/>
        </p:nvSpPr>
        <p:spPr>
          <a:xfrm rot="471657">
            <a:off x="7634527" y="644488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Georgia" panose="02040502050405020303" pitchFamily="18" charset="0"/>
              </a:rPr>
              <a:t>aging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178C5-F1CB-92CD-13D8-FD6ED5A96977}"/>
              </a:ext>
            </a:extLst>
          </p:cNvPr>
          <p:cNvSpPr txBox="1"/>
          <p:nvPr/>
        </p:nvSpPr>
        <p:spPr>
          <a:xfrm rot="20378217">
            <a:off x="2952812" y="4144307"/>
            <a:ext cx="82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Georgia" panose="02040502050405020303" pitchFamily="18" charset="0"/>
              </a:rPr>
              <a:t>Stress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1BBED-F038-A26E-7AAC-EDA2D07CA18B}"/>
              </a:ext>
            </a:extLst>
          </p:cNvPr>
          <p:cNvSpPr txBox="1"/>
          <p:nvPr/>
        </p:nvSpPr>
        <p:spPr>
          <a:xfrm rot="20321993">
            <a:off x="653821" y="565438"/>
            <a:ext cx="185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Unsatisfactory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quality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and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quality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of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sleep.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57B20-EAE6-B6B0-628F-C50C85079DB2}"/>
              </a:ext>
            </a:extLst>
          </p:cNvPr>
          <p:cNvSpPr txBox="1"/>
          <p:nvPr/>
        </p:nvSpPr>
        <p:spPr>
          <a:xfrm>
            <a:off x="7224995" y="2081461"/>
            <a:ext cx="12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Underline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health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issues.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F9730-47A2-D318-A219-DC7CC0A9CB73}"/>
              </a:ext>
            </a:extLst>
          </p:cNvPr>
          <p:cNvSpPr txBox="1"/>
          <p:nvPr/>
        </p:nvSpPr>
        <p:spPr>
          <a:xfrm rot="20625086">
            <a:off x="7184142" y="3602074"/>
            <a:ext cx="1583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Playfair Display" pitchFamily="2" charset="77"/>
              </a:rPr>
              <a:t>Certain</a:t>
            </a:r>
            <a:r>
              <a:rPr lang="zh-CN" altLang="en-US" dirty="0">
                <a:latin typeface="Playfair Display" pitchFamily="2" charset="77"/>
              </a:rPr>
              <a:t> </a:t>
            </a:r>
            <a:r>
              <a:rPr lang="en-US" altLang="zh-CN" dirty="0">
                <a:latin typeface="Playfair Display" pitchFamily="2" charset="77"/>
              </a:rPr>
              <a:t>types</a:t>
            </a:r>
            <a:r>
              <a:rPr lang="zh-CN" altLang="en-US" dirty="0">
                <a:latin typeface="Playfair Display" pitchFamily="2" charset="77"/>
              </a:rPr>
              <a:t> </a:t>
            </a:r>
            <a:r>
              <a:rPr lang="en-US" altLang="zh-CN" dirty="0">
                <a:latin typeface="Playfair Display" pitchFamily="2" charset="77"/>
              </a:rPr>
              <a:t>of</a:t>
            </a:r>
            <a:r>
              <a:rPr lang="zh-CN" altLang="en-US" dirty="0">
                <a:latin typeface="Playfair Display" pitchFamily="2" charset="77"/>
              </a:rPr>
              <a:t> </a:t>
            </a:r>
            <a:r>
              <a:rPr lang="en-US" altLang="zh-CN" dirty="0">
                <a:latin typeface="Playfair Display" pitchFamily="2" charset="77"/>
              </a:rPr>
              <a:t>medicine</a:t>
            </a:r>
          </a:p>
          <a:p>
            <a:pPr algn="ctr"/>
            <a:endParaRPr lang="en-US" dirty="0">
              <a:latin typeface="Playfair Display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F6026-C3E3-7EBA-2D51-1755B6B5EFCB}"/>
              </a:ext>
            </a:extLst>
          </p:cNvPr>
          <p:cNvSpPr txBox="1"/>
          <p:nvPr/>
        </p:nvSpPr>
        <p:spPr>
          <a:xfrm rot="516434">
            <a:off x="5583657" y="4176597"/>
            <a:ext cx="117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Playfair Display" pitchFamily="2" charset="77"/>
              </a:rPr>
              <a:t>Short</a:t>
            </a:r>
            <a:r>
              <a:rPr lang="zh-CN" altLang="en-US" dirty="0">
                <a:latin typeface="Playfair Display" pitchFamily="2" charset="77"/>
              </a:rPr>
              <a:t> </a:t>
            </a:r>
            <a:r>
              <a:rPr lang="en-US" altLang="zh-CN" dirty="0">
                <a:latin typeface="Playfair Display" pitchFamily="2" charset="77"/>
              </a:rPr>
              <a:t>term</a:t>
            </a:r>
            <a:r>
              <a:rPr lang="zh-CN" altLang="en-US" dirty="0">
                <a:latin typeface="Playfair Display" pitchFamily="2" charset="77"/>
              </a:rPr>
              <a:t> </a:t>
            </a:r>
            <a:r>
              <a:rPr lang="en-US" altLang="zh-CN" dirty="0">
                <a:latin typeface="Playfair Display" pitchFamily="2" charset="77"/>
              </a:rPr>
              <a:t>/</a:t>
            </a:r>
            <a:r>
              <a:rPr lang="zh-CN" altLang="en-US" dirty="0">
                <a:latin typeface="Playfair Display" pitchFamily="2" charset="77"/>
              </a:rPr>
              <a:t> </a:t>
            </a:r>
            <a:r>
              <a:rPr lang="en-US" altLang="zh-CN" dirty="0">
                <a:latin typeface="Playfair Display" pitchFamily="2" charset="77"/>
              </a:rPr>
              <a:t>chronic</a:t>
            </a:r>
            <a:endParaRPr lang="en-US" dirty="0">
              <a:latin typeface="Playfair Display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96365-2FB5-1034-CC69-186EC7A20A9D}"/>
              </a:ext>
            </a:extLst>
          </p:cNvPr>
          <p:cNvSpPr txBox="1"/>
          <p:nvPr/>
        </p:nvSpPr>
        <p:spPr>
          <a:xfrm>
            <a:off x="346393" y="2193013"/>
            <a:ext cx="185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Lacks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of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treatment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guidelines.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D005E-6EFB-115F-44A3-DA025DF79FAB}"/>
              </a:ext>
            </a:extLst>
          </p:cNvPr>
          <p:cNvSpPr txBox="1"/>
          <p:nvPr/>
        </p:nvSpPr>
        <p:spPr>
          <a:xfrm rot="1509112">
            <a:off x="236034" y="3764526"/>
            <a:ext cx="1633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Playfair Display" pitchFamily="2" charset="77"/>
              </a:rPr>
              <a:t>Decreased</a:t>
            </a:r>
            <a:r>
              <a:rPr lang="zh-CN" altLang="en-US" dirty="0">
                <a:latin typeface="Playfair Display" pitchFamily="2" charset="77"/>
              </a:rPr>
              <a:t> </a:t>
            </a:r>
            <a:r>
              <a:rPr lang="en-US" altLang="zh-CN" dirty="0">
                <a:latin typeface="Playfair Display" pitchFamily="2" charset="77"/>
              </a:rPr>
              <a:t>sleep</a:t>
            </a:r>
            <a:r>
              <a:rPr lang="zh-CN" altLang="en-US" dirty="0">
                <a:latin typeface="Playfair Display" pitchFamily="2" charset="77"/>
              </a:rPr>
              <a:t> </a:t>
            </a:r>
            <a:r>
              <a:rPr lang="en-US" altLang="zh-CN" dirty="0">
                <a:latin typeface="Playfair Display" pitchFamily="2" charset="77"/>
              </a:rPr>
              <a:t>duration</a:t>
            </a:r>
            <a:r>
              <a:rPr lang="zh-CN" altLang="en-US" dirty="0">
                <a:latin typeface="Playfair Display" pitchFamily="2" charset="77"/>
              </a:rPr>
              <a:t> </a:t>
            </a:r>
            <a:endParaRPr lang="en-US" dirty="0">
              <a:latin typeface="Playfair Displa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FEFA1-F8AA-13C3-6D55-B17E320186BA}"/>
              </a:ext>
            </a:extLst>
          </p:cNvPr>
          <p:cNvSpPr txBox="1"/>
          <p:nvPr/>
        </p:nvSpPr>
        <p:spPr>
          <a:xfrm>
            <a:off x="3592882" y="486406"/>
            <a:ext cx="199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Medical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/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nonmedical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treatments.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3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725;p24">
            <a:extLst>
              <a:ext uri="{FF2B5EF4-FFF2-40B4-BE49-F238E27FC236}">
                <a16:creationId xmlns:a16="http://schemas.microsoft.com/office/drawing/2014/main" id="{5F3FB391-01FC-50AD-7DD2-F36BEAD3417D}"/>
              </a:ext>
            </a:extLst>
          </p:cNvPr>
          <p:cNvSpPr/>
          <p:nvPr/>
        </p:nvSpPr>
        <p:spPr>
          <a:xfrm>
            <a:off x="4062785" y="687884"/>
            <a:ext cx="593053" cy="734509"/>
          </a:xfrm>
          <a:custGeom>
            <a:avLst/>
            <a:gdLst/>
            <a:ahLst/>
            <a:cxnLst/>
            <a:rect l="l" t="t" r="r" b="b"/>
            <a:pathLst>
              <a:path w="11192" h="33755" extrusionOk="0">
                <a:moveTo>
                  <a:pt x="2953" y="10240"/>
                </a:moveTo>
                <a:cubicBezTo>
                  <a:pt x="2012" y="10097"/>
                  <a:pt x="1024" y="10347"/>
                  <a:pt x="131" y="9799"/>
                </a:cubicBezTo>
                <a:cubicBezTo>
                  <a:pt x="0" y="9180"/>
                  <a:pt x="286" y="8573"/>
                  <a:pt x="417" y="7954"/>
                </a:cubicBezTo>
                <a:cubicBezTo>
                  <a:pt x="715" y="6430"/>
                  <a:pt x="1310" y="5013"/>
                  <a:pt x="2155" y="3691"/>
                </a:cubicBezTo>
                <a:cubicBezTo>
                  <a:pt x="2298" y="3453"/>
                  <a:pt x="2429" y="3203"/>
                  <a:pt x="2560" y="2941"/>
                </a:cubicBezTo>
                <a:cubicBezTo>
                  <a:pt x="3322" y="1453"/>
                  <a:pt x="4429" y="393"/>
                  <a:pt x="6156" y="143"/>
                </a:cubicBezTo>
                <a:cubicBezTo>
                  <a:pt x="6346" y="119"/>
                  <a:pt x="6525" y="60"/>
                  <a:pt x="6787" y="0"/>
                </a:cubicBezTo>
                <a:cubicBezTo>
                  <a:pt x="6894" y="238"/>
                  <a:pt x="7049" y="477"/>
                  <a:pt x="7132" y="738"/>
                </a:cubicBezTo>
                <a:cubicBezTo>
                  <a:pt x="7799" y="3108"/>
                  <a:pt x="8454" y="5489"/>
                  <a:pt x="9108" y="7870"/>
                </a:cubicBezTo>
                <a:cubicBezTo>
                  <a:pt x="9108" y="7894"/>
                  <a:pt x="9120" y="7918"/>
                  <a:pt x="9132" y="7942"/>
                </a:cubicBezTo>
                <a:cubicBezTo>
                  <a:pt x="9394" y="8775"/>
                  <a:pt x="9370" y="8847"/>
                  <a:pt x="8489" y="8906"/>
                </a:cubicBezTo>
                <a:cubicBezTo>
                  <a:pt x="7906" y="8954"/>
                  <a:pt x="7323" y="8918"/>
                  <a:pt x="6668" y="8918"/>
                </a:cubicBezTo>
                <a:cubicBezTo>
                  <a:pt x="6632" y="9168"/>
                  <a:pt x="6572" y="9466"/>
                  <a:pt x="6584" y="9763"/>
                </a:cubicBezTo>
                <a:cubicBezTo>
                  <a:pt x="6584" y="11525"/>
                  <a:pt x="6537" y="13288"/>
                  <a:pt x="6644" y="15038"/>
                </a:cubicBezTo>
                <a:cubicBezTo>
                  <a:pt x="6763" y="17050"/>
                  <a:pt x="6977" y="19050"/>
                  <a:pt x="7251" y="21050"/>
                </a:cubicBezTo>
                <a:cubicBezTo>
                  <a:pt x="7513" y="22979"/>
                  <a:pt x="8132" y="24837"/>
                  <a:pt x="8787" y="26670"/>
                </a:cubicBezTo>
                <a:cubicBezTo>
                  <a:pt x="9132" y="27647"/>
                  <a:pt x="9478" y="28635"/>
                  <a:pt x="9859" y="29599"/>
                </a:cubicBezTo>
                <a:cubicBezTo>
                  <a:pt x="10073" y="30147"/>
                  <a:pt x="10359" y="30671"/>
                  <a:pt x="10585" y="31218"/>
                </a:cubicBezTo>
                <a:cubicBezTo>
                  <a:pt x="10775" y="31647"/>
                  <a:pt x="10942" y="32099"/>
                  <a:pt x="11097" y="32540"/>
                </a:cubicBezTo>
                <a:cubicBezTo>
                  <a:pt x="11192" y="32826"/>
                  <a:pt x="11073" y="32981"/>
                  <a:pt x="10763" y="33028"/>
                </a:cubicBezTo>
                <a:cubicBezTo>
                  <a:pt x="9263" y="33231"/>
                  <a:pt x="7787" y="33600"/>
                  <a:pt x="6251" y="33481"/>
                </a:cubicBezTo>
                <a:cubicBezTo>
                  <a:pt x="6180" y="33481"/>
                  <a:pt x="6096" y="33445"/>
                  <a:pt x="6037" y="33481"/>
                </a:cubicBezTo>
                <a:cubicBezTo>
                  <a:pt x="5525" y="33754"/>
                  <a:pt x="5179" y="33457"/>
                  <a:pt x="4786" y="33183"/>
                </a:cubicBezTo>
                <a:cubicBezTo>
                  <a:pt x="3846" y="32516"/>
                  <a:pt x="3215" y="31707"/>
                  <a:pt x="3024" y="30540"/>
                </a:cubicBezTo>
                <a:cubicBezTo>
                  <a:pt x="2786" y="29016"/>
                  <a:pt x="2512" y="27504"/>
                  <a:pt x="2203" y="25992"/>
                </a:cubicBezTo>
                <a:cubicBezTo>
                  <a:pt x="1441" y="22146"/>
                  <a:pt x="1429" y="18300"/>
                  <a:pt x="2024" y="14443"/>
                </a:cubicBezTo>
                <a:cubicBezTo>
                  <a:pt x="2227" y="13121"/>
                  <a:pt x="2512" y="11835"/>
                  <a:pt x="2905" y="10561"/>
                </a:cubicBezTo>
                <a:cubicBezTo>
                  <a:pt x="2929" y="10478"/>
                  <a:pt x="2929" y="10382"/>
                  <a:pt x="2953" y="10240"/>
                </a:cubicBezTo>
                <a:close/>
                <a:moveTo>
                  <a:pt x="10537" y="32361"/>
                </a:moveTo>
                <a:cubicBezTo>
                  <a:pt x="10085" y="31457"/>
                  <a:pt x="9656" y="30671"/>
                  <a:pt x="9287" y="29849"/>
                </a:cubicBezTo>
                <a:cubicBezTo>
                  <a:pt x="9049" y="29337"/>
                  <a:pt x="8930" y="28778"/>
                  <a:pt x="8727" y="28242"/>
                </a:cubicBezTo>
                <a:cubicBezTo>
                  <a:pt x="8013" y="26456"/>
                  <a:pt x="7430" y="24634"/>
                  <a:pt x="6977" y="22765"/>
                </a:cubicBezTo>
                <a:cubicBezTo>
                  <a:pt x="6453" y="20610"/>
                  <a:pt x="6275" y="18407"/>
                  <a:pt x="6120" y="16217"/>
                </a:cubicBezTo>
                <a:cubicBezTo>
                  <a:pt x="5953" y="14121"/>
                  <a:pt x="5977" y="12002"/>
                  <a:pt x="5941" y="9894"/>
                </a:cubicBezTo>
                <a:cubicBezTo>
                  <a:pt x="5929" y="9394"/>
                  <a:pt x="6013" y="8906"/>
                  <a:pt x="6060" y="8454"/>
                </a:cubicBezTo>
                <a:cubicBezTo>
                  <a:pt x="6870" y="7954"/>
                  <a:pt x="7775" y="8347"/>
                  <a:pt x="8525" y="8120"/>
                </a:cubicBezTo>
                <a:cubicBezTo>
                  <a:pt x="7775" y="5680"/>
                  <a:pt x="7037" y="3322"/>
                  <a:pt x="6299" y="917"/>
                </a:cubicBezTo>
                <a:cubicBezTo>
                  <a:pt x="6072" y="1227"/>
                  <a:pt x="5858" y="1500"/>
                  <a:pt x="5668" y="1798"/>
                </a:cubicBezTo>
                <a:cubicBezTo>
                  <a:pt x="4965" y="2786"/>
                  <a:pt x="4227" y="3739"/>
                  <a:pt x="3608" y="4775"/>
                </a:cubicBezTo>
                <a:cubicBezTo>
                  <a:pt x="3036" y="5727"/>
                  <a:pt x="2584" y="6751"/>
                  <a:pt x="2108" y="7751"/>
                </a:cubicBezTo>
                <a:cubicBezTo>
                  <a:pt x="2036" y="7906"/>
                  <a:pt x="2048" y="8097"/>
                  <a:pt x="2012" y="8323"/>
                </a:cubicBezTo>
                <a:cubicBezTo>
                  <a:pt x="2560" y="8323"/>
                  <a:pt x="3012" y="8287"/>
                  <a:pt x="3453" y="8323"/>
                </a:cubicBezTo>
                <a:cubicBezTo>
                  <a:pt x="3917" y="8370"/>
                  <a:pt x="4382" y="8478"/>
                  <a:pt x="4846" y="8549"/>
                </a:cubicBezTo>
                <a:cubicBezTo>
                  <a:pt x="3858" y="16776"/>
                  <a:pt x="3798" y="24932"/>
                  <a:pt x="5918" y="33040"/>
                </a:cubicBezTo>
                <a:cubicBezTo>
                  <a:pt x="7465" y="32981"/>
                  <a:pt x="8977" y="32588"/>
                  <a:pt x="10537" y="32361"/>
                </a:cubicBezTo>
                <a:close/>
                <a:moveTo>
                  <a:pt x="5048" y="32552"/>
                </a:moveTo>
                <a:cubicBezTo>
                  <a:pt x="4989" y="32314"/>
                  <a:pt x="4929" y="32076"/>
                  <a:pt x="4882" y="31826"/>
                </a:cubicBezTo>
                <a:cubicBezTo>
                  <a:pt x="4548" y="30063"/>
                  <a:pt x="4132" y="28301"/>
                  <a:pt x="3917" y="26515"/>
                </a:cubicBezTo>
                <a:cubicBezTo>
                  <a:pt x="3667" y="24515"/>
                  <a:pt x="3548" y="22503"/>
                  <a:pt x="3501" y="20491"/>
                </a:cubicBezTo>
                <a:cubicBezTo>
                  <a:pt x="3441" y="18431"/>
                  <a:pt x="3489" y="16359"/>
                  <a:pt x="3584" y="14300"/>
                </a:cubicBezTo>
                <a:cubicBezTo>
                  <a:pt x="3655" y="12930"/>
                  <a:pt x="3870" y="11573"/>
                  <a:pt x="4013" y="10204"/>
                </a:cubicBezTo>
                <a:cubicBezTo>
                  <a:pt x="4036" y="9990"/>
                  <a:pt x="4013" y="9763"/>
                  <a:pt x="4013" y="9513"/>
                </a:cubicBezTo>
                <a:cubicBezTo>
                  <a:pt x="3405" y="9835"/>
                  <a:pt x="3382" y="9835"/>
                  <a:pt x="3286" y="10406"/>
                </a:cubicBezTo>
                <a:cubicBezTo>
                  <a:pt x="2977" y="12228"/>
                  <a:pt x="2679" y="14050"/>
                  <a:pt x="2405" y="15883"/>
                </a:cubicBezTo>
                <a:cubicBezTo>
                  <a:pt x="2084" y="18026"/>
                  <a:pt x="2048" y="20181"/>
                  <a:pt x="2262" y="22336"/>
                </a:cubicBezTo>
                <a:cubicBezTo>
                  <a:pt x="2405" y="23837"/>
                  <a:pt x="2655" y="25337"/>
                  <a:pt x="2917" y="26825"/>
                </a:cubicBezTo>
                <a:cubicBezTo>
                  <a:pt x="3167" y="28254"/>
                  <a:pt x="3477" y="29659"/>
                  <a:pt x="3774" y="31076"/>
                </a:cubicBezTo>
                <a:cubicBezTo>
                  <a:pt x="3917" y="31778"/>
                  <a:pt x="4453" y="32159"/>
                  <a:pt x="5048" y="32552"/>
                </a:cubicBezTo>
                <a:close/>
                <a:moveTo>
                  <a:pt x="5739" y="703"/>
                </a:moveTo>
                <a:cubicBezTo>
                  <a:pt x="4703" y="905"/>
                  <a:pt x="4036" y="1369"/>
                  <a:pt x="3572" y="2096"/>
                </a:cubicBezTo>
                <a:cubicBezTo>
                  <a:pt x="3227" y="2667"/>
                  <a:pt x="2917" y="3251"/>
                  <a:pt x="2560" y="3810"/>
                </a:cubicBezTo>
                <a:cubicBezTo>
                  <a:pt x="1929" y="4846"/>
                  <a:pt x="1477" y="5965"/>
                  <a:pt x="1131" y="7132"/>
                </a:cubicBezTo>
                <a:cubicBezTo>
                  <a:pt x="976" y="7692"/>
                  <a:pt x="869" y="8251"/>
                  <a:pt x="726" y="8870"/>
                </a:cubicBezTo>
                <a:cubicBezTo>
                  <a:pt x="1167" y="8787"/>
                  <a:pt x="1274" y="8561"/>
                  <a:pt x="1346" y="8251"/>
                </a:cubicBezTo>
                <a:cubicBezTo>
                  <a:pt x="1869" y="6108"/>
                  <a:pt x="3108" y="4334"/>
                  <a:pt x="4310" y="2548"/>
                </a:cubicBezTo>
                <a:cubicBezTo>
                  <a:pt x="4727" y="1941"/>
                  <a:pt x="5203" y="1393"/>
                  <a:pt x="5739" y="703"/>
                </a:cubicBezTo>
                <a:close/>
                <a:moveTo>
                  <a:pt x="3155" y="9644"/>
                </a:moveTo>
                <a:cubicBezTo>
                  <a:pt x="3298" y="9478"/>
                  <a:pt x="3477" y="9275"/>
                  <a:pt x="3727" y="8966"/>
                </a:cubicBezTo>
                <a:cubicBezTo>
                  <a:pt x="3108" y="8966"/>
                  <a:pt x="2608" y="9013"/>
                  <a:pt x="2131" y="8954"/>
                </a:cubicBezTo>
                <a:cubicBezTo>
                  <a:pt x="1572" y="8894"/>
                  <a:pt x="1262" y="9168"/>
                  <a:pt x="881" y="96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5" name="Google Shape;731;p24">
            <a:extLst>
              <a:ext uri="{FF2B5EF4-FFF2-40B4-BE49-F238E27FC236}">
                <a16:creationId xmlns:a16="http://schemas.microsoft.com/office/drawing/2014/main" id="{F33B4995-9BA8-B825-06EE-7A0043989D55}"/>
              </a:ext>
            </a:extLst>
          </p:cNvPr>
          <p:cNvSpPr/>
          <p:nvPr/>
        </p:nvSpPr>
        <p:spPr>
          <a:xfrm>
            <a:off x="3601985" y="1634547"/>
            <a:ext cx="727263" cy="574399"/>
          </a:xfrm>
          <a:custGeom>
            <a:avLst/>
            <a:gdLst/>
            <a:ahLst/>
            <a:cxnLst/>
            <a:rect l="l" t="t" r="r" b="b"/>
            <a:pathLst>
              <a:path w="33422" h="26397" extrusionOk="0">
                <a:moveTo>
                  <a:pt x="24159" y="2632"/>
                </a:moveTo>
                <a:cubicBezTo>
                  <a:pt x="23885" y="2108"/>
                  <a:pt x="23492" y="1775"/>
                  <a:pt x="23099" y="1453"/>
                </a:cubicBezTo>
                <a:cubicBezTo>
                  <a:pt x="22980" y="1358"/>
                  <a:pt x="22849" y="1299"/>
                  <a:pt x="22742" y="1215"/>
                </a:cubicBezTo>
                <a:cubicBezTo>
                  <a:pt x="22337" y="906"/>
                  <a:pt x="22373" y="548"/>
                  <a:pt x="22849" y="358"/>
                </a:cubicBezTo>
                <a:cubicBezTo>
                  <a:pt x="23539" y="72"/>
                  <a:pt x="24266" y="1"/>
                  <a:pt x="25004" y="36"/>
                </a:cubicBezTo>
                <a:cubicBezTo>
                  <a:pt x="26635" y="132"/>
                  <a:pt x="28266" y="215"/>
                  <a:pt x="29909" y="275"/>
                </a:cubicBezTo>
                <a:cubicBezTo>
                  <a:pt x="30957" y="310"/>
                  <a:pt x="31969" y="548"/>
                  <a:pt x="32945" y="929"/>
                </a:cubicBezTo>
                <a:cubicBezTo>
                  <a:pt x="33124" y="989"/>
                  <a:pt x="33267" y="1132"/>
                  <a:pt x="33422" y="1239"/>
                </a:cubicBezTo>
                <a:cubicBezTo>
                  <a:pt x="33350" y="1846"/>
                  <a:pt x="33267" y="2418"/>
                  <a:pt x="33207" y="3001"/>
                </a:cubicBezTo>
                <a:cubicBezTo>
                  <a:pt x="33183" y="3263"/>
                  <a:pt x="33207" y="3525"/>
                  <a:pt x="33172" y="3775"/>
                </a:cubicBezTo>
                <a:cubicBezTo>
                  <a:pt x="33124" y="4156"/>
                  <a:pt x="32993" y="4489"/>
                  <a:pt x="32624" y="4704"/>
                </a:cubicBezTo>
                <a:cubicBezTo>
                  <a:pt x="31421" y="5418"/>
                  <a:pt x="30231" y="6144"/>
                  <a:pt x="29028" y="6859"/>
                </a:cubicBezTo>
                <a:cubicBezTo>
                  <a:pt x="28457" y="7204"/>
                  <a:pt x="27909" y="7573"/>
                  <a:pt x="27338" y="7918"/>
                </a:cubicBezTo>
                <a:cubicBezTo>
                  <a:pt x="27183" y="8014"/>
                  <a:pt x="27004" y="8061"/>
                  <a:pt x="26826" y="8145"/>
                </a:cubicBezTo>
                <a:cubicBezTo>
                  <a:pt x="26397" y="7418"/>
                  <a:pt x="26837" y="6537"/>
                  <a:pt x="26302" y="5882"/>
                </a:cubicBezTo>
                <a:cubicBezTo>
                  <a:pt x="25218" y="6335"/>
                  <a:pt x="24087" y="6716"/>
                  <a:pt x="23051" y="7275"/>
                </a:cubicBezTo>
                <a:cubicBezTo>
                  <a:pt x="21825" y="7942"/>
                  <a:pt x="20634" y="8692"/>
                  <a:pt x="19515" y="9526"/>
                </a:cubicBezTo>
                <a:cubicBezTo>
                  <a:pt x="17967" y="10657"/>
                  <a:pt x="16479" y="11871"/>
                  <a:pt x="15003" y="13110"/>
                </a:cubicBezTo>
                <a:cubicBezTo>
                  <a:pt x="13967" y="13967"/>
                  <a:pt x="13038" y="14955"/>
                  <a:pt x="12228" y="16050"/>
                </a:cubicBezTo>
                <a:cubicBezTo>
                  <a:pt x="11288" y="17336"/>
                  <a:pt x="10252" y="18539"/>
                  <a:pt x="9347" y="19837"/>
                </a:cubicBezTo>
                <a:cubicBezTo>
                  <a:pt x="8633" y="20860"/>
                  <a:pt x="8049" y="21980"/>
                  <a:pt x="7418" y="23063"/>
                </a:cubicBezTo>
                <a:cubicBezTo>
                  <a:pt x="6918" y="23920"/>
                  <a:pt x="6442" y="24801"/>
                  <a:pt x="5954" y="25659"/>
                </a:cubicBezTo>
                <a:cubicBezTo>
                  <a:pt x="5906" y="25754"/>
                  <a:pt x="5823" y="25825"/>
                  <a:pt x="5621" y="25849"/>
                </a:cubicBezTo>
                <a:cubicBezTo>
                  <a:pt x="5716" y="25480"/>
                  <a:pt x="5751" y="25075"/>
                  <a:pt x="5918" y="24730"/>
                </a:cubicBezTo>
                <a:cubicBezTo>
                  <a:pt x="6121" y="24289"/>
                  <a:pt x="6132" y="23873"/>
                  <a:pt x="6002" y="23432"/>
                </a:cubicBezTo>
                <a:cubicBezTo>
                  <a:pt x="5930" y="23170"/>
                  <a:pt x="5894" y="22896"/>
                  <a:pt x="5823" y="22527"/>
                </a:cubicBezTo>
                <a:cubicBezTo>
                  <a:pt x="5585" y="23087"/>
                  <a:pt x="5359" y="23527"/>
                  <a:pt x="5228" y="23992"/>
                </a:cubicBezTo>
                <a:cubicBezTo>
                  <a:pt x="5156" y="24218"/>
                  <a:pt x="5228" y="24516"/>
                  <a:pt x="5323" y="24754"/>
                </a:cubicBezTo>
                <a:cubicBezTo>
                  <a:pt x="5513" y="25254"/>
                  <a:pt x="5240" y="25671"/>
                  <a:pt x="5156" y="26123"/>
                </a:cubicBezTo>
                <a:cubicBezTo>
                  <a:pt x="5120" y="26325"/>
                  <a:pt x="4906" y="26397"/>
                  <a:pt x="4704" y="26266"/>
                </a:cubicBezTo>
                <a:cubicBezTo>
                  <a:pt x="4597" y="26206"/>
                  <a:pt x="4501" y="26135"/>
                  <a:pt x="4418" y="26052"/>
                </a:cubicBezTo>
                <a:cubicBezTo>
                  <a:pt x="3442" y="25147"/>
                  <a:pt x="2453" y="24266"/>
                  <a:pt x="1513" y="23325"/>
                </a:cubicBezTo>
                <a:cubicBezTo>
                  <a:pt x="1156" y="22968"/>
                  <a:pt x="894" y="22515"/>
                  <a:pt x="406" y="22265"/>
                </a:cubicBezTo>
                <a:cubicBezTo>
                  <a:pt x="275" y="22194"/>
                  <a:pt x="191" y="21944"/>
                  <a:pt x="179" y="21777"/>
                </a:cubicBezTo>
                <a:cubicBezTo>
                  <a:pt x="96" y="21182"/>
                  <a:pt x="1" y="20599"/>
                  <a:pt x="13" y="20003"/>
                </a:cubicBezTo>
                <a:cubicBezTo>
                  <a:pt x="25" y="19194"/>
                  <a:pt x="477" y="18527"/>
                  <a:pt x="894" y="17872"/>
                </a:cubicBezTo>
                <a:cubicBezTo>
                  <a:pt x="1334" y="17193"/>
                  <a:pt x="1775" y="16515"/>
                  <a:pt x="2275" y="15884"/>
                </a:cubicBezTo>
                <a:cubicBezTo>
                  <a:pt x="3156" y="14800"/>
                  <a:pt x="4049" y="13717"/>
                  <a:pt x="5001" y="12705"/>
                </a:cubicBezTo>
                <a:cubicBezTo>
                  <a:pt x="6847" y="10764"/>
                  <a:pt x="8978" y="9192"/>
                  <a:pt x="11300" y="7859"/>
                </a:cubicBezTo>
                <a:cubicBezTo>
                  <a:pt x="11752" y="7597"/>
                  <a:pt x="12157" y="7264"/>
                  <a:pt x="12598" y="6990"/>
                </a:cubicBezTo>
                <a:cubicBezTo>
                  <a:pt x="15157" y="5394"/>
                  <a:pt x="17979" y="4394"/>
                  <a:pt x="20801" y="3418"/>
                </a:cubicBezTo>
                <a:cubicBezTo>
                  <a:pt x="21789" y="3084"/>
                  <a:pt x="22837" y="2954"/>
                  <a:pt x="23849" y="2727"/>
                </a:cubicBezTo>
                <a:cubicBezTo>
                  <a:pt x="23932" y="2703"/>
                  <a:pt x="24016" y="2680"/>
                  <a:pt x="24159" y="2632"/>
                </a:cubicBezTo>
                <a:close/>
                <a:moveTo>
                  <a:pt x="31755" y="1739"/>
                </a:moveTo>
                <a:cubicBezTo>
                  <a:pt x="31743" y="1668"/>
                  <a:pt x="31743" y="1596"/>
                  <a:pt x="31743" y="1525"/>
                </a:cubicBezTo>
                <a:cubicBezTo>
                  <a:pt x="31159" y="1441"/>
                  <a:pt x="30588" y="1275"/>
                  <a:pt x="30005" y="1275"/>
                </a:cubicBezTo>
                <a:cubicBezTo>
                  <a:pt x="28290" y="1299"/>
                  <a:pt x="26599" y="1168"/>
                  <a:pt x="24897" y="1013"/>
                </a:cubicBezTo>
                <a:cubicBezTo>
                  <a:pt x="24706" y="989"/>
                  <a:pt x="24504" y="1037"/>
                  <a:pt x="24254" y="1049"/>
                </a:cubicBezTo>
                <a:cubicBezTo>
                  <a:pt x="24563" y="1584"/>
                  <a:pt x="24861" y="2037"/>
                  <a:pt x="25099" y="2525"/>
                </a:cubicBezTo>
                <a:cubicBezTo>
                  <a:pt x="25313" y="2965"/>
                  <a:pt x="25218" y="3192"/>
                  <a:pt x="24754" y="3323"/>
                </a:cubicBezTo>
                <a:cubicBezTo>
                  <a:pt x="24170" y="3501"/>
                  <a:pt x="23563" y="3585"/>
                  <a:pt x="22956" y="3727"/>
                </a:cubicBezTo>
                <a:cubicBezTo>
                  <a:pt x="20134" y="4347"/>
                  <a:pt x="17479" y="5454"/>
                  <a:pt x="14895" y="6692"/>
                </a:cubicBezTo>
                <a:cubicBezTo>
                  <a:pt x="13288" y="7466"/>
                  <a:pt x="11812" y="8538"/>
                  <a:pt x="10276" y="9478"/>
                </a:cubicBezTo>
                <a:cubicBezTo>
                  <a:pt x="7335" y="11264"/>
                  <a:pt x="4966" y="13669"/>
                  <a:pt x="2846" y="16348"/>
                </a:cubicBezTo>
                <a:cubicBezTo>
                  <a:pt x="2275" y="17062"/>
                  <a:pt x="1751" y="17824"/>
                  <a:pt x="1215" y="18574"/>
                </a:cubicBezTo>
                <a:cubicBezTo>
                  <a:pt x="1001" y="18872"/>
                  <a:pt x="787" y="19182"/>
                  <a:pt x="584" y="19479"/>
                </a:cubicBezTo>
                <a:cubicBezTo>
                  <a:pt x="2013" y="20503"/>
                  <a:pt x="3501" y="21361"/>
                  <a:pt x="4620" y="22718"/>
                </a:cubicBezTo>
                <a:cubicBezTo>
                  <a:pt x="4704" y="22563"/>
                  <a:pt x="4739" y="22504"/>
                  <a:pt x="4763" y="22444"/>
                </a:cubicBezTo>
                <a:cubicBezTo>
                  <a:pt x="5585" y="20384"/>
                  <a:pt x="6549" y="18420"/>
                  <a:pt x="7740" y="16550"/>
                </a:cubicBezTo>
                <a:cubicBezTo>
                  <a:pt x="8669" y="15086"/>
                  <a:pt x="9776" y="13800"/>
                  <a:pt x="11038" y="12657"/>
                </a:cubicBezTo>
                <a:cubicBezTo>
                  <a:pt x="13407" y="10514"/>
                  <a:pt x="15812" y="8454"/>
                  <a:pt x="18539" y="6775"/>
                </a:cubicBezTo>
                <a:cubicBezTo>
                  <a:pt x="20587" y="5513"/>
                  <a:pt x="22754" y="4513"/>
                  <a:pt x="25075" y="3846"/>
                </a:cubicBezTo>
                <a:cubicBezTo>
                  <a:pt x="25456" y="3739"/>
                  <a:pt x="25837" y="3668"/>
                  <a:pt x="26302" y="3549"/>
                </a:cubicBezTo>
                <a:cubicBezTo>
                  <a:pt x="26683" y="4097"/>
                  <a:pt x="27064" y="4668"/>
                  <a:pt x="27504" y="5299"/>
                </a:cubicBezTo>
                <a:cubicBezTo>
                  <a:pt x="28933" y="4108"/>
                  <a:pt x="30338" y="2918"/>
                  <a:pt x="31755" y="1739"/>
                </a:cubicBezTo>
                <a:close/>
                <a:moveTo>
                  <a:pt x="9157" y="18813"/>
                </a:moveTo>
                <a:cubicBezTo>
                  <a:pt x="9621" y="18170"/>
                  <a:pt x="9990" y="17658"/>
                  <a:pt x="10359" y="17146"/>
                </a:cubicBezTo>
                <a:cubicBezTo>
                  <a:pt x="10395" y="17086"/>
                  <a:pt x="10443" y="17003"/>
                  <a:pt x="10431" y="16955"/>
                </a:cubicBezTo>
                <a:cubicBezTo>
                  <a:pt x="10288" y="16372"/>
                  <a:pt x="10145" y="15800"/>
                  <a:pt x="9966" y="15074"/>
                </a:cubicBezTo>
                <a:cubicBezTo>
                  <a:pt x="9526" y="15646"/>
                  <a:pt x="9192" y="16074"/>
                  <a:pt x="8871" y="16515"/>
                </a:cubicBezTo>
                <a:cubicBezTo>
                  <a:pt x="8811" y="16598"/>
                  <a:pt x="8764" y="16729"/>
                  <a:pt x="8776" y="16836"/>
                </a:cubicBezTo>
                <a:cubicBezTo>
                  <a:pt x="8883" y="17431"/>
                  <a:pt x="9002" y="18027"/>
                  <a:pt x="9157" y="18813"/>
                </a:cubicBezTo>
                <a:close/>
                <a:moveTo>
                  <a:pt x="10824" y="16431"/>
                </a:moveTo>
                <a:cubicBezTo>
                  <a:pt x="11978" y="15455"/>
                  <a:pt x="12240" y="14431"/>
                  <a:pt x="11645" y="13395"/>
                </a:cubicBezTo>
                <a:cubicBezTo>
                  <a:pt x="11264" y="13764"/>
                  <a:pt x="10895" y="14122"/>
                  <a:pt x="10550" y="14503"/>
                </a:cubicBezTo>
                <a:cubicBezTo>
                  <a:pt x="10454" y="14598"/>
                  <a:pt x="10395" y="14812"/>
                  <a:pt x="10419" y="14943"/>
                </a:cubicBezTo>
                <a:cubicBezTo>
                  <a:pt x="10526" y="15419"/>
                  <a:pt x="10669" y="15896"/>
                  <a:pt x="10824" y="16431"/>
                </a:cubicBezTo>
                <a:close/>
                <a:moveTo>
                  <a:pt x="16205" y="11050"/>
                </a:moveTo>
                <a:cubicBezTo>
                  <a:pt x="16658" y="10728"/>
                  <a:pt x="17051" y="10431"/>
                  <a:pt x="17443" y="10133"/>
                </a:cubicBezTo>
                <a:cubicBezTo>
                  <a:pt x="18110" y="9657"/>
                  <a:pt x="18110" y="9835"/>
                  <a:pt x="17932" y="8871"/>
                </a:cubicBezTo>
                <a:cubicBezTo>
                  <a:pt x="17896" y="8740"/>
                  <a:pt x="17824" y="8621"/>
                  <a:pt x="17753" y="8430"/>
                </a:cubicBezTo>
                <a:cubicBezTo>
                  <a:pt x="17122" y="8883"/>
                  <a:pt x="16539" y="9300"/>
                  <a:pt x="16015" y="9669"/>
                </a:cubicBezTo>
                <a:cubicBezTo>
                  <a:pt x="16086" y="10157"/>
                  <a:pt x="16134" y="10550"/>
                  <a:pt x="16205" y="11050"/>
                </a:cubicBezTo>
                <a:close/>
                <a:moveTo>
                  <a:pt x="32469" y="2525"/>
                </a:moveTo>
                <a:cubicBezTo>
                  <a:pt x="31790" y="2668"/>
                  <a:pt x="31481" y="3192"/>
                  <a:pt x="31064" y="3608"/>
                </a:cubicBezTo>
                <a:cubicBezTo>
                  <a:pt x="31207" y="3906"/>
                  <a:pt x="31326" y="4180"/>
                  <a:pt x="31469" y="4478"/>
                </a:cubicBezTo>
                <a:cubicBezTo>
                  <a:pt x="31683" y="4370"/>
                  <a:pt x="31910" y="4287"/>
                  <a:pt x="32100" y="4144"/>
                </a:cubicBezTo>
                <a:cubicBezTo>
                  <a:pt x="32219" y="4061"/>
                  <a:pt x="32314" y="3894"/>
                  <a:pt x="32338" y="3751"/>
                </a:cubicBezTo>
                <a:cubicBezTo>
                  <a:pt x="32398" y="3382"/>
                  <a:pt x="32421" y="3013"/>
                  <a:pt x="32469" y="2525"/>
                </a:cubicBezTo>
                <a:close/>
                <a:moveTo>
                  <a:pt x="13098" y="12062"/>
                </a:moveTo>
                <a:cubicBezTo>
                  <a:pt x="12717" y="12407"/>
                  <a:pt x="12443" y="12657"/>
                  <a:pt x="12181" y="12895"/>
                </a:cubicBezTo>
                <a:cubicBezTo>
                  <a:pt x="12276" y="13443"/>
                  <a:pt x="12359" y="13931"/>
                  <a:pt x="12455" y="14443"/>
                </a:cubicBezTo>
                <a:cubicBezTo>
                  <a:pt x="13110" y="14110"/>
                  <a:pt x="13395" y="13645"/>
                  <a:pt x="13193" y="12931"/>
                </a:cubicBezTo>
                <a:cubicBezTo>
                  <a:pt x="13133" y="12705"/>
                  <a:pt x="13133" y="12467"/>
                  <a:pt x="13098" y="12062"/>
                </a:cubicBezTo>
                <a:close/>
                <a:moveTo>
                  <a:pt x="7776" y="18479"/>
                </a:moveTo>
                <a:cubicBezTo>
                  <a:pt x="6787" y="19432"/>
                  <a:pt x="7252" y="20372"/>
                  <a:pt x="7478" y="21456"/>
                </a:cubicBezTo>
                <a:cubicBezTo>
                  <a:pt x="7680" y="21063"/>
                  <a:pt x="7942" y="20801"/>
                  <a:pt x="7942" y="20539"/>
                </a:cubicBezTo>
                <a:cubicBezTo>
                  <a:pt x="7954" y="19884"/>
                  <a:pt x="7847" y="19241"/>
                  <a:pt x="7776" y="18479"/>
                </a:cubicBezTo>
                <a:close/>
                <a:moveTo>
                  <a:pt x="18289" y="8073"/>
                </a:moveTo>
                <a:cubicBezTo>
                  <a:pt x="18444" y="8442"/>
                  <a:pt x="18586" y="8776"/>
                  <a:pt x="18729" y="9121"/>
                </a:cubicBezTo>
                <a:cubicBezTo>
                  <a:pt x="19837" y="8430"/>
                  <a:pt x="19872" y="8347"/>
                  <a:pt x="19432" y="7335"/>
                </a:cubicBezTo>
                <a:cubicBezTo>
                  <a:pt x="19075" y="7561"/>
                  <a:pt x="18717" y="7787"/>
                  <a:pt x="18289" y="8073"/>
                </a:cubicBezTo>
                <a:close/>
                <a:moveTo>
                  <a:pt x="6716" y="20491"/>
                </a:moveTo>
                <a:cubicBezTo>
                  <a:pt x="6502" y="20849"/>
                  <a:pt x="6335" y="21099"/>
                  <a:pt x="6204" y="21372"/>
                </a:cubicBezTo>
                <a:cubicBezTo>
                  <a:pt x="6132" y="21503"/>
                  <a:pt x="6097" y="21694"/>
                  <a:pt x="6132" y="21837"/>
                </a:cubicBezTo>
                <a:cubicBezTo>
                  <a:pt x="6228" y="22265"/>
                  <a:pt x="6371" y="22670"/>
                  <a:pt x="6490" y="23111"/>
                </a:cubicBezTo>
                <a:cubicBezTo>
                  <a:pt x="7097" y="22289"/>
                  <a:pt x="7121" y="22051"/>
                  <a:pt x="6716" y="20491"/>
                </a:cubicBezTo>
                <a:close/>
                <a:moveTo>
                  <a:pt x="29326" y="5168"/>
                </a:moveTo>
                <a:cubicBezTo>
                  <a:pt x="29278" y="5144"/>
                  <a:pt x="29243" y="5120"/>
                  <a:pt x="29195" y="5085"/>
                </a:cubicBezTo>
                <a:cubicBezTo>
                  <a:pt x="28600" y="5632"/>
                  <a:pt x="27992" y="6180"/>
                  <a:pt x="27409" y="6728"/>
                </a:cubicBezTo>
                <a:cubicBezTo>
                  <a:pt x="27361" y="6763"/>
                  <a:pt x="27397" y="6894"/>
                  <a:pt x="27397" y="7061"/>
                </a:cubicBezTo>
                <a:cubicBezTo>
                  <a:pt x="28088" y="6621"/>
                  <a:pt x="28719" y="6228"/>
                  <a:pt x="29326" y="5835"/>
                </a:cubicBezTo>
                <a:close/>
                <a:moveTo>
                  <a:pt x="22766" y="6573"/>
                </a:moveTo>
                <a:cubicBezTo>
                  <a:pt x="22682" y="6275"/>
                  <a:pt x="22623" y="6037"/>
                  <a:pt x="22551" y="5728"/>
                </a:cubicBezTo>
                <a:cubicBezTo>
                  <a:pt x="22099" y="5942"/>
                  <a:pt x="21730" y="6109"/>
                  <a:pt x="21313" y="6299"/>
                </a:cubicBezTo>
                <a:cubicBezTo>
                  <a:pt x="21432" y="6597"/>
                  <a:pt x="21527" y="6847"/>
                  <a:pt x="21646" y="7144"/>
                </a:cubicBezTo>
                <a:cubicBezTo>
                  <a:pt x="22015" y="6954"/>
                  <a:pt x="22349" y="6787"/>
                  <a:pt x="22766" y="6573"/>
                </a:cubicBezTo>
                <a:close/>
                <a:moveTo>
                  <a:pt x="30743" y="3787"/>
                </a:moveTo>
                <a:cubicBezTo>
                  <a:pt x="30326" y="4120"/>
                  <a:pt x="29957" y="4418"/>
                  <a:pt x="29564" y="4728"/>
                </a:cubicBezTo>
                <a:cubicBezTo>
                  <a:pt x="29683" y="5001"/>
                  <a:pt x="29778" y="5204"/>
                  <a:pt x="29885" y="5466"/>
                </a:cubicBezTo>
                <a:cubicBezTo>
                  <a:pt x="30278" y="5216"/>
                  <a:pt x="30636" y="5001"/>
                  <a:pt x="30981" y="4787"/>
                </a:cubicBezTo>
                <a:cubicBezTo>
                  <a:pt x="30897" y="4442"/>
                  <a:pt x="30838" y="4168"/>
                  <a:pt x="30743" y="3787"/>
                </a:cubicBezTo>
                <a:close/>
                <a:moveTo>
                  <a:pt x="25718" y="5370"/>
                </a:moveTo>
                <a:cubicBezTo>
                  <a:pt x="25623" y="5001"/>
                  <a:pt x="25552" y="4716"/>
                  <a:pt x="25468" y="4406"/>
                </a:cubicBezTo>
                <a:cubicBezTo>
                  <a:pt x="25075" y="4585"/>
                  <a:pt x="24742" y="4728"/>
                  <a:pt x="24385" y="4894"/>
                </a:cubicBezTo>
                <a:cubicBezTo>
                  <a:pt x="24444" y="5228"/>
                  <a:pt x="24504" y="5501"/>
                  <a:pt x="24563" y="5823"/>
                </a:cubicBezTo>
                <a:cubicBezTo>
                  <a:pt x="24968" y="5656"/>
                  <a:pt x="25313" y="5525"/>
                  <a:pt x="25718" y="5370"/>
                </a:cubicBezTo>
                <a:close/>
                <a:moveTo>
                  <a:pt x="1775" y="21396"/>
                </a:moveTo>
                <a:cubicBezTo>
                  <a:pt x="1572" y="22230"/>
                  <a:pt x="1751" y="22849"/>
                  <a:pt x="2584" y="23230"/>
                </a:cubicBezTo>
                <a:cubicBezTo>
                  <a:pt x="2739" y="22432"/>
                  <a:pt x="2727" y="21742"/>
                  <a:pt x="1775" y="21396"/>
                </a:cubicBezTo>
                <a:close/>
                <a:moveTo>
                  <a:pt x="3311" y="22777"/>
                </a:moveTo>
                <a:cubicBezTo>
                  <a:pt x="3049" y="23801"/>
                  <a:pt x="3275" y="24266"/>
                  <a:pt x="4073" y="24492"/>
                </a:cubicBezTo>
                <a:cubicBezTo>
                  <a:pt x="4180" y="23777"/>
                  <a:pt x="4049" y="23170"/>
                  <a:pt x="3311" y="22777"/>
                </a:cubicBezTo>
                <a:close/>
                <a:moveTo>
                  <a:pt x="21134" y="7466"/>
                </a:moveTo>
                <a:cubicBezTo>
                  <a:pt x="21063" y="7144"/>
                  <a:pt x="20991" y="6859"/>
                  <a:pt x="20908" y="6466"/>
                </a:cubicBezTo>
                <a:cubicBezTo>
                  <a:pt x="20539" y="6692"/>
                  <a:pt x="20253" y="6859"/>
                  <a:pt x="19968" y="7025"/>
                </a:cubicBezTo>
                <a:cubicBezTo>
                  <a:pt x="20122" y="7383"/>
                  <a:pt x="20241" y="7668"/>
                  <a:pt x="20396" y="8002"/>
                </a:cubicBezTo>
                <a:cubicBezTo>
                  <a:pt x="20658" y="7811"/>
                  <a:pt x="20884" y="7645"/>
                  <a:pt x="21134" y="7466"/>
                </a:cubicBezTo>
                <a:close/>
                <a:moveTo>
                  <a:pt x="15527" y="11645"/>
                </a:moveTo>
                <a:cubicBezTo>
                  <a:pt x="15467" y="11145"/>
                  <a:pt x="15407" y="10740"/>
                  <a:pt x="15348" y="10228"/>
                </a:cubicBezTo>
                <a:cubicBezTo>
                  <a:pt x="15086" y="10443"/>
                  <a:pt x="14895" y="10609"/>
                  <a:pt x="14753" y="10728"/>
                </a:cubicBezTo>
                <a:cubicBezTo>
                  <a:pt x="14800" y="11228"/>
                  <a:pt x="14848" y="11633"/>
                  <a:pt x="14895" y="12157"/>
                </a:cubicBezTo>
                <a:cubicBezTo>
                  <a:pt x="15146" y="11955"/>
                  <a:pt x="15336" y="11800"/>
                  <a:pt x="15527" y="11645"/>
                </a:cubicBezTo>
                <a:close/>
                <a:moveTo>
                  <a:pt x="24004" y="5966"/>
                </a:moveTo>
                <a:lnTo>
                  <a:pt x="24004" y="4966"/>
                </a:lnTo>
                <a:cubicBezTo>
                  <a:pt x="23611" y="5180"/>
                  <a:pt x="23289" y="5347"/>
                  <a:pt x="22944" y="5525"/>
                </a:cubicBezTo>
                <a:cubicBezTo>
                  <a:pt x="23016" y="5835"/>
                  <a:pt x="23075" y="6097"/>
                  <a:pt x="23147" y="6394"/>
                </a:cubicBezTo>
                <a:cubicBezTo>
                  <a:pt x="23337" y="6299"/>
                  <a:pt x="23468" y="6252"/>
                  <a:pt x="23587" y="6192"/>
                </a:cubicBezTo>
                <a:cubicBezTo>
                  <a:pt x="23742" y="6121"/>
                  <a:pt x="23873" y="6037"/>
                  <a:pt x="24004" y="5966"/>
                </a:cubicBezTo>
                <a:close/>
                <a:moveTo>
                  <a:pt x="14229" y="11205"/>
                </a:moveTo>
                <a:cubicBezTo>
                  <a:pt x="13562" y="11716"/>
                  <a:pt x="13514" y="12097"/>
                  <a:pt x="13967" y="13121"/>
                </a:cubicBezTo>
                <a:cubicBezTo>
                  <a:pt x="14122" y="12871"/>
                  <a:pt x="14348" y="12669"/>
                  <a:pt x="14360" y="12455"/>
                </a:cubicBezTo>
                <a:cubicBezTo>
                  <a:pt x="14384" y="12074"/>
                  <a:pt x="14288" y="11681"/>
                  <a:pt x="14229" y="11205"/>
                </a:cubicBezTo>
                <a:close/>
                <a:moveTo>
                  <a:pt x="8359" y="17491"/>
                </a:moveTo>
                <a:cubicBezTo>
                  <a:pt x="8121" y="17598"/>
                  <a:pt x="7990" y="17741"/>
                  <a:pt x="8049" y="17991"/>
                </a:cubicBezTo>
                <a:cubicBezTo>
                  <a:pt x="8157" y="18563"/>
                  <a:pt x="8276" y="19122"/>
                  <a:pt x="8383" y="19682"/>
                </a:cubicBezTo>
                <a:cubicBezTo>
                  <a:pt x="8716" y="19408"/>
                  <a:pt x="8728" y="19408"/>
                  <a:pt x="8692" y="19182"/>
                </a:cubicBezTo>
                <a:cubicBezTo>
                  <a:pt x="8585" y="18622"/>
                  <a:pt x="8478" y="18074"/>
                  <a:pt x="8359" y="17491"/>
                </a:cubicBezTo>
                <a:close/>
                <a:moveTo>
                  <a:pt x="727" y="20551"/>
                </a:moveTo>
                <a:cubicBezTo>
                  <a:pt x="727" y="20956"/>
                  <a:pt x="739" y="21325"/>
                  <a:pt x="727" y="21694"/>
                </a:cubicBezTo>
                <a:cubicBezTo>
                  <a:pt x="727" y="22015"/>
                  <a:pt x="894" y="22099"/>
                  <a:pt x="1251" y="22051"/>
                </a:cubicBezTo>
                <a:cubicBezTo>
                  <a:pt x="1108" y="21527"/>
                  <a:pt x="1656" y="20849"/>
                  <a:pt x="727" y="20551"/>
                </a:cubicBezTo>
                <a:close/>
                <a:moveTo>
                  <a:pt x="25956" y="4358"/>
                </a:moveTo>
                <a:cubicBezTo>
                  <a:pt x="25897" y="4358"/>
                  <a:pt x="25849" y="4358"/>
                  <a:pt x="25802" y="4358"/>
                </a:cubicBezTo>
                <a:cubicBezTo>
                  <a:pt x="25825" y="4632"/>
                  <a:pt x="25837" y="4906"/>
                  <a:pt x="25873" y="5311"/>
                </a:cubicBezTo>
                <a:cubicBezTo>
                  <a:pt x="26290" y="4870"/>
                  <a:pt x="26004" y="4620"/>
                  <a:pt x="25956" y="43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8" name="Google Shape;734;p24">
            <a:extLst>
              <a:ext uri="{FF2B5EF4-FFF2-40B4-BE49-F238E27FC236}">
                <a16:creationId xmlns:a16="http://schemas.microsoft.com/office/drawing/2014/main" id="{D8A14364-CDF5-AE14-7A8C-C3B8102E6464}"/>
              </a:ext>
            </a:extLst>
          </p:cNvPr>
          <p:cNvSpPr/>
          <p:nvPr/>
        </p:nvSpPr>
        <p:spPr>
          <a:xfrm>
            <a:off x="4150491" y="3146052"/>
            <a:ext cx="462726" cy="116090"/>
          </a:xfrm>
          <a:custGeom>
            <a:avLst/>
            <a:gdLst/>
            <a:ahLst/>
            <a:cxnLst/>
            <a:rect l="l" t="t" r="r" b="b"/>
            <a:pathLst>
              <a:path w="21265" h="5335" extrusionOk="0">
                <a:moveTo>
                  <a:pt x="18669" y="929"/>
                </a:moveTo>
                <a:cubicBezTo>
                  <a:pt x="18002" y="656"/>
                  <a:pt x="17217" y="929"/>
                  <a:pt x="16621" y="227"/>
                </a:cubicBezTo>
                <a:cubicBezTo>
                  <a:pt x="17145" y="215"/>
                  <a:pt x="17562" y="215"/>
                  <a:pt x="17967" y="191"/>
                </a:cubicBezTo>
                <a:cubicBezTo>
                  <a:pt x="18824" y="144"/>
                  <a:pt x="19669" y="72"/>
                  <a:pt x="20515" y="25"/>
                </a:cubicBezTo>
                <a:cubicBezTo>
                  <a:pt x="21158" y="1"/>
                  <a:pt x="21265" y="167"/>
                  <a:pt x="20967" y="715"/>
                </a:cubicBezTo>
                <a:cubicBezTo>
                  <a:pt x="20562" y="1465"/>
                  <a:pt x="20122" y="2203"/>
                  <a:pt x="19705" y="2942"/>
                </a:cubicBezTo>
                <a:cubicBezTo>
                  <a:pt x="19669" y="3001"/>
                  <a:pt x="19634" y="3084"/>
                  <a:pt x="19574" y="3108"/>
                </a:cubicBezTo>
                <a:cubicBezTo>
                  <a:pt x="19431" y="3168"/>
                  <a:pt x="19253" y="3275"/>
                  <a:pt x="19145" y="3227"/>
                </a:cubicBezTo>
                <a:cubicBezTo>
                  <a:pt x="19038" y="3192"/>
                  <a:pt x="18919" y="2953"/>
                  <a:pt x="18943" y="2846"/>
                </a:cubicBezTo>
                <a:cubicBezTo>
                  <a:pt x="19050" y="2465"/>
                  <a:pt x="19217" y="2096"/>
                  <a:pt x="19372" y="1680"/>
                </a:cubicBezTo>
                <a:cubicBezTo>
                  <a:pt x="19241" y="1715"/>
                  <a:pt x="19086" y="1739"/>
                  <a:pt x="18967" y="1799"/>
                </a:cubicBezTo>
                <a:cubicBezTo>
                  <a:pt x="16705" y="2870"/>
                  <a:pt x="14335" y="3632"/>
                  <a:pt x="11918" y="4216"/>
                </a:cubicBezTo>
                <a:cubicBezTo>
                  <a:pt x="9537" y="4799"/>
                  <a:pt x="7156" y="5323"/>
                  <a:pt x="4691" y="5275"/>
                </a:cubicBezTo>
                <a:cubicBezTo>
                  <a:pt x="4024" y="5263"/>
                  <a:pt x="3358" y="5311"/>
                  <a:pt x="2703" y="5323"/>
                </a:cubicBezTo>
                <a:cubicBezTo>
                  <a:pt x="1822" y="5335"/>
                  <a:pt x="1024" y="5061"/>
                  <a:pt x="214" y="4763"/>
                </a:cubicBezTo>
                <a:cubicBezTo>
                  <a:pt x="131" y="4739"/>
                  <a:pt x="72" y="4668"/>
                  <a:pt x="0" y="4561"/>
                </a:cubicBezTo>
                <a:cubicBezTo>
                  <a:pt x="3215" y="4823"/>
                  <a:pt x="6394" y="4597"/>
                  <a:pt x="9513" y="3906"/>
                </a:cubicBezTo>
                <a:cubicBezTo>
                  <a:pt x="12633" y="3215"/>
                  <a:pt x="15752" y="2501"/>
                  <a:pt x="18669" y="9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21" name="Google Shape;737;p24">
            <a:extLst>
              <a:ext uri="{FF2B5EF4-FFF2-40B4-BE49-F238E27FC236}">
                <a16:creationId xmlns:a16="http://schemas.microsoft.com/office/drawing/2014/main" id="{A7779DAA-BDE9-48AD-0569-C36ECDCDCE08}"/>
              </a:ext>
            </a:extLst>
          </p:cNvPr>
          <p:cNvSpPr/>
          <p:nvPr/>
        </p:nvSpPr>
        <p:spPr>
          <a:xfrm>
            <a:off x="2484071" y="3854638"/>
            <a:ext cx="714033" cy="402103"/>
          </a:xfrm>
          <a:custGeom>
            <a:avLst/>
            <a:gdLst/>
            <a:ahLst/>
            <a:cxnLst/>
            <a:rect l="l" t="t" r="r" b="b"/>
            <a:pathLst>
              <a:path w="32814" h="18479" extrusionOk="0">
                <a:moveTo>
                  <a:pt x="31754" y="15193"/>
                </a:moveTo>
                <a:cubicBezTo>
                  <a:pt x="31504" y="15252"/>
                  <a:pt x="31385" y="15252"/>
                  <a:pt x="31326" y="15300"/>
                </a:cubicBezTo>
                <a:cubicBezTo>
                  <a:pt x="29718" y="16645"/>
                  <a:pt x="27801" y="17324"/>
                  <a:pt x="25837" y="17884"/>
                </a:cubicBezTo>
                <a:cubicBezTo>
                  <a:pt x="24491" y="18265"/>
                  <a:pt x="23122" y="18479"/>
                  <a:pt x="21753" y="18455"/>
                </a:cubicBezTo>
                <a:cubicBezTo>
                  <a:pt x="20360" y="18431"/>
                  <a:pt x="18955" y="18265"/>
                  <a:pt x="17586" y="18038"/>
                </a:cubicBezTo>
                <a:cubicBezTo>
                  <a:pt x="16538" y="17872"/>
                  <a:pt x="15514" y="17550"/>
                  <a:pt x="14502" y="17205"/>
                </a:cubicBezTo>
                <a:cubicBezTo>
                  <a:pt x="13930" y="17014"/>
                  <a:pt x="13395" y="16669"/>
                  <a:pt x="12871" y="16348"/>
                </a:cubicBezTo>
                <a:cubicBezTo>
                  <a:pt x="12204" y="15943"/>
                  <a:pt x="11525" y="15538"/>
                  <a:pt x="10906" y="15074"/>
                </a:cubicBezTo>
                <a:cubicBezTo>
                  <a:pt x="9097" y="13716"/>
                  <a:pt x="7942" y="11954"/>
                  <a:pt x="7739" y="9656"/>
                </a:cubicBezTo>
                <a:cubicBezTo>
                  <a:pt x="7680" y="8978"/>
                  <a:pt x="7668" y="9002"/>
                  <a:pt x="7025" y="8799"/>
                </a:cubicBezTo>
                <a:cubicBezTo>
                  <a:pt x="6037" y="8478"/>
                  <a:pt x="5025" y="8192"/>
                  <a:pt x="4084" y="7739"/>
                </a:cubicBezTo>
                <a:cubicBezTo>
                  <a:pt x="3382" y="7394"/>
                  <a:pt x="2727" y="6870"/>
                  <a:pt x="2155" y="6323"/>
                </a:cubicBezTo>
                <a:cubicBezTo>
                  <a:pt x="1322" y="5525"/>
                  <a:pt x="822" y="4465"/>
                  <a:pt x="405" y="3406"/>
                </a:cubicBezTo>
                <a:cubicBezTo>
                  <a:pt x="0" y="2405"/>
                  <a:pt x="131" y="1310"/>
                  <a:pt x="226" y="239"/>
                </a:cubicBezTo>
                <a:cubicBezTo>
                  <a:pt x="226" y="179"/>
                  <a:pt x="310" y="131"/>
                  <a:pt x="417" y="0"/>
                </a:cubicBezTo>
                <a:cubicBezTo>
                  <a:pt x="488" y="250"/>
                  <a:pt x="548" y="441"/>
                  <a:pt x="595" y="643"/>
                </a:cubicBezTo>
                <a:cubicBezTo>
                  <a:pt x="667" y="1036"/>
                  <a:pt x="726" y="1441"/>
                  <a:pt x="798" y="1834"/>
                </a:cubicBezTo>
                <a:cubicBezTo>
                  <a:pt x="1143" y="3810"/>
                  <a:pt x="2179" y="5346"/>
                  <a:pt x="3763" y="6525"/>
                </a:cubicBezTo>
                <a:cubicBezTo>
                  <a:pt x="4596" y="7144"/>
                  <a:pt x="5596" y="7394"/>
                  <a:pt x="6561" y="7728"/>
                </a:cubicBezTo>
                <a:cubicBezTo>
                  <a:pt x="6894" y="7847"/>
                  <a:pt x="7239" y="7918"/>
                  <a:pt x="7668" y="8025"/>
                </a:cubicBezTo>
                <a:cubicBezTo>
                  <a:pt x="7739" y="7751"/>
                  <a:pt x="7799" y="7501"/>
                  <a:pt x="7870" y="7263"/>
                </a:cubicBezTo>
                <a:cubicBezTo>
                  <a:pt x="8263" y="5834"/>
                  <a:pt x="9025" y="4727"/>
                  <a:pt x="10513" y="4251"/>
                </a:cubicBezTo>
                <a:cubicBezTo>
                  <a:pt x="11644" y="3894"/>
                  <a:pt x="12942" y="4275"/>
                  <a:pt x="13645" y="5203"/>
                </a:cubicBezTo>
                <a:cubicBezTo>
                  <a:pt x="13871" y="5513"/>
                  <a:pt x="13942" y="5846"/>
                  <a:pt x="13871" y="6215"/>
                </a:cubicBezTo>
                <a:cubicBezTo>
                  <a:pt x="13680" y="7358"/>
                  <a:pt x="12978" y="8097"/>
                  <a:pt x="11942" y="8466"/>
                </a:cubicBezTo>
                <a:cubicBezTo>
                  <a:pt x="10930" y="8835"/>
                  <a:pt x="9906" y="9132"/>
                  <a:pt x="8811" y="9097"/>
                </a:cubicBezTo>
                <a:cubicBezTo>
                  <a:pt x="8751" y="9085"/>
                  <a:pt x="8680" y="9132"/>
                  <a:pt x="8573" y="9156"/>
                </a:cubicBezTo>
                <a:cubicBezTo>
                  <a:pt x="8537" y="10287"/>
                  <a:pt x="8847" y="11311"/>
                  <a:pt x="9430" y="12252"/>
                </a:cubicBezTo>
                <a:cubicBezTo>
                  <a:pt x="10061" y="13252"/>
                  <a:pt x="10823" y="14121"/>
                  <a:pt x="11859" y="14705"/>
                </a:cubicBezTo>
                <a:cubicBezTo>
                  <a:pt x="12930" y="15312"/>
                  <a:pt x="13966" y="15990"/>
                  <a:pt x="15073" y="16526"/>
                </a:cubicBezTo>
                <a:cubicBezTo>
                  <a:pt x="16586" y="17264"/>
                  <a:pt x="18252" y="17443"/>
                  <a:pt x="19896" y="17681"/>
                </a:cubicBezTo>
                <a:cubicBezTo>
                  <a:pt x="22955" y="18122"/>
                  <a:pt x="25837" y="17419"/>
                  <a:pt x="28623" y="16240"/>
                </a:cubicBezTo>
                <a:cubicBezTo>
                  <a:pt x="28992" y="16086"/>
                  <a:pt x="29337" y="15859"/>
                  <a:pt x="29694" y="15669"/>
                </a:cubicBezTo>
                <a:cubicBezTo>
                  <a:pt x="29742" y="15633"/>
                  <a:pt x="29778" y="15562"/>
                  <a:pt x="29885" y="15419"/>
                </a:cubicBezTo>
                <a:cubicBezTo>
                  <a:pt x="29170" y="15407"/>
                  <a:pt x="28504" y="15514"/>
                  <a:pt x="27897" y="15109"/>
                </a:cubicBezTo>
                <a:cubicBezTo>
                  <a:pt x="28063" y="14776"/>
                  <a:pt x="28373" y="14788"/>
                  <a:pt x="28623" y="14740"/>
                </a:cubicBezTo>
                <a:cubicBezTo>
                  <a:pt x="29718" y="14550"/>
                  <a:pt x="30825" y="14383"/>
                  <a:pt x="31921" y="14205"/>
                </a:cubicBezTo>
                <a:cubicBezTo>
                  <a:pt x="32516" y="14109"/>
                  <a:pt x="32814" y="14395"/>
                  <a:pt x="32730" y="15002"/>
                </a:cubicBezTo>
                <a:cubicBezTo>
                  <a:pt x="32623" y="15752"/>
                  <a:pt x="32480" y="16502"/>
                  <a:pt x="32349" y="17253"/>
                </a:cubicBezTo>
                <a:cubicBezTo>
                  <a:pt x="32326" y="17383"/>
                  <a:pt x="32290" y="17550"/>
                  <a:pt x="32195" y="17634"/>
                </a:cubicBezTo>
                <a:cubicBezTo>
                  <a:pt x="32076" y="17753"/>
                  <a:pt x="31873" y="17872"/>
                  <a:pt x="31730" y="17848"/>
                </a:cubicBezTo>
                <a:cubicBezTo>
                  <a:pt x="31599" y="17824"/>
                  <a:pt x="31433" y="17610"/>
                  <a:pt x="31421" y="17467"/>
                </a:cubicBezTo>
                <a:cubicBezTo>
                  <a:pt x="31409" y="17169"/>
                  <a:pt x="31468" y="16860"/>
                  <a:pt x="31516" y="16562"/>
                </a:cubicBezTo>
                <a:cubicBezTo>
                  <a:pt x="31576" y="16145"/>
                  <a:pt x="31659" y="15740"/>
                  <a:pt x="31754" y="15193"/>
                </a:cubicBezTo>
                <a:close/>
                <a:moveTo>
                  <a:pt x="8620" y="8097"/>
                </a:moveTo>
                <a:cubicBezTo>
                  <a:pt x="8716" y="8120"/>
                  <a:pt x="8799" y="8144"/>
                  <a:pt x="8894" y="8156"/>
                </a:cubicBezTo>
                <a:cubicBezTo>
                  <a:pt x="9930" y="8204"/>
                  <a:pt x="10906" y="7906"/>
                  <a:pt x="11859" y="7525"/>
                </a:cubicBezTo>
                <a:cubicBezTo>
                  <a:pt x="12335" y="7335"/>
                  <a:pt x="12716" y="6942"/>
                  <a:pt x="12918" y="6442"/>
                </a:cubicBezTo>
                <a:cubicBezTo>
                  <a:pt x="13121" y="5977"/>
                  <a:pt x="13061" y="5775"/>
                  <a:pt x="12680" y="5442"/>
                </a:cubicBezTo>
                <a:cubicBezTo>
                  <a:pt x="12097" y="4930"/>
                  <a:pt x="11430" y="4858"/>
                  <a:pt x="10692" y="5072"/>
                </a:cubicBezTo>
                <a:cubicBezTo>
                  <a:pt x="9692" y="5358"/>
                  <a:pt x="8668" y="6513"/>
                  <a:pt x="8620" y="80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224" name="Google Shape;740;p24">
            <a:extLst>
              <a:ext uri="{FF2B5EF4-FFF2-40B4-BE49-F238E27FC236}">
                <a16:creationId xmlns:a16="http://schemas.microsoft.com/office/drawing/2014/main" id="{EE44D831-68C1-4141-D6F4-C4B0481EA418}"/>
              </a:ext>
            </a:extLst>
          </p:cNvPr>
          <p:cNvGrpSpPr/>
          <p:nvPr/>
        </p:nvGrpSpPr>
        <p:grpSpPr>
          <a:xfrm>
            <a:off x="1964347" y="1658658"/>
            <a:ext cx="462204" cy="440966"/>
            <a:chOff x="3450853" y="2033415"/>
            <a:chExt cx="462204" cy="440966"/>
          </a:xfrm>
        </p:grpSpPr>
        <p:sp>
          <p:nvSpPr>
            <p:cNvPr id="226" name="Google Shape;741;p24">
              <a:extLst>
                <a:ext uri="{FF2B5EF4-FFF2-40B4-BE49-F238E27FC236}">
                  <a16:creationId xmlns:a16="http://schemas.microsoft.com/office/drawing/2014/main" id="{DEDB8FC7-7F51-A549-37C1-4DACCCE00FC6}"/>
                </a:ext>
              </a:extLst>
            </p:cNvPr>
            <p:cNvSpPr/>
            <p:nvPr/>
          </p:nvSpPr>
          <p:spPr>
            <a:xfrm>
              <a:off x="3505775" y="2033415"/>
              <a:ext cx="407282" cy="440966"/>
            </a:xfrm>
            <a:custGeom>
              <a:avLst/>
              <a:gdLst/>
              <a:ahLst/>
              <a:cxnLst/>
              <a:rect l="l" t="t" r="r" b="b"/>
              <a:pathLst>
                <a:path w="18717" h="20265" extrusionOk="0">
                  <a:moveTo>
                    <a:pt x="3787" y="7632"/>
                  </a:moveTo>
                  <a:cubicBezTo>
                    <a:pt x="3037" y="8084"/>
                    <a:pt x="2346" y="8489"/>
                    <a:pt x="1715" y="8870"/>
                  </a:cubicBezTo>
                  <a:cubicBezTo>
                    <a:pt x="1274" y="8715"/>
                    <a:pt x="1179" y="8418"/>
                    <a:pt x="1155" y="8108"/>
                  </a:cubicBezTo>
                  <a:cubicBezTo>
                    <a:pt x="953" y="5834"/>
                    <a:pt x="465" y="3608"/>
                    <a:pt x="108" y="1369"/>
                  </a:cubicBezTo>
                  <a:cubicBezTo>
                    <a:pt x="36" y="953"/>
                    <a:pt x="36" y="524"/>
                    <a:pt x="0" y="0"/>
                  </a:cubicBezTo>
                  <a:cubicBezTo>
                    <a:pt x="310" y="48"/>
                    <a:pt x="536" y="48"/>
                    <a:pt x="751" y="107"/>
                  </a:cubicBezTo>
                  <a:cubicBezTo>
                    <a:pt x="1810" y="452"/>
                    <a:pt x="2882" y="786"/>
                    <a:pt x="3918" y="1179"/>
                  </a:cubicBezTo>
                  <a:cubicBezTo>
                    <a:pt x="5358" y="1738"/>
                    <a:pt x="6858" y="2107"/>
                    <a:pt x="8359" y="2453"/>
                  </a:cubicBezTo>
                  <a:cubicBezTo>
                    <a:pt x="8835" y="2560"/>
                    <a:pt x="9323" y="2643"/>
                    <a:pt x="9740" y="3024"/>
                  </a:cubicBezTo>
                  <a:cubicBezTo>
                    <a:pt x="9228" y="4060"/>
                    <a:pt x="8109" y="4453"/>
                    <a:pt x="7394" y="5334"/>
                  </a:cubicBezTo>
                  <a:cubicBezTo>
                    <a:pt x="8335" y="6120"/>
                    <a:pt x="9216" y="6906"/>
                    <a:pt x="10145" y="7632"/>
                  </a:cubicBezTo>
                  <a:cubicBezTo>
                    <a:pt x="11538" y="8727"/>
                    <a:pt x="12978" y="9787"/>
                    <a:pt x="14383" y="10870"/>
                  </a:cubicBezTo>
                  <a:cubicBezTo>
                    <a:pt x="15645" y="11835"/>
                    <a:pt x="16895" y="12811"/>
                    <a:pt x="18146" y="13776"/>
                  </a:cubicBezTo>
                  <a:cubicBezTo>
                    <a:pt x="18241" y="13847"/>
                    <a:pt x="18348" y="13918"/>
                    <a:pt x="18431" y="14002"/>
                  </a:cubicBezTo>
                  <a:cubicBezTo>
                    <a:pt x="18717" y="14288"/>
                    <a:pt x="18658" y="14597"/>
                    <a:pt x="18288" y="14788"/>
                  </a:cubicBezTo>
                  <a:cubicBezTo>
                    <a:pt x="17050" y="15431"/>
                    <a:pt x="15800" y="16062"/>
                    <a:pt x="14574" y="16728"/>
                  </a:cubicBezTo>
                  <a:cubicBezTo>
                    <a:pt x="13740" y="17181"/>
                    <a:pt x="12931" y="17669"/>
                    <a:pt x="12109" y="18157"/>
                  </a:cubicBezTo>
                  <a:cubicBezTo>
                    <a:pt x="11954" y="18252"/>
                    <a:pt x="11811" y="18383"/>
                    <a:pt x="11657" y="18490"/>
                  </a:cubicBezTo>
                  <a:cubicBezTo>
                    <a:pt x="11002" y="19002"/>
                    <a:pt x="10359" y="19526"/>
                    <a:pt x="9692" y="20014"/>
                  </a:cubicBezTo>
                  <a:cubicBezTo>
                    <a:pt x="9347" y="20264"/>
                    <a:pt x="9085" y="20193"/>
                    <a:pt x="8906" y="19800"/>
                  </a:cubicBezTo>
                  <a:cubicBezTo>
                    <a:pt x="8633" y="19169"/>
                    <a:pt x="8418" y="18514"/>
                    <a:pt x="8156" y="17871"/>
                  </a:cubicBezTo>
                  <a:cubicBezTo>
                    <a:pt x="7037" y="15109"/>
                    <a:pt x="5918" y="12335"/>
                    <a:pt x="4775" y="9573"/>
                  </a:cubicBezTo>
                  <a:cubicBezTo>
                    <a:pt x="4501" y="8918"/>
                    <a:pt x="4132" y="8311"/>
                    <a:pt x="3787" y="7632"/>
                  </a:cubicBezTo>
                  <a:close/>
                  <a:moveTo>
                    <a:pt x="798" y="726"/>
                  </a:moveTo>
                  <a:cubicBezTo>
                    <a:pt x="1179" y="3167"/>
                    <a:pt x="1536" y="5453"/>
                    <a:pt x="1905" y="7775"/>
                  </a:cubicBezTo>
                  <a:cubicBezTo>
                    <a:pt x="2632" y="7549"/>
                    <a:pt x="3239" y="6798"/>
                    <a:pt x="4120" y="6882"/>
                  </a:cubicBezTo>
                  <a:cubicBezTo>
                    <a:pt x="6275" y="10847"/>
                    <a:pt x="7811" y="15026"/>
                    <a:pt x="9454" y="19145"/>
                  </a:cubicBezTo>
                  <a:cubicBezTo>
                    <a:pt x="12109" y="17466"/>
                    <a:pt x="14693" y="15835"/>
                    <a:pt x="17288" y="14192"/>
                  </a:cubicBezTo>
                  <a:cubicBezTo>
                    <a:pt x="17098" y="14014"/>
                    <a:pt x="16919" y="13823"/>
                    <a:pt x="16729" y="13668"/>
                  </a:cubicBezTo>
                  <a:cubicBezTo>
                    <a:pt x="15657" y="12799"/>
                    <a:pt x="14598" y="11930"/>
                    <a:pt x="13526" y="11073"/>
                  </a:cubicBezTo>
                  <a:cubicBezTo>
                    <a:pt x="12859" y="10537"/>
                    <a:pt x="12181" y="10001"/>
                    <a:pt x="11514" y="9477"/>
                  </a:cubicBezTo>
                  <a:cubicBezTo>
                    <a:pt x="10192" y="8442"/>
                    <a:pt x="8871" y="7394"/>
                    <a:pt x="7525" y="6370"/>
                  </a:cubicBezTo>
                  <a:cubicBezTo>
                    <a:pt x="7037" y="6001"/>
                    <a:pt x="6728" y="5525"/>
                    <a:pt x="6585" y="4870"/>
                  </a:cubicBezTo>
                  <a:cubicBezTo>
                    <a:pt x="7132" y="4358"/>
                    <a:pt x="7692" y="3834"/>
                    <a:pt x="8359" y="3227"/>
                  </a:cubicBezTo>
                  <a:cubicBezTo>
                    <a:pt x="5704" y="2750"/>
                    <a:pt x="3310" y="1726"/>
                    <a:pt x="798" y="7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27" name="Google Shape;742;p24">
              <a:extLst>
                <a:ext uri="{FF2B5EF4-FFF2-40B4-BE49-F238E27FC236}">
                  <a16:creationId xmlns:a16="http://schemas.microsoft.com/office/drawing/2014/main" id="{47F6E092-F652-9442-1366-3DEDFCF99A2D}"/>
                </a:ext>
              </a:extLst>
            </p:cNvPr>
            <p:cNvSpPr/>
            <p:nvPr/>
          </p:nvSpPr>
          <p:spPr>
            <a:xfrm>
              <a:off x="3469762" y="2218396"/>
              <a:ext cx="48982" cy="52093"/>
            </a:xfrm>
            <a:custGeom>
              <a:avLst/>
              <a:gdLst/>
              <a:ahLst/>
              <a:cxnLst/>
              <a:rect l="l" t="t" r="r" b="b"/>
              <a:pathLst>
                <a:path w="2251" h="2394" extrusionOk="0">
                  <a:moveTo>
                    <a:pt x="417" y="0"/>
                  </a:moveTo>
                  <a:cubicBezTo>
                    <a:pt x="512" y="1203"/>
                    <a:pt x="1632" y="1572"/>
                    <a:pt x="2251" y="2381"/>
                  </a:cubicBezTo>
                  <a:cubicBezTo>
                    <a:pt x="1298" y="2393"/>
                    <a:pt x="274" y="1703"/>
                    <a:pt x="84" y="929"/>
                  </a:cubicBezTo>
                  <a:cubicBezTo>
                    <a:pt x="1" y="595"/>
                    <a:pt x="60" y="274"/>
                    <a:pt x="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28" name="Google Shape;743;p24">
              <a:extLst>
                <a:ext uri="{FF2B5EF4-FFF2-40B4-BE49-F238E27FC236}">
                  <a16:creationId xmlns:a16="http://schemas.microsoft.com/office/drawing/2014/main" id="{DE9FAF06-22DB-7399-28E5-837451359952}"/>
                </a:ext>
              </a:extLst>
            </p:cNvPr>
            <p:cNvSpPr/>
            <p:nvPr/>
          </p:nvSpPr>
          <p:spPr>
            <a:xfrm>
              <a:off x="3732471" y="2064488"/>
              <a:ext cx="42258" cy="51071"/>
            </a:xfrm>
            <a:custGeom>
              <a:avLst/>
              <a:gdLst/>
              <a:ahLst/>
              <a:cxnLst/>
              <a:rect l="l" t="t" r="r" b="b"/>
              <a:pathLst>
                <a:path w="1942" h="2347" extrusionOk="0">
                  <a:moveTo>
                    <a:pt x="1477" y="2346"/>
                  </a:moveTo>
                  <a:cubicBezTo>
                    <a:pt x="1346" y="1811"/>
                    <a:pt x="1346" y="1322"/>
                    <a:pt x="1120" y="965"/>
                  </a:cubicBezTo>
                  <a:cubicBezTo>
                    <a:pt x="905" y="632"/>
                    <a:pt x="453" y="441"/>
                    <a:pt x="0" y="108"/>
                  </a:cubicBezTo>
                  <a:cubicBezTo>
                    <a:pt x="774" y="1"/>
                    <a:pt x="1298" y="191"/>
                    <a:pt x="1667" y="691"/>
                  </a:cubicBezTo>
                  <a:cubicBezTo>
                    <a:pt x="1941" y="1060"/>
                    <a:pt x="1858" y="1811"/>
                    <a:pt x="1477" y="23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29" name="Google Shape;744;p24">
              <a:extLst>
                <a:ext uri="{FF2B5EF4-FFF2-40B4-BE49-F238E27FC236}">
                  <a16:creationId xmlns:a16="http://schemas.microsoft.com/office/drawing/2014/main" id="{14A86E4F-5D74-3030-93B2-534A7D120454}"/>
                </a:ext>
              </a:extLst>
            </p:cNvPr>
            <p:cNvSpPr/>
            <p:nvPr/>
          </p:nvSpPr>
          <p:spPr>
            <a:xfrm>
              <a:off x="3777819" y="2055175"/>
              <a:ext cx="34207" cy="51310"/>
            </a:xfrm>
            <a:custGeom>
              <a:avLst/>
              <a:gdLst/>
              <a:ahLst/>
              <a:cxnLst/>
              <a:rect l="l" t="t" r="r" b="b"/>
              <a:pathLst>
                <a:path w="1572" h="2358" extrusionOk="0">
                  <a:moveTo>
                    <a:pt x="1095" y="2358"/>
                  </a:moveTo>
                  <a:cubicBezTo>
                    <a:pt x="976" y="1965"/>
                    <a:pt x="917" y="1536"/>
                    <a:pt x="726" y="1167"/>
                  </a:cubicBezTo>
                  <a:cubicBezTo>
                    <a:pt x="560" y="822"/>
                    <a:pt x="262" y="548"/>
                    <a:pt x="0" y="214"/>
                  </a:cubicBezTo>
                  <a:cubicBezTo>
                    <a:pt x="536" y="0"/>
                    <a:pt x="929" y="274"/>
                    <a:pt x="1191" y="655"/>
                  </a:cubicBezTo>
                  <a:cubicBezTo>
                    <a:pt x="1572" y="1191"/>
                    <a:pt x="1560" y="1786"/>
                    <a:pt x="1298" y="2358"/>
                  </a:cubicBezTo>
                  <a:cubicBezTo>
                    <a:pt x="1226" y="2358"/>
                    <a:pt x="1167" y="2358"/>
                    <a:pt x="1095" y="23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30" name="Google Shape;745;p24">
              <a:extLst>
                <a:ext uri="{FF2B5EF4-FFF2-40B4-BE49-F238E27FC236}">
                  <a16:creationId xmlns:a16="http://schemas.microsoft.com/office/drawing/2014/main" id="{0A4C94DB-2BF1-1755-E86F-EAE7749FD9F6}"/>
                </a:ext>
              </a:extLst>
            </p:cNvPr>
            <p:cNvSpPr/>
            <p:nvPr/>
          </p:nvSpPr>
          <p:spPr>
            <a:xfrm>
              <a:off x="3450853" y="2243268"/>
              <a:ext cx="46915" cy="48721"/>
            </a:xfrm>
            <a:custGeom>
              <a:avLst/>
              <a:gdLst/>
              <a:ahLst/>
              <a:cxnLst/>
              <a:rect l="l" t="t" r="r" b="b"/>
              <a:pathLst>
                <a:path w="2156" h="2239" extrusionOk="0">
                  <a:moveTo>
                    <a:pt x="238" y="0"/>
                  </a:moveTo>
                  <a:cubicBezTo>
                    <a:pt x="608" y="1036"/>
                    <a:pt x="1358" y="1536"/>
                    <a:pt x="2155" y="2000"/>
                  </a:cubicBezTo>
                  <a:cubicBezTo>
                    <a:pt x="1667" y="2238"/>
                    <a:pt x="1251" y="2143"/>
                    <a:pt x="703" y="1679"/>
                  </a:cubicBezTo>
                  <a:cubicBezTo>
                    <a:pt x="143" y="1215"/>
                    <a:pt x="0" y="762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32" name="Google Shape;748;p24">
            <a:extLst>
              <a:ext uri="{FF2B5EF4-FFF2-40B4-BE49-F238E27FC236}">
                <a16:creationId xmlns:a16="http://schemas.microsoft.com/office/drawing/2014/main" id="{A02841F2-E956-AFED-A86A-A6A9E63F9CAD}"/>
              </a:ext>
            </a:extLst>
          </p:cNvPr>
          <p:cNvSpPr/>
          <p:nvPr/>
        </p:nvSpPr>
        <p:spPr>
          <a:xfrm>
            <a:off x="1296168" y="3254152"/>
            <a:ext cx="537080" cy="169967"/>
          </a:xfrm>
          <a:custGeom>
            <a:avLst/>
            <a:gdLst/>
            <a:ahLst/>
            <a:cxnLst/>
            <a:rect l="l" t="t" r="r" b="b"/>
            <a:pathLst>
              <a:path w="24682" h="7811" extrusionOk="0">
                <a:moveTo>
                  <a:pt x="976" y="2489"/>
                </a:moveTo>
                <a:cubicBezTo>
                  <a:pt x="1012" y="3024"/>
                  <a:pt x="1012" y="3560"/>
                  <a:pt x="1084" y="4096"/>
                </a:cubicBezTo>
                <a:cubicBezTo>
                  <a:pt x="1143" y="4632"/>
                  <a:pt x="1322" y="5156"/>
                  <a:pt x="1381" y="5703"/>
                </a:cubicBezTo>
                <a:cubicBezTo>
                  <a:pt x="1441" y="6215"/>
                  <a:pt x="1869" y="6668"/>
                  <a:pt x="1655" y="7311"/>
                </a:cubicBezTo>
                <a:cubicBezTo>
                  <a:pt x="1227" y="7061"/>
                  <a:pt x="965" y="6739"/>
                  <a:pt x="822" y="6334"/>
                </a:cubicBezTo>
                <a:cubicBezTo>
                  <a:pt x="441" y="5358"/>
                  <a:pt x="107" y="4370"/>
                  <a:pt x="84" y="3310"/>
                </a:cubicBezTo>
                <a:cubicBezTo>
                  <a:pt x="72" y="2465"/>
                  <a:pt x="24" y="1608"/>
                  <a:pt x="12" y="762"/>
                </a:cubicBezTo>
                <a:cubicBezTo>
                  <a:pt x="0" y="619"/>
                  <a:pt x="36" y="476"/>
                  <a:pt x="84" y="346"/>
                </a:cubicBezTo>
                <a:cubicBezTo>
                  <a:pt x="167" y="107"/>
                  <a:pt x="357" y="0"/>
                  <a:pt x="595" y="119"/>
                </a:cubicBezTo>
                <a:cubicBezTo>
                  <a:pt x="786" y="203"/>
                  <a:pt x="976" y="310"/>
                  <a:pt x="1131" y="453"/>
                </a:cubicBezTo>
                <a:cubicBezTo>
                  <a:pt x="2215" y="1465"/>
                  <a:pt x="3501" y="1524"/>
                  <a:pt x="4858" y="1215"/>
                </a:cubicBezTo>
                <a:cubicBezTo>
                  <a:pt x="5382" y="1096"/>
                  <a:pt x="5906" y="929"/>
                  <a:pt x="6441" y="798"/>
                </a:cubicBezTo>
                <a:cubicBezTo>
                  <a:pt x="6525" y="786"/>
                  <a:pt x="6608" y="810"/>
                  <a:pt x="6799" y="810"/>
                </a:cubicBezTo>
                <a:cubicBezTo>
                  <a:pt x="6263" y="1691"/>
                  <a:pt x="5525" y="2143"/>
                  <a:pt x="4632" y="2227"/>
                </a:cubicBezTo>
                <a:cubicBezTo>
                  <a:pt x="3798" y="2322"/>
                  <a:pt x="2953" y="2251"/>
                  <a:pt x="2072" y="2251"/>
                </a:cubicBezTo>
                <a:cubicBezTo>
                  <a:pt x="2762" y="2774"/>
                  <a:pt x="3441" y="3263"/>
                  <a:pt x="4227" y="3596"/>
                </a:cubicBezTo>
                <a:cubicBezTo>
                  <a:pt x="5572" y="4167"/>
                  <a:pt x="6906" y="4810"/>
                  <a:pt x="8311" y="5239"/>
                </a:cubicBezTo>
                <a:cubicBezTo>
                  <a:pt x="9680" y="5656"/>
                  <a:pt x="11121" y="5894"/>
                  <a:pt x="12549" y="6144"/>
                </a:cubicBezTo>
                <a:cubicBezTo>
                  <a:pt x="14514" y="6465"/>
                  <a:pt x="16514" y="6596"/>
                  <a:pt x="18502" y="6442"/>
                </a:cubicBezTo>
                <a:cubicBezTo>
                  <a:pt x="20241" y="6311"/>
                  <a:pt x="21967" y="6168"/>
                  <a:pt x="23586" y="5465"/>
                </a:cubicBezTo>
                <a:cubicBezTo>
                  <a:pt x="23729" y="5406"/>
                  <a:pt x="23896" y="5334"/>
                  <a:pt x="24051" y="5346"/>
                </a:cubicBezTo>
                <a:cubicBezTo>
                  <a:pt x="24229" y="5358"/>
                  <a:pt x="24468" y="5429"/>
                  <a:pt x="24527" y="5549"/>
                </a:cubicBezTo>
                <a:cubicBezTo>
                  <a:pt x="24622" y="5739"/>
                  <a:pt x="24682" y="6013"/>
                  <a:pt x="24432" y="6191"/>
                </a:cubicBezTo>
                <a:cubicBezTo>
                  <a:pt x="24241" y="6322"/>
                  <a:pt x="24051" y="6465"/>
                  <a:pt x="23836" y="6572"/>
                </a:cubicBezTo>
                <a:cubicBezTo>
                  <a:pt x="22777" y="7096"/>
                  <a:pt x="21634" y="7275"/>
                  <a:pt x="20479" y="7430"/>
                </a:cubicBezTo>
                <a:cubicBezTo>
                  <a:pt x="17562" y="7811"/>
                  <a:pt x="14645" y="7704"/>
                  <a:pt x="11764" y="7168"/>
                </a:cubicBezTo>
                <a:cubicBezTo>
                  <a:pt x="9680" y="6787"/>
                  <a:pt x="7632" y="6275"/>
                  <a:pt x="5691" y="5394"/>
                </a:cubicBezTo>
                <a:cubicBezTo>
                  <a:pt x="4132" y="4691"/>
                  <a:pt x="2667" y="3810"/>
                  <a:pt x="1369" y="2679"/>
                </a:cubicBezTo>
                <a:cubicBezTo>
                  <a:pt x="1274" y="2608"/>
                  <a:pt x="1179" y="2536"/>
                  <a:pt x="1084" y="2477"/>
                </a:cubicBezTo>
                <a:cubicBezTo>
                  <a:pt x="1072" y="2465"/>
                  <a:pt x="1036" y="2477"/>
                  <a:pt x="976" y="248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237" name="Google Shape;753;p24">
            <a:extLst>
              <a:ext uri="{FF2B5EF4-FFF2-40B4-BE49-F238E27FC236}">
                <a16:creationId xmlns:a16="http://schemas.microsoft.com/office/drawing/2014/main" id="{FF9049CA-985D-09EC-9C44-12BB94DEA714}"/>
              </a:ext>
            </a:extLst>
          </p:cNvPr>
          <p:cNvGrpSpPr/>
          <p:nvPr/>
        </p:nvGrpSpPr>
        <p:grpSpPr>
          <a:xfrm>
            <a:off x="1773731" y="2062032"/>
            <a:ext cx="2376760" cy="1720860"/>
            <a:chOff x="3385457" y="1847999"/>
            <a:chExt cx="2396757" cy="1683267"/>
          </a:xfrm>
        </p:grpSpPr>
        <p:grpSp>
          <p:nvGrpSpPr>
            <p:cNvPr id="238" name="Google Shape;754;p24">
              <a:extLst>
                <a:ext uri="{FF2B5EF4-FFF2-40B4-BE49-F238E27FC236}">
                  <a16:creationId xmlns:a16="http://schemas.microsoft.com/office/drawing/2014/main" id="{EC717EC9-8970-FC7A-C57F-D4748E6F6EEC}"/>
                </a:ext>
              </a:extLst>
            </p:cNvPr>
            <p:cNvGrpSpPr/>
            <p:nvPr/>
          </p:nvGrpSpPr>
          <p:grpSpPr>
            <a:xfrm>
              <a:off x="3385457" y="1847999"/>
              <a:ext cx="2396757" cy="1683267"/>
              <a:chOff x="3344382" y="2334974"/>
              <a:chExt cx="2396757" cy="1683267"/>
            </a:xfrm>
          </p:grpSpPr>
          <p:sp>
            <p:nvSpPr>
              <p:cNvPr id="242" name="Google Shape;755;p24">
                <a:extLst>
                  <a:ext uri="{FF2B5EF4-FFF2-40B4-BE49-F238E27FC236}">
                    <a16:creationId xmlns:a16="http://schemas.microsoft.com/office/drawing/2014/main" id="{A9FECD0B-42BE-E03C-FE5A-C34B15F03B90}"/>
                  </a:ext>
                </a:extLst>
              </p:cNvPr>
              <p:cNvSpPr/>
              <p:nvPr/>
            </p:nvSpPr>
            <p:spPr>
              <a:xfrm>
                <a:off x="3344382" y="2334974"/>
                <a:ext cx="2257121" cy="1683267"/>
              </a:xfrm>
              <a:custGeom>
                <a:avLst/>
                <a:gdLst/>
                <a:ahLst/>
                <a:cxnLst/>
                <a:rect l="l" t="t" r="r" b="b"/>
                <a:pathLst>
                  <a:path w="103728" h="77356" extrusionOk="0">
                    <a:moveTo>
                      <a:pt x="23611" y="56698"/>
                    </a:moveTo>
                    <a:cubicBezTo>
                      <a:pt x="22611" y="56591"/>
                      <a:pt x="21694" y="56519"/>
                      <a:pt x="20777" y="56412"/>
                    </a:cubicBezTo>
                    <a:cubicBezTo>
                      <a:pt x="20146" y="56329"/>
                      <a:pt x="19515" y="56376"/>
                      <a:pt x="18884" y="56388"/>
                    </a:cubicBezTo>
                    <a:cubicBezTo>
                      <a:pt x="17777" y="56424"/>
                      <a:pt x="16669" y="56221"/>
                      <a:pt x="15562" y="56186"/>
                    </a:cubicBezTo>
                    <a:cubicBezTo>
                      <a:pt x="14931" y="56174"/>
                      <a:pt x="14300" y="56329"/>
                      <a:pt x="13669" y="56364"/>
                    </a:cubicBezTo>
                    <a:cubicBezTo>
                      <a:pt x="12859" y="56400"/>
                      <a:pt x="12050" y="56483"/>
                      <a:pt x="11252" y="56376"/>
                    </a:cubicBezTo>
                    <a:cubicBezTo>
                      <a:pt x="10145" y="56233"/>
                      <a:pt x="9466" y="55376"/>
                      <a:pt x="8775" y="54602"/>
                    </a:cubicBezTo>
                    <a:cubicBezTo>
                      <a:pt x="8502" y="54293"/>
                      <a:pt x="8252" y="53983"/>
                      <a:pt x="8013" y="53650"/>
                    </a:cubicBezTo>
                    <a:cubicBezTo>
                      <a:pt x="7799" y="53352"/>
                      <a:pt x="7609" y="53019"/>
                      <a:pt x="7382" y="52721"/>
                    </a:cubicBezTo>
                    <a:cubicBezTo>
                      <a:pt x="6870" y="52078"/>
                      <a:pt x="6573" y="51280"/>
                      <a:pt x="5882" y="50780"/>
                    </a:cubicBezTo>
                    <a:cubicBezTo>
                      <a:pt x="5716" y="50661"/>
                      <a:pt x="5585" y="50471"/>
                      <a:pt x="5466" y="50292"/>
                    </a:cubicBezTo>
                    <a:cubicBezTo>
                      <a:pt x="4858" y="49411"/>
                      <a:pt x="4418" y="48459"/>
                      <a:pt x="4084" y="47435"/>
                    </a:cubicBezTo>
                    <a:cubicBezTo>
                      <a:pt x="3822" y="46649"/>
                      <a:pt x="3453" y="45899"/>
                      <a:pt x="3144" y="45137"/>
                    </a:cubicBezTo>
                    <a:cubicBezTo>
                      <a:pt x="3037" y="44899"/>
                      <a:pt x="2870" y="44768"/>
                      <a:pt x="2620" y="44708"/>
                    </a:cubicBezTo>
                    <a:cubicBezTo>
                      <a:pt x="2132" y="44601"/>
                      <a:pt x="1775" y="44291"/>
                      <a:pt x="1489" y="43887"/>
                    </a:cubicBezTo>
                    <a:cubicBezTo>
                      <a:pt x="489" y="42470"/>
                      <a:pt x="1" y="40922"/>
                      <a:pt x="429" y="39184"/>
                    </a:cubicBezTo>
                    <a:cubicBezTo>
                      <a:pt x="727" y="38005"/>
                      <a:pt x="1072" y="36850"/>
                      <a:pt x="1394" y="35683"/>
                    </a:cubicBezTo>
                    <a:cubicBezTo>
                      <a:pt x="1810" y="34135"/>
                      <a:pt x="2298" y="32611"/>
                      <a:pt x="2322" y="30956"/>
                    </a:cubicBezTo>
                    <a:cubicBezTo>
                      <a:pt x="2358" y="28992"/>
                      <a:pt x="2965" y="27135"/>
                      <a:pt x="4001" y="25432"/>
                    </a:cubicBezTo>
                    <a:cubicBezTo>
                      <a:pt x="4739" y="24218"/>
                      <a:pt x="5382" y="22955"/>
                      <a:pt x="5847" y="21610"/>
                    </a:cubicBezTo>
                    <a:cubicBezTo>
                      <a:pt x="5977" y="21229"/>
                      <a:pt x="6037" y="20824"/>
                      <a:pt x="6108" y="20431"/>
                    </a:cubicBezTo>
                    <a:cubicBezTo>
                      <a:pt x="6454" y="18574"/>
                      <a:pt x="7549" y="17205"/>
                      <a:pt x="9002" y="16097"/>
                    </a:cubicBezTo>
                    <a:cubicBezTo>
                      <a:pt x="9478" y="15740"/>
                      <a:pt x="10014" y="15478"/>
                      <a:pt x="10514" y="15157"/>
                    </a:cubicBezTo>
                    <a:cubicBezTo>
                      <a:pt x="11169" y="14728"/>
                      <a:pt x="11859" y="14347"/>
                      <a:pt x="12466" y="13847"/>
                    </a:cubicBezTo>
                    <a:cubicBezTo>
                      <a:pt x="12966" y="13431"/>
                      <a:pt x="13383" y="12895"/>
                      <a:pt x="13788" y="12371"/>
                    </a:cubicBezTo>
                    <a:cubicBezTo>
                      <a:pt x="14407" y="11573"/>
                      <a:pt x="15252" y="11049"/>
                      <a:pt x="16098" y="10525"/>
                    </a:cubicBezTo>
                    <a:cubicBezTo>
                      <a:pt x="17038" y="9942"/>
                      <a:pt x="18050" y="9406"/>
                      <a:pt x="18836" y="8644"/>
                    </a:cubicBezTo>
                    <a:cubicBezTo>
                      <a:pt x="19586" y="7918"/>
                      <a:pt x="20455" y="7501"/>
                      <a:pt x="21360" y="7120"/>
                    </a:cubicBezTo>
                    <a:cubicBezTo>
                      <a:pt x="21837" y="6918"/>
                      <a:pt x="22349" y="6751"/>
                      <a:pt x="22861" y="6680"/>
                    </a:cubicBezTo>
                    <a:cubicBezTo>
                      <a:pt x="24111" y="6513"/>
                      <a:pt x="25170" y="5930"/>
                      <a:pt x="26063" y="5096"/>
                    </a:cubicBezTo>
                    <a:cubicBezTo>
                      <a:pt x="26802" y="4406"/>
                      <a:pt x="27635" y="3882"/>
                      <a:pt x="28552" y="3489"/>
                    </a:cubicBezTo>
                    <a:cubicBezTo>
                      <a:pt x="29921" y="2893"/>
                      <a:pt x="31266" y="2215"/>
                      <a:pt x="32778" y="2072"/>
                    </a:cubicBezTo>
                    <a:cubicBezTo>
                      <a:pt x="33469" y="2012"/>
                      <a:pt x="34160" y="1989"/>
                      <a:pt x="34838" y="1989"/>
                    </a:cubicBezTo>
                    <a:cubicBezTo>
                      <a:pt x="36076" y="2012"/>
                      <a:pt x="37315" y="1965"/>
                      <a:pt x="38517" y="1667"/>
                    </a:cubicBezTo>
                    <a:cubicBezTo>
                      <a:pt x="39875" y="1334"/>
                      <a:pt x="41232" y="1012"/>
                      <a:pt x="42589" y="643"/>
                    </a:cubicBezTo>
                    <a:cubicBezTo>
                      <a:pt x="43566" y="381"/>
                      <a:pt x="44566" y="357"/>
                      <a:pt x="45554" y="465"/>
                    </a:cubicBezTo>
                    <a:cubicBezTo>
                      <a:pt x="45887" y="488"/>
                      <a:pt x="46256" y="643"/>
                      <a:pt x="46518" y="858"/>
                    </a:cubicBezTo>
                    <a:cubicBezTo>
                      <a:pt x="47745" y="1822"/>
                      <a:pt x="49078" y="1846"/>
                      <a:pt x="50507" y="1465"/>
                    </a:cubicBezTo>
                    <a:cubicBezTo>
                      <a:pt x="50828" y="1369"/>
                      <a:pt x="51055" y="1203"/>
                      <a:pt x="51209" y="917"/>
                    </a:cubicBezTo>
                    <a:cubicBezTo>
                      <a:pt x="51531" y="369"/>
                      <a:pt x="52019" y="203"/>
                      <a:pt x="52638" y="143"/>
                    </a:cubicBezTo>
                    <a:cubicBezTo>
                      <a:pt x="54055" y="0"/>
                      <a:pt x="55460" y="96"/>
                      <a:pt x="56877" y="310"/>
                    </a:cubicBezTo>
                    <a:cubicBezTo>
                      <a:pt x="58151" y="500"/>
                      <a:pt x="59437" y="596"/>
                      <a:pt x="60722" y="727"/>
                    </a:cubicBezTo>
                    <a:cubicBezTo>
                      <a:pt x="60937" y="750"/>
                      <a:pt x="61163" y="762"/>
                      <a:pt x="61353" y="846"/>
                    </a:cubicBezTo>
                    <a:cubicBezTo>
                      <a:pt x="62627" y="1381"/>
                      <a:pt x="63997" y="1358"/>
                      <a:pt x="65330" y="1560"/>
                    </a:cubicBezTo>
                    <a:cubicBezTo>
                      <a:pt x="66056" y="1679"/>
                      <a:pt x="66795" y="1715"/>
                      <a:pt x="67521" y="1834"/>
                    </a:cubicBezTo>
                    <a:cubicBezTo>
                      <a:pt x="67842" y="1881"/>
                      <a:pt x="68176" y="1977"/>
                      <a:pt x="68450" y="2155"/>
                    </a:cubicBezTo>
                    <a:cubicBezTo>
                      <a:pt x="69962" y="3155"/>
                      <a:pt x="71593" y="3882"/>
                      <a:pt x="73307" y="4489"/>
                    </a:cubicBezTo>
                    <a:cubicBezTo>
                      <a:pt x="74367" y="4870"/>
                      <a:pt x="75236" y="5644"/>
                      <a:pt x="75617" y="6763"/>
                    </a:cubicBezTo>
                    <a:cubicBezTo>
                      <a:pt x="75820" y="7323"/>
                      <a:pt x="76153" y="7561"/>
                      <a:pt x="76701" y="7644"/>
                    </a:cubicBezTo>
                    <a:cubicBezTo>
                      <a:pt x="77641" y="7775"/>
                      <a:pt x="78534" y="8049"/>
                      <a:pt x="79427" y="8406"/>
                    </a:cubicBezTo>
                    <a:cubicBezTo>
                      <a:pt x="80415" y="8799"/>
                      <a:pt x="81463" y="9037"/>
                      <a:pt x="82451" y="9430"/>
                    </a:cubicBezTo>
                    <a:cubicBezTo>
                      <a:pt x="83213" y="9740"/>
                      <a:pt x="83963" y="10073"/>
                      <a:pt x="84452" y="10835"/>
                    </a:cubicBezTo>
                    <a:cubicBezTo>
                      <a:pt x="84773" y="11359"/>
                      <a:pt x="85297" y="11704"/>
                      <a:pt x="85904" y="11918"/>
                    </a:cubicBezTo>
                    <a:cubicBezTo>
                      <a:pt x="87273" y="12383"/>
                      <a:pt x="88488" y="13097"/>
                      <a:pt x="89405" y="14240"/>
                    </a:cubicBezTo>
                    <a:cubicBezTo>
                      <a:pt x="89571" y="14466"/>
                      <a:pt x="89714" y="14728"/>
                      <a:pt x="89809" y="14990"/>
                    </a:cubicBezTo>
                    <a:cubicBezTo>
                      <a:pt x="90155" y="15967"/>
                      <a:pt x="90774" y="16705"/>
                      <a:pt x="91631" y="17276"/>
                    </a:cubicBezTo>
                    <a:cubicBezTo>
                      <a:pt x="92238" y="17681"/>
                      <a:pt x="92774" y="18193"/>
                      <a:pt x="93322" y="18681"/>
                    </a:cubicBezTo>
                    <a:cubicBezTo>
                      <a:pt x="93869" y="19181"/>
                      <a:pt x="94167" y="19848"/>
                      <a:pt x="94286" y="20550"/>
                    </a:cubicBezTo>
                    <a:cubicBezTo>
                      <a:pt x="94465" y="21586"/>
                      <a:pt x="94989" y="22384"/>
                      <a:pt x="95727" y="23098"/>
                    </a:cubicBezTo>
                    <a:cubicBezTo>
                      <a:pt x="96572" y="23896"/>
                      <a:pt x="97346" y="24777"/>
                      <a:pt x="98203" y="25551"/>
                    </a:cubicBezTo>
                    <a:cubicBezTo>
                      <a:pt x="99370" y="26587"/>
                      <a:pt x="99930" y="27885"/>
                      <a:pt x="99834" y="29397"/>
                    </a:cubicBezTo>
                    <a:cubicBezTo>
                      <a:pt x="99739" y="30885"/>
                      <a:pt x="100263" y="32123"/>
                      <a:pt x="101049" y="33314"/>
                    </a:cubicBezTo>
                    <a:cubicBezTo>
                      <a:pt x="101394" y="33826"/>
                      <a:pt x="101704" y="34374"/>
                      <a:pt x="102085" y="34862"/>
                    </a:cubicBezTo>
                    <a:cubicBezTo>
                      <a:pt x="103037" y="36064"/>
                      <a:pt x="103252" y="37517"/>
                      <a:pt x="103454" y="38969"/>
                    </a:cubicBezTo>
                    <a:cubicBezTo>
                      <a:pt x="103573" y="39815"/>
                      <a:pt x="103656" y="40660"/>
                      <a:pt x="103704" y="41517"/>
                    </a:cubicBezTo>
                    <a:cubicBezTo>
                      <a:pt x="103728" y="41982"/>
                      <a:pt x="103633" y="42458"/>
                      <a:pt x="103585" y="42922"/>
                    </a:cubicBezTo>
                    <a:cubicBezTo>
                      <a:pt x="103478" y="43982"/>
                      <a:pt x="103383" y="45042"/>
                      <a:pt x="103263" y="46101"/>
                    </a:cubicBezTo>
                    <a:cubicBezTo>
                      <a:pt x="103192" y="46720"/>
                      <a:pt x="102990" y="47328"/>
                      <a:pt x="103025" y="47935"/>
                    </a:cubicBezTo>
                    <a:cubicBezTo>
                      <a:pt x="103073" y="49018"/>
                      <a:pt x="103180" y="50102"/>
                      <a:pt x="103383" y="51173"/>
                    </a:cubicBezTo>
                    <a:cubicBezTo>
                      <a:pt x="103609" y="52423"/>
                      <a:pt x="103680" y="53674"/>
                      <a:pt x="103490" y="54924"/>
                    </a:cubicBezTo>
                    <a:cubicBezTo>
                      <a:pt x="103359" y="55733"/>
                      <a:pt x="102978" y="56495"/>
                      <a:pt x="102490" y="57174"/>
                    </a:cubicBezTo>
                    <a:cubicBezTo>
                      <a:pt x="101954" y="57936"/>
                      <a:pt x="101335" y="58650"/>
                      <a:pt x="100930" y="59460"/>
                    </a:cubicBezTo>
                    <a:cubicBezTo>
                      <a:pt x="100537" y="60281"/>
                      <a:pt x="99870" y="60734"/>
                      <a:pt x="99168" y="61163"/>
                    </a:cubicBezTo>
                    <a:cubicBezTo>
                      <a:pt x="98453" y="61591"/>
                      <a:pt x="97703" y="61913"/>
                      <a:pt x="96846" y="62008"/>
                    </a:cubicBezTo>
                    <a:cubicBezTo>
                      <a:pt x="95834" y="62127"/>
                      <a:pt x="94834" y="62317"/>
                      <a:pt x="93834" y="62496"/>
                    </a:cubicBezTo>
                    <a:cubicBezTo>
                      <a:pt x="93072" y="62627"/>
                      <a:pt x="92560" y="63020"/>
                      <a:pt x="92214" y="63794"/>
                    </a:cubicBezTo>
                    <a:cubicBezTo>
                      <a:pt x="91798" y="64734"/>
                      <a:pt x="91357" y="65663"/>
                      <a:pt x="90976" y="66628"/>
                    </a:cubicBezTo>
                    <a:cubicBezTo>
                      <a:pt x="90905" y="66806"/>
                      <a:pt x="90821" y="66985"/>
                      <a:pt x="90690" y="67128"/>
                    </a:cubicBezTo>
                    <a:cubicBezTo>
                      <a:pt x="90190" y="67687"/>
                      <a:pt x="89678" y="68247"/>
                      <a:pt x="89155" y="68794"/>
                    </a:cubicBezTo>
                    <a:cubicBezTo>
                      <a:pt x="88833" y="69152"/>
                      <a:pt x="88488" y="69473"/>
                      <a:pt x="88178" y="69830"/>
                    </a:cubicBezTo>
                    <a:cubicBezTo>
                      <a:pt x="87714" y="70366"/>
                      <a:pt x="87107" y="70699"/>
                      <a:pt x="86488" y="70973"/>
                    </a:cubicBezTo>
                    <a:cubicBezTo>
                      <a:pt x="84856" y="71700"/>
                      <a:pt x="83213" y="72366"/>
                      <a:pt x="81487" y="72819"/>
                    </a:cubicBezTo>
                    <a:cubicBezTo>
                      <a:pt x="80713" y="73021"/>
                      <a:pt x="79975" y="73378"/>
                      <a:pt x="79213" y="73616"/>
                    </a:cubicBezTo>
                    <a:cubicBezTo>
                      <a:pt x="78058" y="73974"/>
                      <a:pt x="76903" y="74331"/>
                      <a:pt x="75724" y="74581"/>
                    </a:cubicBezTo>
                    <a:cubicBezTo>
                      <a:pt x="75010" y="74724"/>
                      <a:pt x="74641" y="75212"/>
                      <a:pt x="74260" y="75700"/>
                    </a:cubicBezTo>
                    <a:cubicBezTo>
                      <a:pt x="73307" y="76914"/>
                      <a:pt x="72045" y="77355"/>
                      <a:pt x="70557" y="76903"/>
                    </a:cubicBezTo>
                    <a:cubicBezTo>
                      <a:pt x="70486" y="76879"/>
                      <a:pt x="70426" y="76831"/>
                      <a:pt x="70355" y="76831"/>
                    </a:cubicBezTo>
                    <a:cubicBezTo>
                      <a:pt x="68723" y="76807"/>
                      <a:pt x="67592" y="75807"/>
                      <a:pt x="66497" y="74795"/>
                    </a:cubicBezTo>
                    <a:cubicBezTo>
                      <a:pt x="65925" y="74271"/>
                      <a:pt x="65306" y="73759"/>
                      <a:pt x="65152" y="72926"/>
                    </a:cubicBezTo>
                    <a:cubicBezTo>
                      <a:pt x="65092" y="72652"/>
                      <a:pt x="64866" y="72616"/>
                      <a:pt x="64640" y="72616"/>
                    </a:cubicBezTo>
                    <a:cubicBezTo>
                      <a:pt x="63628" y="72569"/>
                      <a:pt x="62616" y="72497"/>
                      <a:pt x="61603" y="72509"/>
                    </a:cubicBezTo>
                    <a:cubicBezTo>
                      <a:pt x="60663" y="72521"/>
                      <a:pt x="59877" y="72152"/>
                      <a:pt x="59187" y="71604"/>
                    </a:cubicBezTo>
                    <a:cubicBezTo>
                      <a:pt x="58675" y="71223"/>
                      <a:pt x="58448" y="70664"/>
                      <a:pt x="58603" y="69961"/>
                    </a:cubicBezTo>
                    <a:cubicBezTo>
                      <a:pt x="58734" y="69402"/>
                      <a:pt x="58841" y="68806"/>
                      <a:pt x="58508" y="68247"/>
                    </a:cubicBezTo>
                    <a:cubicBezTo>
                      <a:pt x="58317" y="67949"/>
                      <a:pt x="58127" y="67794"/>
                      <a:pt x="57746" y="67878"/>
                    </a:cubicBezTo>
                    <a:cubicBezTo>
                      <a:pt x="57293" y="67997"/>
                      <a:pt x="56817" y="68032"/>
                      <a:pt x="56353" y="68128"/>
                    </a:cubicBezTo>
                    <a:cubicBezTo>
                      <a:pt x="55353" y="68354"/>
                      <a:pt x="54603" y="68937"/>
                      <a:pt x="54031" y="69771"/>
                    </a:cubicBezTo>
                    <a:cubicBezTo>
                      <a:pt x="53495" y="70521"/>
                      <a:pt x="53007" y="71342"/>
                      <a:pt x="52102" y="71700"/>
                    </a:cubicBezTo>
                    <a:cubicBezTo>
                      <a:pt x="51650" y="71890"/>
                      <a:pt x="51162" y="72057"/>
                      <a:pt x="50674" y="72092"/>
                    </a:cubicBezTo>
                    <a:cubicBezTo>
                      <a:pt x="49781" y="72152"/>
                      <a:pt x="48876" y="72152"/>
                      <a:pt x="47971" y="72104"/>
                    </a:cubicBezTo>
                    <a:cubicBezTo>
                      <a:pt x="47304" y="72069"/>
                      <a:pt x="46697" y="72223"/>
                      <a:pt x="46137" y="72557"/>
                    </a:cubicBezTo>
                    <a:cubicBezTo>
                      <a:pt x="45280" y="73069"/>
                      <a:pt x="44339" y="73259"/>
                      <a:pt x="43351" y="73259"/>
                    </a:cubicBezTo>
                    <a:cubicBezTo>
                      <a:pt x="42292" y="73259"/>
                      <a:pt x="41220" y="73259"/>
                      <a:pt x="40148" y="73259"/>
                    </a:cubicBezTo>
                    <a:cubicBezTo>
                      <a:pt x="38529" y="73259"/>
                      <a:pt x="36934" y="73104"/>
                      <a:pt x="35362" y="72771"/>
                    </a:cubicBezTo>
                    <a:cubicBezTo>
                      <a:pt x="35219" y="72735"/>
                      <a:pt x="35076" y="72700"/>
                      <a:pt x="34957" y="72640"/>
                    </a:cubicBezTo>
                    <a:cubicBezTo>
                      <a:pt x="34100" y="72235"/>
                      <a:pt x="33255" y="71819"/>
                      <a:pt x="32409" y="71402"/>
                    </a:cubicBezTo>
                    <a:cubicBezTo>
                      <a:pt x="32302" y="71354"/>
                      <a:pt x="32195" y="71271"/>
                      <a:pt x="32076" y="71259"/>
                    </a:cubicBezTo>
                    <a:cubicBezTo>
                      <a:pt x="31112" y="71152"/>
                      <a:pt x="30397" y="70533"/>
                      <a:pt x="29623" y="70045"/>
                    </a:cubicBezTo>
                    <a:cubicBezTo>
                      <a:pt x="29397" y="69914"/>
                      <a:pt x="29195" y="69735"/>
                      <a:pt x="29040" y="69521"/>
                    </a:cubicBezTo>
                    <a:cubicBezTo>
                      <a:pt x="28480" y="68759"/>
                      <a:pt x="27718" y="68223"/>
                      <a:pt x="26909" y="67782"/>
                    </a:cubicBezTo>
                    <a:cubicBezTo>
                      <a:pt x="26075" y="67330"/>
                      <a:pt x="25778" y="66639"/>
                      <a:pt x="25742" y="65735"/>
                    </a:cubicBezTo>
                    <a:cubicBezTo>
                      <a:pt x="25730" y="65104"/>
                      <a:pt x="25682" y="64461"/>
                      <a:pt x="25528" y="63841"/>
                    </a:cubicBezTo>
                    <a:cubicBezTo>
                      <a:pt x="25325" y="63044"/>
                      <a:pt x="24777" y="62401"/>
                      <a:pt x="24146" y="61901"/>
                    </a:cubicBezTo>
                    <a:cubicBezTo>
                      <a:pt x="22789" y="60805"/>
                      <a:pt x="22587" y="59305"/>
                      <a:pt x="23230" y="57650"/>
                    </a:cubicBezTo>
                    <a:cubicBezTo>
                      <a:pt x="23349" y="57353"/>
                      <a:pt x="23468" y="57043"/>
                      <a:pt x="23611" y="56698"/>
                    </a:cubicBezTo>
                    <a:close/>
                    <a:moveTo>
                      <a:pt x="35005" y="2703"/>
                    </a:moveTo>
                    <a:cubicBezTo>
                      <a:pt x="33910" y="2632"/>
                      <a:pt x="32838" y="2715"/>
                      <a:pt x="31766" y="2965"/>
                    </a:cubicBezTo>
                    <a:cubicBezTo>
                      <a:pt x="30183" y="3346"/>
                      <a:pt x="28849" y="4203"/>
                      <a:pt x="27433" y="4918"/>
                    </a:cubicBezTo>
                    <a:cubicBezTo>
                      <a:pt x="27337" y="4977"/>
                      <a:pt x="27254" y="5072"/>
                      <a:pt x="27159" y="5144"/>
                    </a:cubicBezTo>
                    <a:cubicBezTo>
                      <a:pt x="26647" y="5560"/>
                      <a:pt x="26147" y="6001"/>
                      <a:pt x="25599" y="6382"/>
                    </a:cubicBezTo>
                    <a:cubicBezTo>
                      <a:pt x="24242" y="7323"/>
                      <a:pt x="22765" y="7989"/>
                      <a:pt x="21098" y="8108"/>
                    </a:cubicBezTo>
                    <a:cubicBezTo>
                      <a:pt x="20563" y="8144"/>
                      <a:pt x="20122" y="8347"/>
                      <a:pt x="19777" y="8728"/>
                    </a:cubicBezTo>
                    <a:cubicBezTo>
                      <a:pt x="18943" y="9644"/>
                      <a:pt x="17896" y="10228"/>
                      <a:pt x="16836" y="10811"/>
                    </a:cubicBezTo>
                    <a:cubicBezTo>
                      <a:pt x="15824" y="11371"/>
                      <a:pt x="14848" y="11990"/>
                      <a:pt x="14229" y="13061"/>
                    </a:cubicBezTo>
                    <a:cubicBezTo>
                      <a:pt x="13895" y="13645"/>
                      <a:pt x="13407" y="14169"/>
                      <a:pt x="12883" y="14597"/>
                    </a:cubicBezTo>
                    <a:cubicBezTo>
                      <a:pt x="12228" y="15145"/>
                      <a:pt x="11466" y="15550"/>
                      <a:pt x="10752" y="16014"/>
                    </a:cubicBezTo>
                    <a:cubicBezTo>
                      <a:pt x="10335" y="16288"/>
                      <a:pt x="9871" y="16502"/>
                      <a:pt x="9490" y="16812"/>
                    </a:cubicBezTo>
                    <a:cubicBezTo>
                      <a:pt x="8144" y="17860"/>
                      <a:pt x="7156" y="19134"/>
                      <a:pt x="6894" y="20908"/>
                    </a:cubicBezTo>
                    <a:cubicBezTo>
                      <a:pt x="6728" y="22098"/>
                      <a:pt x="6323" y="23253"/>
                      <a:pt x="5573" y="24241"/>
                    </a:cubicBezTo>
                    <a:cubicBezTo>
                      <a:pt x="5454" y="24408"/>
                      <a:pt x="5335" y="24599"/>
                      <a:pt x="5251" y="24789"/>
                    </a:cubicBezTo>
                    <a:cubicBezTo>
                      <a:pt x="4715" y="26051"/>
                      <a:pt x="3942" y="27182"/>
                      <a:pt x="3620" y="28563"/>
                    </a:cubicBezTo>
                    <a:cubicBezTo>
                      <a:pt x="3441" y="29361"/>
                      <a:pt x="3203" y="30159"/>
                      <a:pt x="3168" y="30980"/>
                    </a:cubicBezTo>
                    <a:cubicBezTo>
                      <a:pt x="3084" y="32683"/>
                      <a:pt x="2668" y="34302"/>
                      <a:pt x="2203" y="35921"/>
                    </a:cubicBezTo>
                    <a:cubicBezTo>
                      <a:pt x="1894" y="37017"/>
                      <a:pt x="1584" y="38112"/>
                      <a:pt x="1286" y="39207"/>
                    </a:cubicBezTo>
                    <a:cubicBezTo>
                      <a:pt x="905" y="40660"/>
                      <a:pt x="1227" y="41982"/>
                      <a:pt x="2048" y="43208"/>
                    </a:cubicBezTo>
                    <a:cubicBezTo>
                      <a:pt x="2287" y="43577"/>
                      <a:pt x="2572" y="43863"/>
                      <a:pt x="3037" y="43934"/>
                    </a:cubicBezTo>
                    <a:cubicBezTo>
                      <a:pt x="3501" y="44018"/>
                      <a:pt x="3668" y="44387"/>
                      <a:pt x="3787" y="44780"/>
                    </a:cubicBezTo>
                    <a:cubicBezTo>
                      <a:pt x="3846" y="44970"/>
                      <a:pt x="3882" y="45172"/>
                      <a:pt x="3953" y="45351"/>
                    </a:cubicBezTo>
                    <a:cubicBezTo>
                      <a:pt x="4108" y="45708"/>
                      <a:pt x="4275" y="46042"/>
                      <a:pt x="4418" y="46387"/>
                    </a:cubicBezTo>
                    <a:cubicBezTo>
                      <a:pt x="4739" y="47185"/>
                      <a:pt x="5001" y="47994"/>
                      <a:pt x="5358" y="48768"/>
                    </a:cubicBezTo>
                    <a:cubicBezTo>
                      <a:pt x="6132" y="50411"/>
                      <a:pt x="7347" y="51554"/>
                      <a:pt x="9180" y="51959"/>
                    </a:cubicBezTo>
                    <a:cubicBezTo>
                      <a:pt x="9561" y="52042"/>
                      <a:pt x="9918" y="52269"/>
                      <a:pt x="10264" y="52459"/>
                    </a:cubicBezTo>
                    <a:cubicBezTo>
                      <a:pt x="10740" y="52721"/>
                      <a:pt x="11169" y="53162"/>
                      <a:pt x="11669" y="53269"/>
                    </a:cubicBezTo>
                    <a:cubicBezTo>
                      <a:pt x="12800" y="53507"/>
                      <a:pt x="13967" y="53733"/>
                      <a:pt x="15110" y="53709"/>
                    </a:cubicBezTo>
                    <a:cubicBezTo>
                      <a:pt x="16205" y="53685"/>
                      <a:pt x="17277" y="53745"/>
                      <a:pt x="18372" y="53745"/>
                    </a:cubicBezTo>
                    <a:cubicBezTo>
                      <a:pt x="19479" y="53733"/>
                      <a:pt x="20586" y="53674"/>
                      <a:pt x="21694" y="53578"/>
                    </a:cubicBezTo>
                    <a:cubicBezTo>
                      <a:pt x="22230" y="53531"/>
                      <a:pt x="22753" y="53304"/>
                      <a:pt x="23289" y="53221"/>
                    </a:cubicBezTo>
                    <a:cubicBezTo>
                      <a:pt x="24039" y="53102"/>
                      <a:pt x="24754" y="53185"/>
                      <a:pt x="25373" y="53697"/>
                    </a:cubicBezTo>
                    <a:cubicBezTo>
                      <a:pt x="25611" y="53900"/>
                      <a:pt x="25801" y="54186"/>
                      <a:pt x="25623" y="54424"/>
                    </a:cubicBezTo>
                    <a:cubicBezTo>
                      <a:pt x="25206" y="55019"/>
                      <a:pt x="25004" y="55698"/>
                      <a:pt x="24694" y="56329"/>
                    </a:cubicBezTo>
                    <a:cubicBezTo>
                      <a:pt x="24468" y="56817"/>
                      <a:pt x="24158" y="57269"/>
                      <a:pt x="23944" y="57769"/>
                    </a:cubicBezTo>
                    <a:cubicBezTo>
                      <a:pt x="23242" y="59400"/>
                      <a:pt x="23563" y="60532"/>
                      <a:pt x="24754" y="61520"/>
                    </a:cubicBezTo>
                    <a:cubicBezTo>
                      <a:pt x="25623" y="62234"/>
                      <a:pt x="26218" y="63199"/>
                      <a:pt x="26385" y="64353"/>
                    </a:cubicBezTo>
                    <a:cubicBezTo>
                      <a:pt x="26456" y="64842"/>
                      <a:pt x="26432" y="65342"/>
                      <a:pt x="26444" y="65842"/>
                    </a:cubicBezTo>
                    <a:cubicBezTo>
                      <a:pt x="26468" y="66437"/>
                      <a:pt x="26706" y="66889"/>
                      <a:pt x="27254" y="67163"/>
                    </a:cubicBezTo>
                    <a:cubicBezTo>
                      <a:pt x="28349" y="67723"/>
                      <a:pt x="29433" y="68330"/>
                      <a:pt x="30552" y="68830"/>
                    </a:cubicBezTo>
                    <a:cubicBezTo>
                      <a:pt x="31243" y="69140"/>
                      <a:pt x="31981" y="69318"/>
                      <a:pt x="32707" y="69533"/>
                    </a:cubicBezTo>
                    <a:cubicBezTo>
                      <a:pt x="33719" y="69830"/>
                      <a:pt x="34838" y="69676"/>
                      <a:pt x="35791" y="70235"/>
                    </a:cubicBezTo>
                    <a:cubicBezTo>
                      <a:pt x="35850" y="70271"/>
                      <a:pt x="35934" y="70271"/>
                      <a:pt x="35993" y="70283"/>
                    </a:cubicBezTo>
                    <a:cubicBezTo>
                      <a:pt x="36838" y="70426"/>
                      <a:pt x="37684" y="70568"/>
                      <a:pt x="38517" y="70711"/>
                    </a:cubicBezTo>
                    <a:cubicBezTo>
                      <a:pt x="39232" y="70830"/>
                      <a:pt x="39946" y="71009"/>
                      <a:pt x="40672" y="71080"/>
                    </a:cubicBezTo>
                    <a:cubicBezTo>
                      <a:pt x="41946" y="71211"/>
                      <a:pt x="43185" y="71140"/>
                      <a:pt x="44208" y="70199"/>
                    </a:cubicBezTo>
                    <a:cubicBezTo>
                      <a:pt x="44411" y="70021"/>
                      <a:pt x="44697" y="69902"/>
                      <a:pt x="44970" y="69830"/>
                    </a:cubicBezTo>
                    <a:cubicBezTo>
                      <a:pt x="45471" y="69699"/>
                      <a:pt x="45982" y="69616"/>
                      <a:pt x="46494" y="69533"/>
                    </a:cubicBezTo>
                    <a:cubicBezTo>
                      <a:pt x="47292" y="69402"/>
                      <a:pt x="48090" y="69271"/>
                      <a:pt x="48888" y="69187"/>
                    </a:cubicBezTo>
                    <a:cubicBezTo>
                      <a:pt x="49935" y="69068"/>
                      <a:pt x="50793" y="68687"/>
                      <a:pt x="51316" y="67699"/>
                    </a:cubicBezTo>
                    <a:cubicBezTo>
                      <a:pt x="51519" y="67306"/>
                      <a:pt x="51888" y="67139"/>
                      <a:pt x="52376" y="67116"/>
                    </a:cubicBezTo>
                    <a:cubicBezTo>
                      <a:pt x="53412" y="67056"/>
                      <a:pt x="54448" y="66937"/>
                      <a:pt x="55305" y="66211"/>
                    </a:cubicBezTo>
                    <a:cubicBezTo>
                      <a:pt x="55543" y="65996"/>
                      <a:pt x="55877" y="65889"/>
                      <a:pt x="56162" y="65699"/>
                    </a:cubicBezTo>
                    <a:cubicBezTo>
                      <a:pt x="56627" y="65389"/>
                      <a:pt x="57198" y="65223"/>
                      <a:pt x="57496" y="64675"/>
                    </a:cubicBezTo>
                    <a:cubicBezTo>
                      <a:pt x="57532" y="64592"/>
                      <a:pt x="57698" y="64580"/>
                      <a:pt x="57793" y="64532"/>
                    </a:cubicBezTo>
                    <a:cubicBezTo>
                      <a:pt x="58448" y="64163"/>
                      <a:pt x="59067" y="64413"/>
                      <a:pt x="59710" y="64615"/>
                    </a:cubicBezTo>
                    <a:cubicBezTo>
                      <a:pt x="60175" y="64770"/>
                      <a:pt x="60651" y="64949"/>
                      <a:pt x="61139" y="65008"/>
                    </a:cubicBezTo>
                    <a:cubicBezTo>
                      <a:pt x="62270" y="65163"/>
                      <a:pt x="63401" y="64913"/>
                      <a:pt x="64521" y="64794"/>
                    </a:cubicBezTo>
                    <a:cubicBezTo>
                      <a:pt x="66164" y="64627"/>
                      <a:pt x="67461" y="63853"/>
                      <a:pt x="68735" y="62901"/>
                    </a:cubicBezTo>
                    <a:cubicBezTo>
                      <a:pt x="69616" y="62234"/>
                      <a:pt x="70640" y="61865"/>
                      <a:pt x="71771" y="61829"/>
                    </a:cubicBezTo>
                    <a:cubicBezTo>
                      <a:pt x="72522" y="61805"/>
                      <a:pt x="73284" y="61710"/>
                      <a:pt x="74022" y="61591"/>
                    </a:cubicBezTo>
                    <a:cubicBezTo>
                      <a:pt x="74557" y="61520"/>
                      <a:pt x="75081" y="61353"/>
                      <a:pt x="75617" y="61246"/>
                    </a:cubicBezTo>
                    <a:cubicBezTo>
                      <a:pt x="75760" y="61222"/>
                      <a:pt x="75939" y="61234"/>
                      <a:pt x="76081" y="61282"/>
                    </a:cubicBezTo>
                    <a:cubicBezTo>
                      <a:pt x="77094" y="61698"/>
                      <a:pt x="78117" y="61996"/>
                      <a:pt x="79201" y="62198"/>
                    </a:cubicBezTo>
                    <a:cubicBezTo>
                      <a:pt x="81177" y="62567"/>
                      <a:pt x="83118" y="62365"/>
                      <a:pt x="85059" y="62056"/>
                    </a:cubicBezTo>
                    <a:cubicBezTo>
                      <a:pt x="86202" y="61865"/>
                      <a:pt x="87309" y="61472"/>
                      <a:pt x="88440" y="61234"/>
                    </a:cubicBezTo>
                    <a:cubicBezTo>
                      <a:pt x="89178" y="61079"/>
                      <a:pt x="89940" y="60948"/>
                      <a:pt x="90690" y="60960"/>
                    </a:cubicBezTo>
                    <a:cubicBezTo>
                      <a:pt x="91691" y="60984"/>
                      <a:pt x="92607" y="60924"/>
                      <a:pt x="93536" y="60424"/>
                    </a:cubicBezTo>
                    <a:cubicBezTo>
                      <a:pt x="95155" y="59543"/>
                      <a:pt x="96655" y="58603"/>
                      <a:pt x="97620" y="56995"/>
                    </a:cubicBezTo>
                    <a:cubicBezTo>
                      <a:pt x="97787" y="56710"/>
                      <a:pt x="98037" y="56472"/>
                      <a:pt x="97918" y="56091"/>
                    </a:cubicBezTo>
                    <a:cubicBezTo>
                      <a:pt x="97894" y="56031"/>
                      <a:pt x="97965" y="55936"/>
                      <a:pt x="98013" y="55876"/>
                    </a:cubicBezTo>
                    <a:cubicBezTo>
                      <a:pt x="98120" y="55745"/>
                      <a:pt x="98275" y="55638"/>
                      <a:pt x="98346" y="55483"/>
                    </a:cubicBezTo>
                    <a:cubicBezTo>
                      <a:pt x="99025" y="54138"/>
                      <a:pt x="99227" y="52685"/>
                      <a:pt x="99311" y="51209"/>
                    </a:cubicBezTo>
                    <a:cubicBezTo>
                      <a:pt x="99370" y="50149"/>
                      <a:pt x="99299" y="49078"/>
                      <a:pt x="99311" y="48006"/>
                    </a:cubicBezTo>
                    <a:cubicBezTo>
                      <a:pt x="99322" y="47613"/>
                      <a:pt x="99322" y="47173"/>
                      <a:pt x="99489" y="46827"/>
                    </a:cubicBezTo>
                    <a:cubicBezTo>
                      <a:pt x="100227" y="45339"/>
                      <a:pt x="100084" y="43732"/>
                      <a:pt x="100180" y="42160"/>
                    </a:cubicBezTo>
                    <a:cubicBezTo>
                      <a:pt x="100192" y="42065"/>
                      <a:pt x="100132" y="41982"/>
                      <a:pt x="100108" y="41886"/>
                    </a:cubicBezTo>
                    <a:cubicBezTo>
                      <a:pt x="100049" y="41517"/>
                      <a:pt x="99977" y="41148"/>
                      <a:pt x="99930" y="40779"/>
                    </a:cubicBezTo>
                    <a:cubicBezTo>
                      <a:pt x="99894" y="40505"/>
                      <a:pt x="99930" y="40231"/>
                      <a:pt x="99894" y="39958"/>
                    </a:cubicBezTo>
                    <a:cubicBezTo>
                      <a:pt x="99620" y="38350"/>
                      <a:pt x="98918" y="36886"/>
                      <a:pt x="98263" y="35409"/>
                    </a:cubicBezTo>
                    <a:cubicBezTo>
                      <a:pt x="97965" y="34766"/>
                      <a:pt x="97572" y="34183"/>
                      <a:pt x="97239" y="33552"/>
                    </a:cubicBezTo>
                    <a:cubicBezTo>
                      <a:pt x="97120" y="33326"/>
                      <a:pt x="97036" y="33076"/>
                      <a:pt x="97013" y="32826"/>
                    </a:cubicBezTo>
                    <a:cubicBezTo>
                      <a:pt x="96953" y="32111"/>
                      <a:pt x="96953" y="31409"/>
                      <a:pt x="96882" y="30695"/>
                    </a:cubicBezTo>
                    <a:cubicBezTo>
                      <a:pt x="96810" y="29885"/>
                      <a:pt x="96560" y="29159"/>
                      <a:pt x="96096" y="28444"/>
                    </a:cubicBezTo>
                    <a:cubicBezTo>
                      <a:pt x="95167" y="27039"/>
                      <a:pt x="94012" y="25861"/>
                      <a:pt x="92750" y="24777"/>
                    </a:cubicBezTo>
                    <a:cubicBezTo>
                      <a:pt x="92405" y="24479"/>
                      <a:pt x="92107" y="24122"/>
                      <a:pt x="91738" y="23884"/>
                    </a:cubicBezTo>
                    <a:cubicBezTo>
                      <a:pt x="91274" y="23598"/>
                      <a:pt x="91012" y="23253"/>
                      <a:pt x="90917" y="22705"/>
                    </a:cubicBezTo>
                    <a:cubicBezTo>
                      <a:pt x="90667" y="21134"/>
                      <a:pt x="90036" y="19753"/>
                      <a:pt x="88857" y="18669"/>
                    </a:cubicBezTo>
                    <a:cubicBezTo>
                      <a:pt x="88369" y="18217"/>
                      <a:pt x="87833" y="17812"/>
                      <a:pt x="87309" y="17407"/>
                    </a:cubicBezTo>
                    <a:cubicBezTo>
                      <a:pt x="86916" y="17110"/>
                      <a:pt x="86559" y="16740"/>
                      <a:pt x="86690" y="16240"/>
                    </a:cubicBezTo>
                    <a:cubicBezTo>
                      <a:pt x="86773" y="15895"/>
                      <a:pt x="86690" y="15681"/>
                      <a:pt x="86499" y="15478"/>
                    </a:cubicBezTo>
                    <a:cubicBezTo>
                      <a:pt x="86107" y="15074"/>
                      <a:pt x="85690" y="14681"/>
                      <a:pt x="85237" y="14335"/>
                    </a:cubicBezTo>
                    <a:cubicBezTo>
                      <a:pt x="84190" y="13526"/>
                      <a:pt x="83047" y="12835"/>
                      <a:pt x="81773" y="12407"/>
                    </a:cubicBezTo>
                    <a:cubicBezTo>
                      <a:pt x="81308" y="12252"/>
                      <a:pt x="80999" y="11918"/>
                      <a:pt x="80975" y="11418"/>
                    </a:cubicBezTo>
                    <a:cubicBezTo>
                      <a:pt x="80951" y="11049"/>
                      <a:pt x="80784" y="10787"/>
                      <a:pt x="80546" y="10549"/>
                    </a:cubicBezTo>
                    <a:cubicBezTo>
                      <a:pt x="80225" y="10240"/>
                      <a:pt x="79868" y="9942"/>
                      <a:pt x="79594" y="9597"/>
                    </a:cubicBezTo>
                    <a:cubicBezTo>
                      <a:pt x="79070" y="8894"/>
                      <a:pt x="78356" y="8608"/>
                      <a:pt x="77522" y="8513"/>
                    </a:cubicBezTo>
                    <a:cubicBezTo>
                      <a:pt x="77105" y="8466"/>
                      <a:pt x="76689" y="8358"/>
                      <a:pt x="76272" y="8275"/>
                    </a:cubicBezTo>
                    <a:cubicBezTo>
                      <a:pt x="75629" y="8168"/>
                      <a:pt x="75212" y="7823"/>
                      <a:pt x="74998" y="7180"/>
                    </a:cubicBezTo>
                    <a:cubicBezTo>
                      <a:pt x="74653" y="6072"/>
                      <a:pt x="73819" y="5418"/>
                      <a:pt x="72772" y="5060"/>
                    </a:cubicBezTo>
                    <a:cubicBezTo>
                      <a:pt x="71164" y="4525"/>
                      <a:pt x="69640" y="3810"/>
                      <a:pt x="68235" y="2858"/>
                    </a:cubicBezTo>
                    <a:cubicBezTo>
                      <a:pt x="68057" y="2751"/>
                      <a:pt x="67866" y="2620"/>
                      <a:pt x="67664" y="2572"/>
                    </a:cubicBezTo>
                    <a:cubicBezTo>
                      <a:pt x="66926" y="2429"/>
                      <a:pt x="66175" y="2262"/>
                      <a:pt x="65425" y="2203"/>
                    </a:cubicBezTo>
                    <a:cubicBezTo>
                      <a:pt x="63937" y="2084"/>
                      <a:pt x="62437" y="2060"/>
                      <a:pt x="61020" y="1489"/>
                    </a:cubicBezTo>
                    <a:cubicBezTo>
                      <a:pt x="60830" y="1417"/>
                      <a:pt x="60603" y="1417"/>
                      <a:pt x="60389" y="1417"/>
                    </a:cubicBezTo>
                    <a:cubicBezTo>
                      <a:pt x="59187" y="1453"/>
                      <a:pt x="58032" y="1227"/>
                      <a:pt x="56889" y="858"/>
                    </a:cubicBezTo>
                    <a:cubicBezTo>
                      <a:pt x="56674" y="786"/>
                      <a:pt x="56436" y="738"/>
                      <a:pt x="56198" y="738"/>
                    </a:cubicBezTo>
                    <a:cubicBezTo>
                      <a:pt x="55507" y="715"/>
                      <a:pt x="54829" y="715"/>
                      <a:pt x="54150" y="703"/>
                    </a:cubicBezTo>
                    <a:cubicBezTo>
                      <a:pt x="53543" y="703"/>
                      <a:pt x="52936" y="738"/>
                      <a:pt x="52471" y="1167"/>
                    </a:cubicBezTo>
                    <a:cubicBezTo>
                      <a:pt x="51709" y="1846"/>
                      <a:pt x="50852" y="2167"/>
                      <a:pt x="49852" y="2310"/>
                    </a:cubicBezTo>
                    <a:cubicBezTo>
                      <a:pt x="48459" y="2524"/>
                      <a:pt x="47268" y="2286"/>
                      <a:pt x="46221" y="1322"/>
                    </a:cubicBezTo>
                    <a:cubicBezTo>
                      <a:pt x="46042" y="1155"/>
                      <a:pt x="45768" y="1000"/>
                      <a:pt x="45542" y="1000"/>
                    </a:cubicBezTo>
                    <a:cubicBezTo>
                      <a:pt x="44756" y="977"/>
                      <a:pt x="43958" y="941"/>
                      <a:pt x="43208" y="1084"/>
                    </a:cubicBezTo>
                    <a:cubicBezTo>
                      <a:pt x="42018" y="1310"/>
                      <a:pt x="40839" y="1608"/>
                      <a:pt x="39696" y="2001"/>
                    </a:cubicBezTo>
                    <a:cubicBezTo>
                      <a:pt x="38160" y="2536"/>
                      <a:pt x="36612" y="2774"/>
                      <a:pt x="35005" y="2703"/>
                    </a:cubicBezTo>
                    <a:close/>
                    <a:moveTo>
                      <a:pt x="59413" y="70509"/>
                    </a:moveTo>
                    <a:cubicBezTo>
                      <a:pt x="59770" y="71188"/>
                      <a:pt x="60568" y="71664"/>
                      <a:pt x="61294" y="71700"/>
                    </a:cubicBezTo>
                    <a:cubicBezTo>
                      <a:pt x="62235" y="71735"/>
                      <a:pt x="63175" y="71688"/>
                      <a:pt x="64128" y="71795"/>
                    </a:cubicBezTo>
                    <a:cubicBezTo>
                      <a:pt x="65199" y="71926"/>
                      <a:pt x="66306" y="71878"/>
                      <a:pt x="67378" y="72009"/>
                    </a:cubicBezTo>
                    <a:cubicBezTo>
                      <a:pt x="68414" y="72128"/>
                      <a:pt x="69426" y="72390"/>
                      <a:pt x="70450" y="72569"/>
                    </a:cubicBezTo>
                    <a:cubicBezTo>
                      <a:pt x="71057" y="72676"/>
                      <a:pt x="71664" y="72807"/>
                      <a:pt x="72271" y="72854"/>
                    </a:cubicBezTo>
                    <a:cubicBezTo>
                      <a:pt x="73498" y="72950"/>
                      <a:pt x="74688" y="72700"/>
                      <a:pt x="75820" y="72283"/>
                    </a:cubicBezTo>
                    <a:cubicBezTo>
                      <a:pt x="77534" y="71664"/>
                      <a:pt x="79213" y="70949"/>
                      <a:pt x="80904" y="70247"/>
                    </a:cubicBezTo>
                    <a:cubicBezTo>
                      <a:pt x="81618" y="69949"/>
                      <a:pt x="82320" y="69592"/>
                      <a:pt x="83023" y="69259"/>
                    </a:cubicBezTo>
                    <a:cubicBezTo>
                      <a:pt x="83190" y="69175"/>
                      <a:pt x="83320" y="69044"/>
                      <a:pt x="83571" y="68854"/>
                    </a:cubicBezTo>
                    <a:cubicBezTo>
                      <a:pt x="82820" y="68818"/>
                      <a:pt x="82201" y="68937"/>
                      <a:pt x="81511" y="68580"/>
                    </a:cubicBezTo>
                    <a:cubicBezTo>
                      <a:pt x="82404" y="68402"/>
                      <a:pt x="83154" y="68223"/>
                      <a:pt x="83928" y="68116"/>
                    </a:cubicBezTo>
                    <a:cubicBezTo>
                      <a:pt x="85333" y="67937"/>
                      <a:pt x="86095" y="67009"/>
                      <a:pt x="86785" y="65806"/>
                    </a:cubicBezTo>
                    <a:cubicBezTo>
                      <a:pt x="85416" y="66104"/>
                      <a:pt x="84130" y="66235"/>
                      <a:pt x="82832" y="66020"/>
                    </a:cubicBezTo>
                    <a:cubicBezTo>
                      <a:pt x="83070" y="65889"/>
                      <a:pt x="83309" y="65794"/>
                      <a:pt x="83559" y="65746"/>
                    </a:cubicBezTo>
                    <a:cubicBezTo>
                      <a:pt x="84690" y="65508"/>
                      <a:pt x="85833" y="65306"/>
                      <a:pt x="86976" y="65068"/>
                    </a:cubicBezTo>
                    <a:cubicBezTo>
                      <a:pt x="87142" y="65044"/>
                      <a:pt x="87357" y="64961"/>
                      <a:pt x="87440" y="64830"/>
                    </a:cubicBezTo>
                    <a:cubicBezTo>
                      <a:pt x="87619" y="64544"/>
                      <a:pt x="87726" y="64222"/>
                      <a:pt x="87881" y="63865"/>
                    </a:cubicBezTo>
                    <a:cubicBezTo>
                      <a:pt x="85654" y="64425"/>
                      <a:pt x="84666" y="64437"/>
                      <a:pt x="83666" y="63901"/>
                    </a:cubicBezTo>
                    <a:cubicBezTo>
                      <a:pt x="84094" y="63818"/>
                      <a:pt x="84428" y="63746"/>
                      <a:pt x="84761" y="63687"/>
                    </a:cubicBezTo>
                    <a:cubicBezTo>
                      <a:pt x="85654" y="63520"/>
                      <a:pt x="86535" y="63353"/>
                      <a:pt x="87428" y="63210"/>
                    </a:cubicBezTo>
                    <a:cubicBezTo>
                      <a:pt x="88190" y="63091"/>
                      <a:pt x="88476" y="62556"/>
                      <a:pt x="88714" y="61841"/>
                    </a:cubicBezTo>
                    <a:cubicBezTo>
                      <a:pt x="88559" y="61877"/>
                      <a:pt x="88464" y="61889"/>
                      <a:pt x="88381" y="61913"/>
                    </a:cubicBezTo>
                    <a:cubicBezTo>
                      <a:pt x="87392" y="62186"/>
                      <a:pt x="86428" y="62508"/>
                      <a:pt x="85428" y="62710"/>
                    </a:cubicBezTo>
                    <a:cubicBezTo>
                      <a:pt x="84511" y="62901"/>
                      <a:pt x="83559" y="62972"/>
                      <a:pt x="82618" y="63068"/>
                    </a:cubicBezTo>
                    <a:cubicBezTo>
                      <a:pt x="80487" y="63258"/>
                      <a:pt x="78403" y="62996"/>
                      <a:pt x="76403" y="62222"/>
                    </a:cubicBezTo>
                    <a:cubicBezTo>
                      <a:pt x="75891" y="62032"/>
                      <a:pt x="75367" y="61960"/>
                      <a:pt x="74867" y="62139"/>
                    </a:cubicBezTo>
                    <a:cubicBezTo>
                      <a:pt x="73819" y="62532"/>
                      <a:pt x="72724" y="62508"/>
                      <a:pt x="71640" y="62579"/>
                    </a:cubicBezTo>
                    <a:cubicBezTo>
                      <a:pt x="70700" y="62627"/>
                      <a:pt x="69807" y="62960"/>
                      <a:pt x="69104" y="63568"/>
                    </a:cubicBezTo>
                    <a:cubicBezTo>
                      <a:pt x="68319" y="64246"/>
                      <a:pt x="67378" y="64651"/>
                      <a:pt x="66485" y="65127"/>
                    </a:cubicBezTo>
                    <a:cubicBezTo>
                      <a:pt x="66199" y="65282"/>
                      <a:pt x="65854" y="65342"/>
                      <a:pt x="65533" y="65401"/>
                    </a:cubicBezTo>
                    <a:cubicBezTo>
                      <a:pt x="64902" y="65508"/>
                      <a:pt x="64259" y="65604"/>
                      <a:pt x="63628" y="65687"/>
                    </a:cubicBezTo>
                    <a:cubicBezTo>
                      <a:pt x="62246" y="65877"/>
                      <a:pt x="60889" y="65925"/>
                      <a:pt x="59591" y="65258"/>
                    </a:cubicBezTo>
                    <a:cubicBezTo>
                      <a:pt x="59329" y="65115"/>
                      <a:pt x="59020" y="65020"/>
                      <a:pt x="58722" y="64973"/>
                    </a:cubicBezTo>
                    <a:cubicBezTo>
                      <a:pt x="58008" y="64853"/>
                      <a:pt x="57603" y="65365"/>
                      <a:pt x="57841" y="66032"/>
                    </a:cubicBezTo>
                    <a:cubicBezTo>
                      <a:pt x="57936" y="66270"/>
                      <a:pt x="58055" y="66497"/>
                      <a:pt x="58139" y="66651"/>
                    </a:cubicBezTo>
                    <a:cubicBezTo>
                      <a:pt x="59734" y="66889"/>
                      <a:pt x="61258" y="66818"/>
                      <a:pt x="62758" y="67068"/>
                    </a:cubicBezTo>
                    <a:cubicBezTo>
                      <a:pt x="61484" y="67735"/>
                      <a:pt x="60163" y="67580"/>
                      <a:pt x="58817" y="67318"/>
                    </a:cubicBezTo>
                    <a:cubicBezTo>
                      <a:pt x="59198" y="68271"/>
                      <a:pt x="59782" y="68711"/>
                      <a:pt x="60758" y="68473"/>
                    </a:cubicBezTo>
                    <a:cubicBezTo>
                      <a:pt x="60961" y="68413"/>
                      <a:pt x="61187" y="68425"/>
                      <a:pt x="61401" y="68437"/>
                    </a:cubicBezTo>
                    <a:cubicBezTo>
                      <a:pt x="61687" y="68449"/>
                      <a:pt x="61961" y="68509"/>
                      <a:pt x="62330" y="68699"/>
                    </a:cubicBezTo>
                    <a:cubicBezTo>
                      <a:pt x="61746" y="68842"/>
                      <a:pt x="61318" y="68985"/>
                      <a:pt x="60865" y="69033"/>
                    </a:cubicBezTo>
                    <a:cubicBezTo>
                      <a:pt x="60413" y="69080"/>
                      <a:pt x="59949" y="69044"/>
                      <a:pt x="59413" y="69044"/>
                    </a:cubicBezTo>
                    <a:cubicBezTo>
                      <a:pt x="59448" y="69354"/>
                      <a:pt x="59484" y="69628"/>
                      <a:pt x="59520" y="69878"/>
                    </a:cubicBezTo>
                    <a:cubicBezTo>
                      <a:pt x="60353" y="70283"/>
                      <a:pt x="61318" y="69926"/>
                      <a:pt x="62187" y="70485"/>
                    </a:cubicBezTo>
                    <a:cubicBezTo>
                      <a:pt x="61246" y="70676"/>
                      <a:pt x="60413" y="70949"/>
                      <a:pt x="59413" y="70509"/>
                    </a:cubicBezTo>
                    <a:close/>
                    <a:moveTo>
                      <a:pt x="71986" y="73724"/>
                    </a:moveTo>
                    <a:cubicBezTo>
                      <a:pt x="69902" y="73366"/>
                      <a:pt x="67902" y="72569"/>
                      <a:pt x="65604" y="72759"/>
                    </a:cubicBezTo>
                    <a:cubicBezTo>
                      <a:pt x="65830" y="73081"/>
                      <a:pt x="65961" y="73307"/>
                      <a:pt x="66140" y="73474"/>
                    </a:cubicBezTo>
                    <a:cubicBezTo>
                      <a:pt x="66533" y="73855"/>
                      <a:pt x="66949" y="74212"/>
                      <a:pt x="67354" y="74581"/>
                    </a:cubicBezTo>
                    <a:cubicBezTo>
                      <a:pt x="67938" y="75105"/>
                      <a:pt x="68604" y="75510"/>
                      <a:pt x="69319" y="75831"/>
                    </a:cubicBezTo>
                    <a:cubicBezTo>
                      <a:pt x="69724" y="76022"/>
                      <a:pt x="70033" y="75986"/>
                      <a:pt x="70355" y="75688"/>
                    </a:cubicBezTo>
                    <a:cubicBezTo>
                      <a:pt x="70998" y="75129"/>
                      <a:pt x="71557" y="74498"/>
                      <a:pt x="71986" y="73724"/>
                    </a:cubicBezTo>
                    <a:close/>
                    <a:moveTo>
                      <a:pt x="102656" y="55388"/>
                    </a:moveTo>
                    <a:cubicBezTo>
                      <a:pt x="101549" y="55067"/>
                      <a:pt x="100537" y="54769"/>
                      <a:pt x="99513" y="54483"/>
                    </a:cubicBezTo>
                    <a:cubicBezTo>
                      <a:pt x="99322" y="54971"/>
                      <a:pt x="99144" y="55459"/>
                      <a:pt x="98953" y="55983"/>
                    </a:cubicBezTo>
                    <a:cubicBezTo>
                      <a:pt x="99906" y="56364"/>
                      <a:pt x="100787" y="56722"/>
                      <a:pt x="101763" y="57103"/>
                    </a:cubicBezTo>
                    <a:cubicBezTo>
                      <a:pt x="102073" y="56495"/>
                      <a:pt x="102359" y="55960"/>
                      <a:pt x="102656" y="55388"/>
                    </a:cubicBezTo>
                    <a:close/>
                    <a:moveTo>
                      <a:pt x="102728" y="44387"/>
                    </a:moveTo>
                    <a:cubicBezTo>
                      <a:pt x="102811" y="43398"/>
                      <a:pt x="102894" y="42458"/>
                      <a:pt x="102990" y="41470"/>
                    </a:cubicBezTo>
                    <a:cubicBezTo>
                      <a:pt x="102240" y="41636"/>
                      <a:pt x="101597" y="41779"/>
                      <a:pt x="100894" y="41934"/>
                    </a:cubicBezTo>
                    <a:lnTo>
                      <a:pt x="100894" y="44530"/>
                    </a:lnTo>
                    <a:cubicBezTo>
                      <a:pt x="101501" y="44482"/>
                      <a:pt x="102109" y="44434"/>
                      <a:pt x="102728" y="44387"/>
                    </a:cubicBezTo>
                    <a:close/>
                    <a:moveTo>
                      <a:pt x="100049" y="49721"/>
                    </a:moveTo>
                    <a:cubicBezTo>
                      <a:pt x="100894" y="49768"/>
                      <a:pt x="101632" y="49816"/>
                      <a:pt x="102418" y="49875"/>
                    </a:cubicBezTo>
                    <a:cubicBezTo>
                      <a:pt x="102359" y="49030"/>
                      <a:pt x="102311" y="48280"/>
                      <a:pt x="102263" y="47578"/>
                    </a:cubicBezTo>
                    <a:cubicBezTo>
                      <a:pt x="101501" y="47530"/>
                      <a:pt x="100799" y="47482"/>
                      <a:pt x="100049" y="47435"/>
                    </a:cubicBezTo>
                    <a:close/>
                    <a:moveTo>
                      <a:pt x="102835" y="52542"/>
                    </a:moveTo>
                    <a:cubicBezTo>
                      <a:pt x="102335" y="52947"/>
                      <a:pt x="101859" y="52769"/>
                      <a:pt x="101370" y="52650"/>
                    </a:cubicBezTo>
                    <a:cubicBezTo>
                      <a:pt x="100906" y="52542"/>
                      <a:pt x="100430" y="52447"/>
                      <a:pt x="99930" y="52340"/>
                    </a:cubicBezTo>
                    <a:cubicBezTo>
                      <a:pt x="99846" y="52876"/>
                      <a:pt x="99775" y="53352"/>
                      <a:pt x="99692" y="53912"/>
                    </a:cubicBezTo>
                    <a:cubicBezTo>
                      <a:pt x="100763" y="54090"/>
                      <a:pt x="101763" y="54257"/>
                      <a:pt x="102835" y="54436"/>
                    </a:cubicBezTo>
                    <a:cubicBezTo>
                      <a:pt x="102835" y="53793"/>
                      <a:pt x="102835" y="53233"/>
                      <a:pt x="102835" y="52542"/>
                    </a:cubicBezTo>
                    <a:close/>
                    <a:moveTo>
                      <a:pt x="100215" y="59269"/>
                    </a:moveTo>
                    <a:cubicBezTo>
                      <a:pt x="100561" y="58722"/>
                      <a:pt x="100870" y="58234"/>
                      <a:pt x="101180" y="57745"/>
                    </a:cubicBezTo>
                    <a:cubicBezTo>
                      <a:pt x="100311" y="57329"/>
                      <a:pt x="99525" y="56936"/>
                      <a:pt x="98715" y="56543"/>
                    </a:cubicBezTo>
                    <a:cubicBezTo>
                      <a:pt x="98430" y="56995"/>
                      <a:pt x="98144" y="57448"/>
                      <a:pt x="97810" y="57984"/>
                    </a:cubicBezTo>
                    <a:cubicBezTo>
                      <a:pt x="98596" y="58412"/>
                      <a:pt x="99358" y="58817"/>
                      <a:pt x="100215" y="59269"/>
                    </a:cubicBezTo>
                    <a:close/>
                    <a:moveTo>
                      <a:pt x="11835" y="55650"/>
                    </a:moveTo>
                    <a:cubicBezTo>
                      <a:pt x="11490" y="54995"/>
                      <a:pt x="11145" y="54364"/>
                      <a:pt x="10800" y="53721"/>
                    </a:cubicBezTo>
                    <a:cubicBezTo>
                      <a:pt x="10776" y="53685"/>
                      <a:pt x="10752" y="53638"/>
                      <a:pt x="10716" y="53614"/>
                    </a:cubicBezTo>
                    <a:cubicBezTo>
                      <a:pt x="9895" y="52983"/>
                      <a:pt x="9049" y="52411"/>
                      <a:pt x="7954" y="52423"/>
                    </a:cubicBezTo>
                    <a:cubicBezTo>
                      <a:pt x="7966" y="52471"/>
                      <a:pt x="7954" y="52531"/>
                      <a:pt x="7978" y="52566"/>
                    </a:cubicBezTo>
                    <a:cubicBezTo>
                      <a:pt x="8775" y="53614"/>
                      <a:pt x="9585" y="54662"/>
                      <a:pt x="10680" y="55424"/>
                    </a:cubicBezTo>
                    <a:cubicBezTo>
                      <a:pt x="11002" y="55638"/>
                      <a:pt x="11395" y="55793"/>
                      <a:pt x="11835" y="55650"/>
                    </a:cubicBezTo>
                    <a:close/>
                    <a:moveTo>
                      <a:pt x="97548" y="30171"/>
                    </a:moveTo>
                    <a:cubicBezTo>
                      <a:pt x="97727" y="31099"/>
                      <a:pt x="97417" y="31968"/>
                      <a:pt x="97703" y="32850"/>
                    </a:cubicBezTo>
                    <a:cubicBezTo>
                      <a:pt x="98370" y="32707"/>
                      <a:pt x="99013" y="32564"/>
                      <a:pt x="99596" y="32433"/>
                    </a:cubicBezTo>
                    <a:cubicBezTo>
                      <a:pt x="99418" y="31564"/>
                      <a:pt x="99227" y="30683"/>
                      <a:pt x="99025" y="29742"/>
                    </a:cubicBezTo>
                    <a:cubicBezTo>
                      <a:pt x="98584" y="29873"/>
                      <a:pt x="98108" y="30004"/>
                      <a:pt x="97548" y="30171"/>
                    </a:cubicBezTo>
                    <a:close/>
                    <a:moveTo>
                      <a:pt x="102775" y="38755"/>
                    </a:moveTo>
                    <a:cubicBezTo>
                      <a:pt x="101930" y="38993"/>
                      <a:pt x="101216" y="39184"/>
                      <a:pt x="100489" y="39386"/>
                    </a:cubicBezTo>
                    <a:cubicBezTo>
                      <a:pt x="100620" y="40005"/>
                      <a:pt x="100751" y="40577"/>
                      <a:pt x="100882" y="41148"/>
                    </a:cubicBezTo>
                    <a:cubicBezTo>
                      <a:pt x="101573" y="41041"/>
                      <a:pt x="102216" y="40934"/>
                      <a:pt x="102918" y="40827"/>
                    </a:cubicBezTo>
                    <a:cubicBezTo>
                      <a:pt x="102871" y="40136"/>
                      <a:pt x="102823" y="39481"/>
                      <a:pt x="102775" y="38755"/>
                    </a:cubicBezTo>
                    <a:close/>
                    <a:moveTo>
                      <a:pt x="93774" y="21765"/>
                    </a:moveTo>
                    <a:cubicBezTo>
                      <a:pt x="93167" y="22098"/>
                      <a:pt x="92560" y="22432"/>
                      <a:pt x="91845" y="22825"/>
                    </a:cubicBezTo>
                    <a:cubicBezTo>
                      <a:pt x="92226" y="23229"/>
                      <a:pt x="92560" y="23610"/>
                      <a:pt x="92929" y="23968"/>
                    </a:cubicBezTo>
                    <a:cubicBezTo>
                      <a:pt x="93024" y="24051"/>
                      <a:pt x="93238" y="24098"/>
                      <a:pt x="93369" y="24063"/>
                    </a:cubicBezTo>
                    <a:cubicBezTo>
                      <a:pt x="93953" y="23896"/>
                      <a:pt x="94512" y="23682"/>
                      <a:pt x="95084" y="23491"/>
                    </a:cubicBezTo>
                    <a:cubicBezTo>
                      <a:pt x="94643" y="22908"/>
                      <a:pt x="94227" y="22360"/>
                      <a:pt x="93774" y="21765"/>
                    </a:cubicBezTo>
                    <a:close/>
                    <a:moveTo>
                      <a:pt x="99811" y="37183"/>
                    </a:moveTo>
                    <a:cubicBezTo>
                      <a:pt x="99989" y="37672"/>
                      <a:pt x="100156" y="38160"/>
                      <a:pt x="100346" y="38684"/>
                    </a:cubicBezTo>
                    <a:cubicBezTo>
                      <a:pt x="101120" y="38493"/>
                      <a:pt x="101847" y="38303"/>
                      <a:pt x="102621" y="38100"/>
                    </a:cubicBezTo>
                    <a:cubicBezTo>
                      <a:pt x="102454" y="37493"/>
                      <a:pt x="102299" y="36910"/>
                      <a:pt x="102144" y="36338"/>
                    </a:cubicBezTo>
                    <a:cubicBezTo>
                      <a:pt x="101347" y="36636"/>
                      <a:pt x="100620" y="36898"/>
                      <a:pt x="99811" y="37183"/>
                    </a:cubicBezTo>
                    <a:close/>
                    <a:moveTo>
                      <a:pt x="96536" y="27813"/>
                    </a:moveTo>
                    <a:cubicBezTo>
                      <a:pt x="97287" y="27670"/>
                      <a:pt x="98001" y="27599"/>
                      <a:pt x="98668" y="27194"/>
                    </a:cubicBezTo>
                    <a:cubicBezTo>
                      <a:pt x="98227" y="26515"/>
                      <a:pt x="97739" y="25956"/>
                      <a:pt x="97132" y="25527"/>
                    </a:cubicBezTo>
                    <a:cubicBezTo>
                      <a:pt x="96608" y="25884"/>
                      <a:pt x="96132" y="26230"/>
                      <a:pt x="95643" y="26575"/>
                    </a:cubicBezTo>
                    <a:cubicBezTo>
                      <a:pt x="95953" y="26992"/>
                      <a:pt x="96227" y="27373"/>
                      <a:pt x="96536" y="27813"/>
                    </a:cubicBezTo>
                    <a:close/>
                    <a:moveTo>
                      <a:pt x="97501" y="58543"/>
                    </a:moveTo>
                    <a:cubicBezTo>
                      <a:pt x="97167" y="58841"/>
                      <a:pt x="96822" y="59150"/>
                      <a:pt x="96501" y="59436"/>
                    </a:cubicBezTo>
                    <a:cubicBezTo>
                      <a:pt x="97060" y="59948"/>
                      <a:pt x="97572" y="60436"/>
                      <a:pt x="98072" y="60901"/>
                    </a:cubicBezTo>
                    <a:cubicBezTo>
                      <a:pt x="99025" y="60520"/>
                      <a:pt x="99168" y="60424"/>
                      <a:pt x="99656" y="59900"/>
                    </a:cubicBezTo>
                    <a:cubicBezTo>
                      <a:pt x="98918" y="59436"/>
                      <a:pt x="98179" y="58972"/>
                      <a:pt x="97501" y="58543"/>
                    </a:cubicBezTo>
                    <a:close/>
                    <a:moveTo>
                      <a:pt x="87904" y="65615"/>
                    </a:moveTo>
                    <a:cubicBezTo>
                      <a:pt x="88512" y="66247"/>
                      <a:pt x="89035" y="66818"/>
                      <a:pt x="89655" y="67461"/>
                    </a:cubicBezTo>
                    <a:cubicBezTo>
                      <a:pt x="89976" y="66973"/>
                      <a:pt x="90250" y="66556"/>
                      <a:pt x="90512" y="66163"/>
                    </a:cubicBezTo>
                    <a:cubicBezTo>
                      <a:pt x="89797" y="65496"/>
                      <a:pt x="89166" y="64913"/>
                      <a:pt x="88488" y="64282"/>
                    </a:cubicBezTo>
                    <a:cubicBezTo>
                      <a:pt x="88285" y="64758"/>
                      <a:pt x="88095" y="65187"/>
                      <a:pt x="87904" y="65615"/>
                    </a:cubicBezTo>
                    <a:close/>
                    <a:moveTo>
                      <a:pt x="11490" y="54019"/>
                    </a:moveTo>
                    <a:cubicBezTo>
                      <a:pt x="11847" y="54686"/>
                      <a:pt x="12276" y="55150"/>
                      <a:pt x="12728" y="55602"/>
                    </a:cubicBezTo>
                    <a:cubicBezTo>
                      <a:pt x="12800" y="55674"/>
                      <a:pt x="12943" y="55710"/>
                      <a:pt x="13050" y="55698"/>
                    </a:cubicBezTo>
                    <a:cubicBezTo>
                      <a:pt x="13728" y="55626"/>
                      <a:pt x="14395" y="55543"/>
                      <a:pt x="15133" y="55448"/>
                    </a:cubicBezTo>
                    <a:cubicBezTo>
                      <a:pt x="14979" y="55067"/>
                      <a:pt x="14871" y="54781"/>
                      <a:pt x="14740" y="54471"/>
                    </a:cubicBezTo>
                    <a:cubicBezTo>
                      <a:pt x="13693" y="54328"/>
                      <a:pt x="12657" y="54174"/>
                      <a:pt x="11490" y="54019"/>
                    </a:cubicBezTo>
                    <a:close/>
                    <a:moveTo>
                      <a:pt x="91179" y="20789"/>
                    </a:moveTo>
                    <a:cubicBezTo>
                      <a:pt x="91333" y="21253"/>
                      <a:pt x="91488" y="21705"/>
                      <a:pt x="91643" y="22182"/>
                    </a:cubicBezTo>
                    <a:cubicBezTo>
                      <a:pt x="92357" y="21848"/>
                      <a:pt x="93012" y="21539"/>
                      <a:pt x="93750" y="21193"/>
                    </a:cubicBezTo>
                    <a:cubicBezTo>
                      <a:pt x="93524" y="20693"/>
                      <a:pt x="93643" y="20062"/>
                      <a:pt x="93155" y="19610"/>
                    </a:cubicBezTo>
                    <a:cubicBezTo>
                      <a:pt x="92476" y="20015"/>
                      <a:pt x="91845" y="20396"/>
                      <a:pt x="91179" y="20789"/>
                    </a:cubicBezTo>
                    <a:close/>
                    <a:moveTo>
                      <a:pt x="89405" y="62032"/>
                    </a:moveTo>
                    <a:cubicBezTo>
                      <a:pt x="89202" y="62496"/>
                      <a:pt x="89035" y="62818"/>
                      <a:pt x="88940" y="63151"/>
                    </a:cubicBezTo>
                    <a:cubicBezTo>
                      <a:pt x="88893" y="63306"/>
                      <a:pt x="88881" y="63568"/>
                      <a:pt x="88976" y="63663"/>
                    </a:cubicBezTo>
                    <a:cubicBezTo>
                      <a:pt x="89571" y="64258"/>
                      <a:pt x="90190" y="64818"/>
                      <a:pt x="90821" y="65401"/>
                    </a:cubicBezTo>
                    <a:cubicBezTo>
                      <a:pt x="91333" y="64592"/>
                      <a:pt x="91321" y="64592"/>
                      <a:pt x="90845" y="63901"/>
                    </a:cubicBezTo>
                    <a:cubicBezTo>
                      <a:pt x="90512" y="63437"/>
                      <a:pt x="90202" y="62960"/>
                      <a:pt x="89869" y="62508"/>
                    </a:cubicBezTo>
                    <a:cubicBezTo>
                      <a:pt x="89774" y="62365"/>
                      <a:pt x="89631" y="62246"/>
                      <a:pt x="89405" y="62032"/>
                    </a:cubicBezTo>
                    <a:close/>
                    <a:moveTo>
                      <a:pt x="96013" y="59793"/>
                    </a:moveTo>
                    <a:cubicBezTo>
                      <a:pt x="95262" y="60186"/>
                      <a:pt x="94584" y="60555"/>
                      <a:pt x="93858" y="60936"/>
                    </a:cubicBezTo>
                    <a:cubicBezTo>
                      <a:pt x="94048" y="61174"/>
                      <a:pt x="94239" y="61401"/>
                      <a:pt x="94429" y="61651"/>
                    </a:cubicBezTo>
                    <a:cubicBezTo>
                      <a:pt x="95382" y="61508"/>
                      <a:pt x="96298" y="61365"/>
                      <a:pt x="97322" y="61210"/>
                    </a:cubicBezTo>
                    <a:cubicBezTo>
                      <a:pt x="96822" y="60674"/>
                      <a:pt x="96429" y="60246"/>
                      <a:pt x="96013" y="59793"/>
                    </a:cubicBezTo>
                    <a:close/>
                    <a:moveTo>
                      <a:pt x="92941" y="19157"/>
                    </a:moveTo>
                    <a:cubicBezTo>
                      <a:pt x="92322" y="18657"/>
                      <a:pt x="91798" y="18241"/>
                      <a:pt x="91286" y="17824"/>
                    </a:cubicBezTo>
                    <a:cubicBezTo>
                      <a:pt x="90869" y="18217"/>
                      <a:pt x="90512" y="18550"/>
                      <a:pt x="90107" y="18919"/>
                    </a:cubicBezTo>
                    <a:cubicBezTo>
                      <a:pt x="90381" y="19348"/>
                      <a:pt x="90655" y="19800"/>
                      <a:pt x="90917" y="20229"/>
                    </a:cubicBezTo>
                    <a:cubicBezTo>
                      <a:pt x="91595" y="19872"/>
                      <a:pt x="92191" y="19550"/>
                      <a:pt x="92941" y="19157"/>
                    </a:cubicBezTo>
                    <a:close/>
                    <a:moveTo>
                      <a:pt x="100037" y="51661"/>
                    </a:moveTo>
                    <a:cubicBezTo>
                      <a:pt x="100954" y="51816"/>
                      <a:pt x="101823" y="51959"/>
                      <a:pt x="102799" y="52126"/>
                    </a:cubicBezTo>
                    <a:cubicBezTo>
                      <a:pt x="102704" y="51566"/>
                      <a:pt x="102632" y="51090"/>
                      <a:pt x="102549" y="50661"/>
                    </a:cubicBezTo>
                    <a:cubicBezTo>
                      <a:pt x="101680" y="50602"/>
                      <a:pt x="100882" y="50542"/>
                      <a:pt x="100037" y="50483"/>
                    </a:cubicBezTo>
                    <a:cubicBezTo>
                      <a:pt x="100037" y="50864"/>
                      <a:pt x="100037" y="51233"/>
                      <a:pt x="100037" y="51661"/>
                    </a:cubicBezTo>
                    <a:close/>
                    <a:moveTo>
                      <a:pt x="95120" y="25980"/>
                    </a:moveTo>
                    <a:cubicBezTo>
                      <a:pt x="95715" y="25706"/>
                      <a:pt x="96251" y="25468"/>
                      <a:pt x="96870" y="25194"/>
                    </a:cubicBezTo>
                    <a:cubicBezTo>
                      <a:pt x="96429" y="24753"/>
                      <a:pt x="96024" y="24337"/>
                      <a:pt x="95632" y="23932"/>
                    </a:cubicBezTo>
                    <a:cubicBezTo>
                      <a:pt x="94977" y="24194"/>
                      <a:pt x="94381" y="24420"/>
                      <a:pt x="93727" y="24670"/>
                    </a:cubicBezTo>
                    <a:cubicBezTo>
                      <a:pt x="94227" y="25134"/>
                      <a:pt x="94655" y="25539"/>
                      <a:pt x="95120" y="25980"/>
                    </a:cubicBezTo>
                    <a:close/>
                    <a:moveTo>
                      <a:pt x="86559" y="67425"/>
                    </a:moveTo>
                    <a:cubicBezTo>
                      <a:pt x="87119" y="67961"/>
                      <a:pt x="87607" y="68425"/>
                      <a:pt x="88166" y="68961"/>
                    </a:cubicBezTo>
                    <a:cubicBezTo>
                      <a:pt x="88512" y="68604"/>
                      <a:pt x="88797" y="68306"/>
                      <a:pt x="89083" y="68009"/>
                    </a:cubicBezTo>
                    <a:cubicBezTo>
                      <a:pt x="88547" y="67354"/>
                      <a:pt x="88059" y="66758"/>
                      <a:pt x="87523" y="66116"/>
                    </a:cubicBezTo>
                    <a:cubicBezTo>
                      <a:pt x="87190" y="66580"/>
                      <a:pt x="86880" y="66985"/>
                      <a:pt x="86559" y="67425"/>
                    </a:cubicBezTo>
                    <a:close/>
                    <a:moveTo>
                      <a:pt x="52245" y="70688"/>
                    </a:moveTo>
                    <a:cubicBezTo>
                      <a:pt x="51864" y="70140"/>
                      <a:pt x="51519" y="69640"/>
                      <a:pt x="51197" y="69152"/>
                    </a:cubicBezTo>
                    <a:cubicBezTo>
                      <a:pt x="50685" y="69378"/>
                      <a:pt x="50185" y="69604"/>
                      <a:pt x="49650" y="69842"/>
                    </a:cubicBezTo>
                    <a:cubicBezTo>
                      <a:pt x="50019" y="70390"/>
                      <a:pt x="50364" y="70890"/>
                      <a:pt x="50685" y="71366"/>
                    </a:cubicBezTo>
                    <a:cubicBezTo>
                      <a:pt x="51590" y="71211"/>
                      <a:pt x="51650" y="71188"/>
                      <a:pt x="52245" y="70688"/>
                    </a:cubicBezTo>
                    <a:close/>
                    <a:moveTo>
                      <a:pt x="84714" y="68997"/>
                    </a:moveTo>
                    <a:cubicBezTo>
                      <a:pt x="85225" y="69485"/>
                      <a:pt x="85654" y="69890"/>
                      <a:pt x="86095" y="70307"/>
                    </a:cubicBezTo>
                    <a:cubicBezTo>
                      <a:pt x="86571" y="70057"/>
                      <a:pt x="87000" y="69830"/>
                      <a:pt x="87440" y="69604"/>
                    </a:cubicBezTo>
                    <a:cubicBezTo>
                      <a:pt x="86940" y="69021"/>
                      <a:pt x="86499" y="68509"/>
                      <a:pt x="86035" y="67961"/>
                    </a:cubicBezTo>
                    <a:cubicBezTo>
                      <a:pt x="85606" y="68294"/>
                      <a:pt x="85214" y="68604"/>
                      <a:pt x="84714" y="68997"/>
                    </a:cubicBezTo>
                    <a:close/>
                    <a:moveTo>
                      <a:pt x="52852" y="70140"/>
                    </a:moveTo>
                    <a:cubicBezTo>
                      <a:pt x="53221" y="69604"/>
                      <a:pt x="53507" y="69187"/>
                      <a:pt x="53793" y="68771"/>
                    </a:cubicBezTo>
                    <a:cubicBezTo>
                      <a:pt x="53531" y="68402"/>
                      <a:pt x="53281" y="68056"/>
                      <a:pt x="53031" y="67687"/>
                    </a:cubicBezTo>
                    <a:cubicBezTo>
                      <a:pt x="52710" y="67699"/>
                      <a:pt x="52376" y="67723"/>
                      <a:pt x="52043" y="67735"/>
                    </a:cubicBezTo>
                    <a:cubicBezTo>
                      <a:pt x="51864" y="68032"/>
                      <a:pt x="51697" y="68306"/>
                      <a:pt x="51519" y="68580"/>
                    </a:cubicBezTo>
                    <a:cubicBezTo>
                      <a:pt x="51959" y="69092"/>
                      <a:pt x="52352" y="69556"/>
                      <a:pt x="52852" y="70140"/>
                    </a:cubicBezTo>
                    <a:close/>
                    <a:moveTo>
                      <a:pt x="100370" y="46708"/>
                    </a:moveTo>
                    <a:cubicBezTo>
                      <a:pt x="101073" y="46792"/>
                      <a:pt x="101716" y="46887"/>
                      <a:pt x="102418" y="46970"/>
                    </a:cubicBezTo>
                    <a:cubicBezTo>
                      <a:pt x="102501" y="46351"/>
                      <a:pt x="102585" y="45780"/>
                      <a:pt x="102680" y="45172"/>
                    </a:cubicBezTo>
                    <a:cubicBezTo>
                      <a:pt x="101966" y="45244"/>
                      <a:pt x="101358" y="45303"/>
                      <a:pt x="100716" y="45375"/>
                    </a:cubicBezTo>
                    <a:cubicBezTo>
                      <a:pt x="100608" y="45804"/>
                      <a:pt x="100501" y="46232"/>
                      <a:pt x="100370" y="46708"/>
                    </a:cubicBezTo>
                    <a:close/>
                    <a:moveTo>
                      <a:pt x="98096" y="33421"/>
                    </a:moveTo>
                    <a:cubicBezTo>
                      <a:pt x="98346" y="33897"/>
                      <a:pt x="98560" y="34326"/>
                      <a:pt x="98811" y="34802"/>
                    </a:cubicBezTo>
                    <a:cubicBezTo>
                      <a:pt x="99489" y="34635"/>
                      <a:pt x="100120" y="34481"/>
                      <a:pt x="100823" y="34302"/>
                    </a:cubicBezTo>
                    <a:cubicBezTo>
                      <a:pt x="100501" y="33790"/>
                      <a:pt x="100239" y="33362"/>
                      <a:pt x="99954" y="32897"/>
                    </a:cubicBezTo>
                    <a:cubicBezTo>
                      <a:pt x="99358" y="33064"/>
                      <a:pt x="98775" y="33231"/>
                      <a:pt x="98096" y="33421"/>
                    </a:cubicBezTo>
                    <a:close/>
                    <a:moveTo>
                      <a:pt x="37648" y="72402"/>
                    </a:moveTo>
                    <a:cubicBezTo>
                      <a:pt x="37481" y="72033"/>
                      <a:pt x="37386" y="71735"/>
                      <a:pt x="37243" y="71473"/>
                    </a:cubicBezTo>
                    <a:cubicBezTo>
                      <a:pt x="37160" y="71354"/>
                      <a:pt x="37017" y="71223"/>
                      <a:pt x="36874" y="71188"/>
                    </a:cubicBezTo>
                    <a:cubicBezTo>
                      <a:pt x="36088" y="70985"/>
                      <a:pt x="35291" y="70807"/>
                      <a:pt x="34374" y="70592"/>
                    </a:cubicBezTo>
                    <a:cubicBezTo>
                      <a:pt x="34719" y="71116"/>
                      <a:pt x="34922" y="71700"/>
                      <a:pt x="35326" y="71973"/>
                    </a:cubicBezTo>
                    <a:cubicBezTo>
                      <a:pt x="35957" y="72390"/>
                      <a:pt x="36755" y="72450"/>
                      <a:pt x="37648" y="72402"/>
                    </a:cubicBezTo>
                    <a:close/>
                    <a:moveTo>
                      <a:pt x="21122" y="54447"/>
                    </a:moveTo>
                    <a:lnTo>
                      <a:pt x="18539" y="54447"/>
                    </a:lnTo>
                    <a:cubicBezTo>
                      <a:pt x="18765" y="55352"/>
                      <a:pt x="19027" y="55567"/>
                      <a:pt x="19765" y="55567"/>
                    </a:cubicBezTo>
                    <a:cubicBezTo>
                      <a:pt x="20003" y="55567"/>
                      <a:pt x="20241" y="55614"/>
                      <a:pt x="20467" y="55638"/>
                    </a:cubicBezTo>
                    <a:cubicBezTo>
                      <a:pt x="20741" y="55662"/>
                      <a:pt x="21027" y="55686"/>
                      <a:pt x="21372" y="55710"/>
                    </a:cubicBezTo>
                    <a:cubicBezTo>
                      <a:pt x="21277" y="55233"/>
                      <a:pt x="21194" y="54840"/>
                      <a:pt x="21122" y="54447"/>
                    </a:cubicBezTo>
                    <a:close/>
                    <a:moveTo>
                      <a:pt x="29278" y="69068"/>
                    </a:moveTo>
                    <a:cubicBezTo>
                      <a:pt x="29850" y="69830"/>
                      <a:pt x="30647" y="70259"/>
                      <a:pt x="31493" y="70580"/>
                    </a:cubicBezTo>
                    <a:cubicBezTo>
                      <a:pt x="32350" y="70902"/>
                      <a:pt x="33231" y="71176"/>
                      <a:pt x="34148" y="71497"/>
                    </a:cubicBezTo>
                    <a:cubicBezTo>
                      <a:pt x="33921" y="70604"/>
                      <a:pt x="33409" y="70235"/>
                      <a:pt x="32600" y="70211"/>
                    </a:cubicBezTo>
                    <a:cubicBezTo>
                      <a:pt x="32290" y="70211"/>
                      <a:pt x="31993" y="70092"/>
                      <a:pt x="31707" y="69985"/>
                    </a:cubicBezTo>
                    <a:cubicBezTo>
                      <a:pt x="30885" y="69699"/>
                      <a:pt x="30088" y="69378"/>
                      <a:pt x="29278" y="69068"/>
                    </a:cubicBezTo>
                    <a:close/>
                    <a:moveTo>
                      <a:pt x="23920" y="55840"/>
                    </a:moveTo>
                    <a:cubicBezTo>
                      <a:pt x="23587" y="55233"/>
                      <a:pt x="23253" y="54650"/>
                      <a:pt x="22896" y="53983"/>
                    </a:cubicBezTo>
                    <a:cubicBezTo>
                      <a:pt x="22503" y="54102"/>
                      <a:pt x="22087" y="54209"/>
                      <a:pt x="21563" y="54364"/>
                    </a:cubicBezTo>
                    <a:cubicBezTo>
                      <a:pt x="21872" y="54900"/>
                      <a:pt x="22027" y="55495"/>
                      <a:pt x="22420" y="55781"/>
                    </a:cubicBezTo>
                    <a:cubicBezTo>
                      <a:pt x="22777" y="56043"/>
                      <a:pt x="23384" y="56102"/>
                      <a:pt x="23920" y="55840"/>
                    </a:cubicBezTo>
                    <a:close/>
                    <a:moveTo>
                      <a:pt x="99156" y="29266"/>
                    </a:moveTo>
                    <a:cubicBezTo>
                      <a:pt x="99001" y="28754"/>
                      <a:pt x="99203" y="28194"/>
                      <a:pt x="98822" y="27789"/>
                    </a:cubicBezTo>
                    <a:cubicBezTo>
                      <a:pt x="98156" y="27956"/>
                      <a:pt x="97537" y="28123"/>
                      <a:pt x="96894" y="28289"/>
                    </a:cubicBezTo>
                    <a:cubicBezTo>
                      <a:pt x="97096" y="28706"/>
                      <a:pt x="97298" y="29123"/>
                      <a:pt x="97513" y="29563"/>
                    </a:cubicBezTo>
                    <a:cubicBezTo>
                      <a:pt x="98060" y="29456"/>
                      <a:pt x="98584" y="29361"/>
                      <a:pt x="99156" y="29266"/>
                    </a:cubicBezTo>
                    <a:close/>
                    <a:moveTo>
                      <a:pt x="17705" y="54364"/>
                    </a:moveTo>
                    <a:cubicBezTo>
                      <a:pt x="16979" y="54483"/>
                      <a:pt x="16241" y="54221"/>
                      <a:pt x="15467" y="54424"/>
                    </a:cubicBezTo>
                    <a:cubicBezTo>
                      <a:pt x="15622" y="54757"/>
                      <a:pt x="15729" y="55019"/>
                      <a:pt x="15883" y="55257"/>
                    </a:cubicBezTo>
                    <a:cubicBezTo>
                      <a:pt x="15955" y="55388"/>
                      <a:pt x="16110" y="55543"/>
                      <a:pt x="16229" y="55555"/>
                    </a:cubicBezTo>
                    <a:cubicBezTo>
                      <a:pt x="16872" y="55602"/>
                      <a:pt x="17527" y="55614"/>
                      <a:pt x="18205" y="55531"/>
                    </a:cubicBezTo>
                    <a:cubicBezTo>
                      <a:pt x="18027" y="55114"/>
                      <a:pt x="17896" y="54793"/>
                      <a:pt x="17705" y="54364"/>
                    </a:cubicBezTo>
                    <a:close/>
                    <a:moveTo>
                      <a:pt x="83678" y="10894"/>
                    </a:moveTo>
                    <a:cubicBezTo>
                      <a:pt x="82832" y="10132"/>
                      <a:pt x="81773" y="9930"/>
                      <a:pt x="80761" y="9597"/>
                    </a:cubicBezTo>
                    <a:cubicBezTo>
                      <a:pt x="81177" y="10192"/>
                      <a:pt x="81713" y="10704"/>
                      <a:pt x="81785" y="11478"/>
                    </a:cubicBezTo>
                    <a:cubicBezTo>
                      <a:pt x="81808" y="11740"/>
                      <a:pt x="82070" y="11704"/>
                      <a:pt x="82297" y="11585"/>
                    </a:cubicBezTo>
                    <a:cubicBezTo>
                      <a:pt x="82701" y="11359"/>
                      <a:pt x="83130" y="11168"/>
                      <a:pt x="83678" y="10894"/>
                    </a:cubicBezTo>
                    <a:close/>
                    <a:moveTo>
                      <a:pt x="101168" y="34707"/>
                    </a:moveTo>
                    <a:cubicBezTo>
                      <a:pt x="100763" y="34909"/>
                      <a:pt x="100454" y="35100"/>
                      <a:pt x="100120" y="35219"/>
                    </a:cubicBezTo>
                    <a:cubicBezTo>
                      <a:pt x="99799" y="35350"/>
                      <a:pt x="99465" y="35421"/>
                      <a:pt x="99084" y="35528"/>
                    </a:cubicBezTo>
                    <a:cubicBezTo>
                      <a:pt x="99239" y="35850"/>
                      <a:pt x="99358" y="36100"/>
                      <a:pt x="99501" y="36410"/>
                    </a:cubicBezTo>
                    <a:cubicBezTo>
                      <a:pt x="100275" y="36171"/>
                      <a:pt x="101013" y="35945"/>
                      <a:pt x="101799" y="35707"/>
                    </a:cubicBezTo>
                    <a:cubicBezTo>
                      <a:pt x="101561" y="35338"/>
                      <a:pt x="101382" y="35052"/>
                      <a:pt x="101168" y="34707"/>
                    </a:cubicBezTo>
                    <a:close/>
                    <a:moveTo>
                      <a:pt x="54293" y="68152"/>
                    </a:moveTo>
                    <a:cubicBezTo>
                      <a:pt x="55138" y="67806"/>
                      <a:pt x="55888" y="67497"/>
                      <a:pt x="56650" y="67187"/>
                    </a:cubicBezTo>
                    <a:cubicBezTo>
                      <a:pt x="56520" y="66889"/>
                      <a:pt x="56389" y="66592"/>
                      <a:pt x="56258" y="66282"/>
                    </a:cubicBezTo>
                    <a:cubicBezTo>
                      <a:pt x="55424" y="66699"/>
                      <a:pt x="54650" y="67092"/>
                      <a:pt x="53853" y="67497"/>
                    </a:cubicBezTo>
                    <a:cubicBezTo>
                      <a:pt x="54007" y="67723"/>
                      <a:pt x="54162" y="67961"/>
                      <a:pt x="54293" y="68152"/>
                    </a:cubicBezTo>
                    <a:close/>
                    <a:moveTo>
                      <a:pt x="84273" y="69342"/>
                    </a:moveTo>
                    <a:cubicBezTo>
                      <a:pt x="84035" y="69497"/>
                      <a:pt x="83821" y="69640"/>
                      <a:pt x="83594" y="69771"/>
                    </a:cubicBezTo>
                    <a:cubicBezTo>
                      <a:pt x="83368" y="69914"/>
                      <a:pt x="83130" y="70045"/>
                      <a:pt x="82880" y="70187"/>
                    </a:cubicBezTo>
                    <a:cubicBezTo>
                      <a:pt x="83987" y="71402"/>
                      <a:pt x="84059" y="71330"/>
                      <a:pt x="85166" y="70628"/>
                    </a:cubicBezTo>
                    <a:cubicBezTo>
                      <a:pt x="84892" y="70223"/>
                      <a:pt x="84606" y="69818"/>
                      <a:pt x="84273" y="69342"/>
                    </a:cubicBezTo>
                    <a:close/>
                    <a:moveTo>
                      <a:pt x="90274" y="61567"/>
                    </a:moveTo>
                    <a:cubicBezTo>
                      <a:pt x="90262" y="61627"/>
                      <a:pt x="90250" y="61675"/>
                      <a:pt x="90238" y="61734"/>
                    </a:cubicBezTo>
                    <a:cubicBezTo>
                      <a:pt x="90774" y="61972"/>
                      <a:pt x="91298" y="62222"/>
                      <a:pt x="91833" y="62437"/>
                    </a:cubicBezTo>
                    <a:cubicBezTo>
                      <a:pt x="91976" y="62484"/>
                      <a:pt x="92179" y="62484"/>
                      <a:pt x="92298" y="62425"/>
                    </a:cubicBezTo>
                    <a:cubicBezTo>
                      <a:pt x="92762" y="62210"/>
                      <a:pt x="93203" y="61948"/>
                      <a:pt x="93703" y="61686"/>
                    </a:cubicBezTo>
                    <a:cubicBezTo>
                      <a:pt x="93607" y="61544"/>
                      <a:pt x="93488" y="61389"/>
                      <a:pt x="93357" y="61198"/>
                    </a:cubicBezTo>
                    <a:cubicBezTo>
                      <a:pt x="92357" y="61794"/>
                      <a:pt x="91298" y="61496"/>
                      <a:pt x="90274" y="61567"/>
                    </a:cubicBezTo>
                    <a:close/>
                    <a:moveTo>
                      <a:pt x="47435" y="71223"/>
                    </a:moveTo>
                    <a:cubicBezTo>
                      <a:pt x="47209" y="70830"/>
                      <a:pt x="47030" y="70521"/>
                      <a:pt x="46828" y="70176"/>
                    </a:cubicBezTo>
                    <a:cubicBezTo>
                      <a:pt x="46292" y="70271"/>
                      <a:pt x="45768" y="70366"/>
                      <a:pt x="45185" y="70473"/>
                    </a:cubicBezTo>
                    <a:cubicBezTo>
                      <a:pt x="45340" y="70747"/>
                      <a:pt x="45447" y="70949"/>
                      <a:pt x="45554" y="71152"/>
                    </a:cubicBezTo>
                    <a:cubicBezTo>
                      <a:pt x="45661" y="71354"/>
                      <a:pt x="45768" y="71557"/>
                      <a:pt x="45887" y="71771"/>
                    </a:cubicBezTo>
                    <a:cubicBezTo>
                      <a:pt x="46423" y="71580"/>
                      <a:pt x="46887" y="71414"/>
                      <a:pt x="47435" y="71223"/>
                    </a:cubicBezTo>
                    <a:close/>
                    <a:moveTo>
                      <a:pt x="87535" y="15895"/>
                    </a:moveTo>
                    <a:cubicBezTo>
                      <a:pt x="87523" y="15990"/>
                      <a:pt x="87500" y="16062"/>
                      <a:pt x="87500" y="16133"/>
                    </a:cubicBezTo>
                    <a:cubicBezTo>
                      <a:pt x="87523" y="16836"/>
                      <a:pt x="87833" y="17038"/>
                      <a:pt x="88440" y="16717"/>
                    </a:cubicBezTo>
                    <a:cubicBezTo>
                      <a:pt x="88809" y="16526"/>
                      <a:pt x="89143" y="16276"/>
                      <a:pt x="89512" y="16050"/>
                    </a:cubicBezTo>
                    <a:cubicBezTo>
                      <a:pt x="89369" y="15705"/>
                      <a:pt x="89250" y="15407"/>
                      <a:pt x="89131" y="15097"/>
                    </a:cubicBezTo>
                    <a:cubicBezTo>
                      <a:pt x="88583" y="15371"/>
                      <a:pt x="88083" y="15621"/>
                      <a:pt x="87535" y="15895"/>
                    </a:cubicBezTo>
                    <a:close/>
                    <a:moveTo>
                      <a:pt x="85225" y="12466"/>
                    </a:moveTo>
                    <a:cubicBezTo>
                      <a:pt x="84940" y="12228"/>
                      <a:pt x="84618" y="12014"/>
                      <a:pt x="84380" y="11740"/>
                    </a:cubicBezTo>
                    <a:cubicBezTo>
                      <a:pt x="84011" y="11287"/>
                      <a:pt x="83606" y="11371"/>
                      <a:pt x="83166" y="11537"/>
                    </a:cubicBezTo>
                    <a:cubicBezTo>
                      <a:pt x="82975" y="11621"/>
                      <a:pt x="82809" y="11740"/>
                      <a:pt x="82570" y="11883"/>
                    </a:cubicBezTo>
                    <a:cubicBezTo>
                      <a:pt x="83035" y="12133"/>
                      <a:pt x="83475" y="12288"/>
                      <a:pt x="83821" y="12549"/>
                    </a:cubicBezTo>
                    <a:cubicBezTo>
                      <a:pt x="84344" y="12942"/>
                      <a:pt x="84773" y="12859"/>
                      <a:pt x="85225" y="12466"/>
                    </a:cubicBezTo>
                    <a:close/>
                    <a:moveTo>
                      <a:pt x="47614" y="70116"/>
                    </a:moveTo>
                    <a:cubicBezTo>
                      <a:pt x="48340" y="71545"/>
                      <a:pt x="48411" y="71580"/>
                      <a:pt x="49626" y="71271"/>
                    </a:cubicBezTo>
                    <a:cubicBezTo>
                      <a:pt x="49400" y="70830"/>
                      <a:pt x="49185" y="70390"/>
                      <a:pt x="48947" y="69902"/>
                    </a:cubicBezTo>
                    <a:cubicBezTo>
                      <a:pt x="48495" y="69973"/>
                      <a:pt x="48066" y="70045"/>
                      <a:pt x="47614" y="70116"/>
                    </a:cubicBezTo>
                    <a:close/>
                    <a:moveTo>
                      <a:pt x="40351" y="72545"/>
                    </a:moveTo>
                    <a:cubicBezTo>
                      <a:pt x="40184" y="71735"/>
                      <a:pt x="40184" y="71747"/>
                      <a:pt x="39505" y="71628"/>
                    </a:cubicBezTo>
                    <a:cubicBezTo>
                      <a:pt x="39184" y="71580"/>
                      <a:pt x="38863" y="71485"/>
                      <a:pt x="38529" y="71426"/>
                    </a:cubicBezTo>
                    <a:cubicBezTo>
                      <a:pt x="38362" y="71402"/>
                      <a:pt x="38184" y="71426"/>
                      <a:pt x="37993" y="71426"/>
                    </a:cubicBezTo>
                    <a:cubicBezTo>
                      <a:pt x="38470" y="72569"/>
                      <a:pt x="38470" y="72569"/>
                      <a:pt x="39601" y="72545"/>
                    </a:cubicBezTo>
                    <a:cubicBezTo>
                      <a:pt x="39839" y="72545"/>
                      <a:pt x="40065" y="72545"/>
                      <a:pt x="40351" y="72545"/>
                    </a:cubicBezTo>
                    <a:close/>
                    <a:moveTo>
                      <a:pt x="45268" y="72188"/>
                    </a:moveTo>
                    <a:cubicBezTo>
                      <a:pt x="45078" y="71688"/>
                      <a:pt x="44899" y="71223"/>
                      <a:pt x="44720" y="70735"/>
                    </a:cubicBezTo>
                    <a:cubicBezTo>
                      <a:pt x="44280" y="71021"/>
                      <a:pt x="43911" y="71271"/>
                      <a:pt x="43506" y="71533"/>
                    </a:cubicBezTo>
                    <a:cubicBezTo>
                      <a:pt x="43649" y="71878"/>
                      <a:pt x="43780" y="72188"/>
                      <a:pt x="43911" y="72509"/>
                    </a:cubicBezTo>
                    <a:cubicBezTo>
                      <a:pt x="44399" y="72390"/>
                      <a:pt x="44804" y="72295"/>
                      <a:pt x="45268" y="72188"/>
                    </a:cubicBezTo>
                    <a:close/>
                    <a:moveTo>
                      <a:pt x="88785" y="17264"/>
                    </a:moveTo>
                    <a:cubicBezTo>
                      <a:pt x="89035" y="17610"/>
                      <a:pt x="89297" y="17955"/>
                      <a:pt x="89559" y="18324"/>
                    </a:cubicBezTo>
                    <a:cubicBezTo>
                      <a:pt x="89940" y="17991"/>
                      <a:pt x="90262" y="17717"/>
                      <a:pt x="90595" y="17431"/>
                    </a:cubicBezTo>
                    <a:cubicBezTo>
                      <a:pt x="90333" y="17133"/>
                      <a:pt x="90071" y="16836"/>
                      <a:pt x="89797" y="16514"/>
                    </a:cubicBezTo>
                    <a:cubicBezTo>
                      <a:pt x="89405" y="16812"/>
                      <a:pt x="89035" y="17086"/>
                      <a:pt x="88785" y="17264"/>
                    </a:cubicBezTo>
                    <a:close/>
                    <a:moveTo>
                      <a:pt x="87476" y="13419"/>
                    </a:moveTo>
                    <a:cubicBezTo>
                      <a:pt x="86678" y="12788"/>
                      <a:pt x="85928" y="12716"/>
                      <a:pt x="85154" y="13311"/>
                    </a:cubicBezTo>
                    <a:cubicBezTo>
                      <a:pt x="86416" y="14347"/>
                      <a:pt x="86273" y="14359"/>
                      <a:pt x="87476" y="13419"/>
                    </a:cubicBezTo>
                    <a:close/>
                    <a:moveTo>
                      <a:pt x="80677" y="71140"/>
                    </a:moveTo>
                    <a:cubicBezTo>
                      <a:pt x="81725" y="72164"/>
                      <a:pt x="81749" y="72164"/>
                      <a:pt x="82797" y="71533"/>
                    </a:cubicBezTo>
                    <a:cubicBezTo>
                      <a:pt x="82558" y="71211"/>
                      <a:pt x="82320" y="70902"/>
                      <a:pt x="82070" y="70568"/>
                    </a:cubicBezTo>
                    <a:cubicBezTo>
                      <a:pt x="81606" y="70759"/>
                      <a:pt x="81177" y="70938"/>
                      <a:pt x="80677" y="71140"/>
                    </a:cubicBezTo>
                    <a:close/>
                    <a:moveTo>
                      <a:pt x="41184" y="72545"/>
                    </a:moveTo>
                    <a:cubicBezTo>
                      <a:pt x="41839" y="72497"/>
                      <a:pt x="42482" y="72628"/>
                      <a:pt x="43161" y="72450"/>
                    </a:cubicBezTo>
                    <a:cubicBezTo>
                      <a:pt x="43054" y="72164"/>
                      <a:pt x="42970" y="71926"/>
                      <a:pt x="42887" y="71723"/>
                    </a:cubicBezTo>
                    <a:cubicBezTo>
                      <a:pt x="42196" y="71783"/>
                      <a:pt x="41577" y="71819"/>
                      <a:pt x="40910" y="71878"/>
                    </a:cubicBezTo>
                    <a:cubicBezTo>
                      <a:pt x="41018" y="72128"/>
                      <a:pt x="41089" y="72319"/>
                      <a:pt x="41184" y="72545"/>
                    </a:cubicBezTo>
                    <a:close/>
                    <a:moveTo>
                      <a:pt x="76117" y="73033"/>
                    </a:moveTo>
                    <a:cubicBezTo>
                      <a:pt x="75415" y="73212"/>
                      <a:pt x="74748" y="73366"/>
                      <a:pt x="73903" y="73569"/>
                    </a:cubicBezTo>
                    <a:cubicBezTo>
                      <a:pt x="74212" y="73807"/>
                      <a:pt x="74427" y="74105"/>
                      <a:pt x="74593" y="74081"/>
                    </a:cubicBezTo>
                    <a:cubicBezTo>
                      <a:pt x="75236" y="73997"/>
                      <a:pt x="75855" y="73819"/>
                      <a:pt x="76546" y="73652"/>
                    </a:cubicBezTo>
                    <a:cubicBezTo>
                      <a:pt x="76367" y="73414"/>
                      <a:pt x="76260" y="73235"/>
                      <a:pt x="76117" y="73033"/>
                    </a:cubicBezTo>
                    <a:close/>
                    <a:moveTo>
                      <a:pt x="87285" y="15252"/>
                    </a:moveTo>
                    <a:cubicBezTo>
                      <a:pt x="87797" y="15050"/>
                      <a:pt x="88262" y="14847"/>
                      <a:pt x="88797" y="14633"/>
                    </a:cubicBezTo>
                    <a:cubicBezTo>
                      <a:pt x="88512" y="14312"/>
                      <a:pt x="88285" y="14062"/>
                      <a:pt x="88071" y="13823"/>
                    </a:cubicBezTo>
                    <a:cubicBezTo>
                      <a:pt x="87607" y="14121"/>
                      <a:pt x="87214" y="14395"/>
                      <a:pt x="86773" y="14693"/>
                    </a:cubicBezTo>
                    <a:cubicBezTo>
                      <a:pt x="86952" y="14883"/>
                      <a:pt x="87119" y="15062"/>
                      <a:pt x="87285" y="15252"/>
                    </a:cubicBezTo>
                    <a:close/>
                    <a:moveTo>
                      <a:pt x="73593" y="75260"/>
                    </a:moveTo>
                    <a:cubicBezTo>
                      <a:pt x="73772" y="75045"/>
                      <a:pt x="73915" y="74867"/>
                      <a:pt x="74069" y="74664"/>
                    </a:cubicBezTo>
                    <a:cubicBezTo>
                      <a:pt x="73629" y="74271"/>
                      <a:pt x="73569" y="73414"/>
                      <a:pt x="72700" y="73712"/>
                    </a:cubicBezTo>
                    <a:cubicBezTo>
                      <a:pt x="72498" y="74057"/>
                      <a:pt x="72533" y="74331"/>
                      <a:pt x="72843" y="74581"/>
                    </a:cubicBezTo>
                    <a:cubicBezTo>
                      <a:pt x="73093" y="74759"/>
                      <a:pt x="73295" y="74986"/>
                      <a:pt x="73593" y="75260"/>
                    </a:cubicBezTo>
                    <a:close/>
                    <a:moveTo>
                      <a:pt x="78141" y="72235"/>
                    </a:moveTo>
                    <a:cubicBezTo>
                      <a:pt x="77677" y="72438"/>
                      <a:pt x="77236" y="72628"/>
                      <a:pt x="76724" y="72843"/>
                    </a:cubicBezTo>
                    <a:cubicBezTo>
                      <a:pt x="76915" y="73057"/>
                      <a:pt x="77058" y="73235"/>
                      <a:pt x="77201" y="73402"/>
                    </a:cubicBezTo>
                    <a:cubicBezTo>
                      <a:pt x="77725" y="73271"/>
                      <a:pt x="78213" y="73152"/>
                      <a:pt x="78772" y="73021"/>
                    </a:cubicBezTo>
                    <a:cubicBezTo>
                      <a:pt x="78522" y="72712"/>
                      <a:pt x="78344" y="72497"/>
                      <a:pt x="78141" y="72235"/>
                    </a:cubicBezTo>
                    <a:close/>
                    <a:moveTo>
                      <a:pt x="79522" y="72759"/>
                    </a:moveTo>
                    <a:cubicBezTo>
                      <a:pt x="79880" y="72616"/>
                      <a:pt x="80213" y="72473"/>
                      <a:pt x="80618" y="72319"/>
                    </a:cubicBezTo>
                    <a:cubicBezTo>
                      <a:pt x="80344" y="72021"/>
                      <a:pt x="80130" y="71795"/>
                      <a:pt x="79915" y="71545"/>
                    </a:cubicBezTo>
                    <a:cubicBezTo>
                      <a:pt x="79546" y="71688"/>
                      <a:pt x="79237" y="71819"/>
                      <a:pt x="78868" y="71973"/>
                    </a:cubicBezTo>
                    <a:cubicBezTo>
                      <a:pt x="79118" y="72271"/>
                      <a:pt x="79308" y="72497"/>
                      <a:pt x="79522" y="72759"/>
                    </a:cubicBezTo>
                    <a:close/>
                    <a:moveTo>
                      <a:pt x="71664" y="75569"/>
                    </a:moveTo>
                    <a:cubicBezTo>
                      <a:pt x="71890" y="75831"/>
                      <a:pt x="72081" y="76057"/>
                      <a:pt x="72295" y="76307"/>
                    </a:cubicBezTo>
                    <a:cubicBezTo>
                      <a:pt x="72569" y="76141"/>
                      <a:pt x="72795" y="75998"/>
                      <a:pt x="73069" y="75819"/>
                    </a:cubicBezTo>
                    <a:cubicBezTo>
                      <a:pt x="72736" y="75486"/>
                      <a:pt x="72474" y="75212"/>
                      <a:pt x="72188" y="74902"/>
                    </a:cubicBezTo>
                    <a:cubicBezTo>
                      <a:pt x="71998" y="75140"/>
                      <a:pt x="71855" y="75331"/>
                      <a:pt x="71664" y="75569"/>
                    </a:cubicBezTo>
                    <a:close/>
                    <a:moveTo>
                      <a:pt x="23611" y="53912"/>
                    </a:moveTo>
                    <a:cubicBezTo>
                      <a:pt x="23968" y="54269"/>
                      <a:pt x="24230" y="54531"/>
                      <a:pt x="24611" y="54912"/>
                    </a:cubicBezTo>
                    <a:cubicBezTo>
                      <a:pt x="24670" y="54555"/>
                      <a:pt x="24801" y="54305"/>
                      <a:pt x="24718" y="54186"/>
                    </a:cubicBezTo>
                    <a:cubicBezTo>
                      <a:pt x="24516" y="53876"/>
                      <a:pt x="24146" y="53840"/>
                      <a:pt x="23611" y="53912"/>
                    </a:cubicBezTo>
                    <a:close/>
                    <a:moveTo>
                      <a:pt x="56698" y="66044"/>
                    </a:moveTo>
                    <a:cubicBezTo>
                      <a:pt x="56972" y="66461"/>
                      <a:pt x="57186" y="66806"/>
                      <a:pt x="57412" y="67151"/>
                    </a:cubicBezTo>
                    <a:cubicBezTo>
                      <a:pt x="57472" y="67128"/>
                      <a:pt x="57520" y="67104"/>
                      <a:pt x="57567" y="67068"/>
                    </a:cubicBezTo>
                    <a:cubicBezTo>
                      <a:pt x="57412" y="66675"/>
                      <a:pt x="57270" y="66270"/>
                      <a:pt x="57103" y="65830"/>
                    </a:cubicBezTo>
                    <a:cubicBezTo>
                      <a:pt x="56948" y="65913"/>
                      <a:pt x="56853" y="65961"/>
                      <a:pt x="56698" y="66044"/>
                    </a:cubicBezTo>
                    <a:close/>
                    <a:moveTo>
                      <a:pt x="91536" y="63699"/>
                    </a:moveTo>
                    <a:cubicBezTo>
                      <a:pt x="91631" y="63460"/>
                      <a:pt x="91691" y="63341"/>
                      <a:pt x="91774" y="63151"/>
                    </a:cubicBezTo>
                    <a:cubicBezTo>
                      <a:pt x="91524" y="63068"/>
                      <a:pt x="91321" y="63008"/>
                      <a:pt x="91119" y="62948"/>
                    </a:cubicBezTo>
                    <a:cubicBezTo>
                      <a:pt x="91095" y="62984"/>
                      <a:pt x="91083" y="63020"/>
                      <a:pt x="91060" y="63056"/>
                    </a:cubicBezTo>
                    <a:cubicBezTo>
                      <a:pt x="91191" y="63234"/>
                      <a:pt x="91321" y="63413"/>
                      <a:pt x="91536" y="63699"/>
                    </a:cubicBezTo>
                    <a:close/>
                    <a:moveTo>
                      <a:pt x="70926" y="76236"/>
                    </a:moveTo>
                    <a:cubicBezTo>
                      <a:pt x="70950" y="76295"/>
                      <a:pt x="70974" y="76355"/>
                      <a:pt x="70998" y="76414"/>
                    </a:cubicBezTo>
                    <a:cubicBezTo>
                      <a:pt x="71188" y="76403"/>
                      <a:pt x="71379" y="76391"/>
                      <a:pt x="71676" y="76367"/>
                    </a:cubicBezTo>
                    <a:cubicBezTo>
                      <a:pt x="71498" y="76176"/>
                      <a:pt x="71402" y="76069"/>
                      <a:pt x="71343" y="76010"/>
                    </a:cubicBezTo>
                    <a:cubicBezTo>
                      <a:pt x="71176" y="76105"/>
                      <a:pt x="71045" y="76164"/>
                      <a:pt x="70926" y="76236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43" name="Google Shape;756;p24">
                <a:extLst>
                  <a:ext uri="{FF2B5EF4-FFF2-40B4-BE49-F238E27FC236}">
                    <a16:creationId xmlns:a16="http://schemas.microsoft.com/office/drawing/2014/main" id="{4C9A1C36-D6E8-F2CC-D8C1-E08A7614361D}"/>
                  </a:ext>
                </a:extLst>
              </p:cNvPr>
              <p:cNvSpPr/>
              <p:nvPr/>
            </p:nvSpPr>
            <p:spPr>
              <a:xfrm>
                <a:off x="3486866" y="2648984"/>
                <a:ext cx="105210" cy="95091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4370" extrusionOk="0">
                    <a:moveTo>
                      <a:pt x="4834" y="0"/>
                    </a:moveTo>
                    <a:cubicBezTo>
                      <a:pt x="3917" y="738"/>
                      <a:pt x="3060" y="1322"/>
                      <a:pt x="2310" y="2036"/>
                    </a:cubicBezTo>
                    <a:cubicBezTo>
                      <a:pt x="1560" y="2739"/>
                      <a:pt x="917" y="3548"/>
                      <a:pt x="179" y="4370"/>
                    </a:cubicBezTo>
                    <a:cubicBezTo>
                      <a:pt x="0" y="3727"/>
                      <a:pt x="155" y="3167"/>
                      <a:pt x="524" y="2715"/>
                    </a:cubicBezTo>
                    <a:cubicBezTo>
                      <a:pt x="953" y="2191"/>
                      <a:pt x="1465" y="1727"/>
                      <a:pt x="1953" y="1262"/>
                    </a:cubicBezTo>
                    <a:cubicBezTo>
                      <a:pt x="2143" y="1084"/>
                      <a:pt x="2393" y="965"/>
                      <a:pt x="2596" y="798"/>
                    </a:cubicBezTo>
                    <a:cubicBezTo>
                      <a:pt x="3191" y="310"/>
                      <a:pt x="3858" y="0"/>
                      <a:pt x="4834" y="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44" name="Google Shape;757;p24">
                <a:extLst>
                  <a:ext uri="{FF2B5EF4-FFF2-40B4-BE49-F238E27FC236}">
                    <a16:creationId xmlns:a16="http://schemas.microsoft.com/office/drawing/2014/main" id="{E34C3E31-D720-111F-50C7-23B936CF76DD}"/>
                  </a:ext>
                </a:extLst>
              </p:cNvPr>
              <p:cNvSpPr/>
              <p:nvPr/>
            </p:nvSpPr>
            <p:spPr>
              <a:xfrm>
                <a:off x="5673748" y="3707325"/>
                <a:ext cx="67391" cy="105710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4858" extrusionOk="0">
                    <a:moveTo>
                      <a:pt x="2263" y="0"/>
                    </a:moveTo>
                    <a:cubicBezTo>
                      <a:pt x="2966" y="643"/>
                      <a:pt x="3097" y="1405"/>
                      <a:pt x="2835" y="2179"/>
                    </a:cubicBezTo>
                    <a:cubicBezTo>
                      <a:pt x="2394" y="3477"/>
                      <a:pt x="1442" y="4310"/>
                      <a:pt x="1" y="4858"/>
                    </a:cubicBezTo>
                    <a:cubicBezTo>
                      <a:pt x="156" y="4489"/>
                      <a:pt x="227" y="4251"/>
                      <a:pt x="346" y="4024"/>
                    </a:cubicBezTo>
                    <a:cubicBezTo>
                      <a:pt x="525" y="3691"/>
                      <a:pt x="703" y="3358"/>
                      <a:pt x="930" y="3060"/>
                    </a:cubicBezTo>
                    <a:cubicBezTo>
                      <a:pt x="1477" y="2274"/>
                      <a:pt x="1858" y="1417"/>
                      <a:pt x="2049" y="476"/>
                    </a:cubicBezTo>
                    <a:cubicBezTo>
                      <a:pt x="2085" y="334"/>
                      <a:pt x="2180" y="191"/>
                      <a:pt x="2263" y="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45" name="Google Shape;758;p24">
                <a:extLst>
                  <a:ext uri="{FF2B5EF4-FFF2-40B4-BE49-F238E27FC236}">
                    <a16:creationId xmlns:a16="http://schemas.microsoft.com/office/drawing/2014/main" id="{447D1E0D-5146-96C4-4537-C92C99CAF425}"/>
                  </a:ext>
                </a:extLst>
              </p:cNvPr>
              <p:cNvSpPr/>
              <p:nvPr/>
            </p:nvSpPr>
            <p:spPr>
              <a:xfrm>
                <a:off x="5631795" y="3686066"/>
                <a:ext cx="60384" cy="97702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4490" extrusionOk="0">
                    <a:moveTo>
                      <a:pt x="1905" y="1"/>
                    </a:moveTo>
                    <a:cubicBezTo>
                      <a:pt x="2179" y="298"/>
                      <a:pt x="2679" y="382"/>
                      <a:pt x="2739" y="870"/>
                    </a:cubicBezTo>
                    <a:cubicBezTo>
                      <a:pt x="2774" y="1215"/>
                      <a:pt x="2774" y="1596"/>
                      <a:pt x="2655" y="1906"/>
                    </a:cubicBezTo>
                    <a:cubicBezTo>
                      <a:pt x="2239" y="3061"/>
                      <a:pt x="1488" y="3942"/>
                      <a:pt x="334" y="4442"/>
                    </a:cubicBezTo>
                    <a:cubicBezTo>
                      <a:pt x="262" y="4478"/>
                      <a:pt x="167" y="4466"/>
                      <a:pt x="0" y="4489"/>
                    </a:cubicBezTo>
                    <a:cubicBezTo>
                      <a:pt x="119" y="3989"/>
                      <a:pt x="393" y="3656"/>
                      <a:pt x="667" y="3323"/>
                    </a:cubicBezTo>
                    <a:cubicBezTo>
                      <a:pt x="976" y="2930"/>
                      <a:pt x="1286" y="2537"/>
                      <a:pt x="1572" y="2144"/>
                    </a:cubicBezTo>
                    <a:cubicBezTo>
                      <a:pt x="1953" y="1620"/>
                      <a:pt x="2131" y="1049"/>
                      <a:pt x="1858" y="418"/>
                    </a:cubicBezTo>
                    <a:cubicBezTo>
                      <a:pt x="1822" y="310"/>
                      <a:pt x="1810" y="191"/>
                      <a:pt x="1786" y="84"/>
                    </a:cubicBezTo>
                    <a:cubicBezTo>
                      <a:pt x="1822" y="60"/>
                      <a:pt x="1869" y="25"/>
                      <a:pt x="1905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46" name="Google Shape;759;p24">
                <a:extLst>
                  <a:ext uri="{FF2B5EF4-FFF2-40B4-BE49-F238E27FC236}">
                    <a16:creationId xmlns:a16="http://schemas.microsoft.com/office/drawing/2014/main" id="{EB9F9480-5E71-E770-26D9-75024E8A2E6C}"/>
                  </a:ext>
                </a:extLst>
              </p:cNvPr>
              <p:cNvSpPr/>
              <p:nvPr/>
            </p:nvSpPr>
            <p:spPr>
              <a:xfrm>
                <a:off x="3832480" y="3846698"/>
                <a:ext cx="67108" cy="83972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859" extrusionOk="0">
                    <a:moveTo>
                      <a:pt x="655" y="1"/>
                    </a:moveTo>
                    <a:cubicBezTo>
                      <a:pt x="679" y="36"/>
                      <a:pt x="727" y="72"/>
                      <a:pt x="727" y="120"/>
                    </a:cubicBezTo>
                    <a:cubicBezTo>
                      <a:pt x="762" y="1275"/>
                      <a:pt x="1596" y="2001"/>
                      <a:pt x="2239" y="2834"/>
                    </a:cubicBezTo>
                    <a:cubicBezTo>
                      <a:pt x="2477" y="3144"/>
                      <a:pt x="2739" y="3442"/>
                      <a:pt x="3084" y="3858"/>
                    </a:cubicBezTo>
                    <a:cubicBezTo>
                      <a:pt x="2251" y="3811"/>
                      <a:pt x="1715" y="3489"/>
                      <a:pt x="1298" y="3001"/>
                    </a:cubicBezTo>
                    <a:cubicBezTo>
                      <a:pt x="941" y="2572"/>
                      <a:pt x="619" y="2096"/>
                      <a:pt x="310" y="1632"/>
                    </a:cubicBezTo>
                    <a:cubicBezTo>
                      <a:pt x="0" y="1168"/>
                      <a:pt x="155" y="489"/>
                      <a:pt x="655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47" name="Google Shape;760;p24">
                <a:extLst>
                  <a:ext uri="{FF2B5EF4-FFF2-40B4-BE49-F238E27FC236}">
                    <a16:creationId xmlns:a16="http://schemas.microsoft.com/office/drawing/2014/main" id="{CEF1CA85-4EC5-70B4-B031-B156AF9AE369}"/>
                  </a:ext>
                </a:extLst>
              </p:cNvPr>
              <p:cNvSpPr/>
              <p:nvPr/>
            </p:nvSpPr>
            <p:spPr>
              <a:xfrm>
                <a:off x="3456032" y="2643544"/>
                <a:ext cx="69458" cy="7489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42" extrusionOk="0">
                    <a:moveTo>
                      <a:pt x="3191" y="0"/>
                    </a:moveTo>
                    <a:cubicBezTo>
                      <a:pt x="2644" y="560"/>
                      <a:pt x="2096" y="1119"/>
                      <a:pt x="1584" y="1703"/>
                    </a:cubicBezTo>
                    <a:cubicBezTo>
                      <a:pt x="1096" y="2250"/>
                      <a:pt x="643" y="2846"/>
                      <a:pt x="143" y="3441"/>
                    </a:cubicBezTo>
                    <a:cubicBezTo>
                      <a:pt x="0" y="3084"/>
                      <a:pt x="48" y="2762"/>
                      <a:pt x="203" y="2477"/>
                    </a:cubicBezTo>
                    <a:cubicBezTo>
                      <a:pt x="870" y="1250"/>
                      <a:pt x="1929" y="512"/>
                      <a:pt x="3191" y="0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48" name="Google Shape;761;p24">
                <a:extLst>
                  <a:ext uri="{FF2B5EF4-FFF2-40B4-BE49-F238E27FC236}">
                    <a16:creationId xmlns:a16="http://schemas.microsoft.com/office/drawing/2014/main" id="{62B206AC-7A3D-A157-B3DB-02BBFAC205BC}"/>
                  </a:ext>
                </a:extLst>
              </p:cNvPr>
              <p:cNvSpPr/>
              <p:nvPr/>
            </p:nvSpPr>
            <p:spPr>
              <a:xfrm>
                <a:off x="3801907" y="3879077"/>
                <a:ext cx="48460" cy="58317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680" extrusionOk="0">
                    <a:moveTo>
                      <a:pt x="191" y="1"/>
                    </a:moveTo>
                    <a:cubicBezTo>
                      <a:pt x="881" y="918"/>
                      <a:pt x="1548" y="1799"/>
                      <a:pt x="2227" y="2680"/>
                    </a:cubicBezTo>
                    <a:cubicBezTo>
                      <a:pt x="1036" y="2525"/>
                      <a:pt x="0" y="1168"/>
                      <a:pt x="191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49" name="Google Shape;762;p24">
                <a:extLst>
                  <a:ext uri="{FF2B5EF4-FFF2-40B4-BE49-F238E27FC236}">
                    <a16:creationId xmlns:a16="http://schemas.microsoft.com/office/drawing/2014/main" id="{1D5A8A75-83F0-8064-8917-95443B596E0A}"/>
                  </a:ext>
                </a:extLst>
              </p:cNvPr>
              <p:cNvSpPr/>
              <p:nvPr/>
            </p:nvSpPr>
            <p:spPr>
              <a:xfrm>
                <a:off x="3488672" y="2876180"/>
                <a:ext cx="70241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062" extrusionOk="0">
                    <a:moveTo>
                      <a:pt x="1" y="5478"/>
                    </a:moveTo>
                    <a:cubicBezTo>
                      <a:pt x="322" y="5073"/>
                      <a:pt x="596" y="4656"/>
                      <a:pt x="929" y="4299"/>
                    </a:cubicBezTo>
                    <a:cubicBezTo>
                      <a:pt x="1703" y="3478"/>
                      <a:pt x="2287" y="2561"/>
                      <a:pt x="2441" y="1406"/>
                    </a:cubicBezTo>
                    <a:cubicBezTo>
                      <a:pt x="2537" y="656"/>
                      <a:pt x="2739" y="358"/>
                      <a:pt x="3144" y="1"/>
                    </a:cubicBezTo>
                    <a:cubicBezTo>
                      <a:pt x="3168" y="25"/>
                      <a:pt x="3227" y="61"/>
                      <a:pt x="3227" y="72"/>
                    </a:cubicBezTo>
                    <a:cubicBezTo>
                      <a:pt x="2918" y="1251"/>
                      <a:pt x="3168" y="2525"/>
                      <a:pt x="2620" y="3680"/>
                    </a:cubicBezTo>
                    <a:cubicBezTo>
                      <a:pt x="2239" y="4466"/>
                      <a:pt x="1656" y="5073"/>
                      <a:pt x="1060" y="5680"/>
                    </a:cubicBezTo>
                    <a:cubicBezTo>
                      <a:pt x="691" y="6061"/>
                      <a:pt x="453" y="6002"/>
                      <a:pt x="1" y="5478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50" name="Google Shape;763;p24">
                <a:extLst>
                  <a:ext uri="{FF2B5EF4-FFF2-40B4-BE49-F238E27FC236}">
                    <a16:creationId xmlns:a16="http://schemas.microsoft.com/office/drawing/2014/main" id="{6EED1839-C93E-1831-B723-A79F95E72B30}"/>
                  </a:ext>
                </a:extLst>
              </p:cNvPr>
              <p:cNvSpPr/>
              <p:nvPr/>
            </p:nvSpPr>
            <p:spPr>
              <a:xfrm>
                <a:off x="5471685" y="3256784"/>
                <a:ext cx="41714" cy="128776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5918" extrusionOk="0">
                    <a:moveTo>
                      <a:pt x="417" y="5918"/>
                    </a:moveTo>
                    <a:cubicBezTo>
                      <a:pt x="60" y="5739"/>
                      <a:pt x="203" y="5477"/>
                      <a:pt x="226" y="5263"/>
                    </a:cubicBezTo>
                    <a:cubicBezTo>
                      <a:pt x="310" y="4656"/>
                      <a:pt x="429" y="4048"/>
                      <a:pt x="488" y="3441"/>
                    </a:cubicBezTo>
                    <a:cubicBezTo>
                      <a:pt x="595" y="2453"/>
                      <a:pt x="381" y="1512"/>
                      <a:pt x="107" y="572"/>
                    </a:cubicBezTo>
                    <a:cubicBezTo>
                      <a:pt x="60" y="417"/>
                      <a:pt x="48" y="250"/>
                      <a:pt x="0" y="0"/>
                    </a:cubicBezTo>
                    <a:cubicBezTo>
                      <a:pt x="1715" y="1108"/>
                      <a:pt x="1917" y="4882"/>
                      <a:pt x="417" y="5918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51" name="Google Shape;764;p24">
                <a:extLst>
                  <a:ext uri="{FF2B5EF4-FFF2-40B4-BE49-F238E27FC236}">
                    <a16:creationId xmlns:a16="http://schemas.microsoft.com/office/drawing/2014/main" id="{6120885B-EAC1-9D24-35FE-A9CBFD66D0F8}"/>
                  </a:ext>
                </a:extLst>
              </p:cNvPr>
              <p:cNvSpPr/>
              <p:nvPr/>
            </p:nvSpPr>
            <p:spPr>
              <a:xfrm>
                <a:off x="5443179" y="3290708"/>
                <a:ext cx="28506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4335" extrusionOk="0">
                    <a:moveTo>
                      <a:pt x="751" y="1"/>
                    </a:moveTo>
                    <a:cubicBezTo>
                      <a:pt x="1239" y="572"/>
                      <a:pt x="1310" y="1263"/>
                      <a:pt x="1239" y="1977"/>
                    </a:cubicBezTo>
                    <a:cubicBezTo>
                      <a:pt x="1096" y="3180"/>
                      <a:pt x="762" y="3990"/>
                      <a:pt x="286" y="4335"/>
                    </a:cubicBezTo>
                    <a:cubicBezTo>
                      <a:pt x="0" y="4132"/>
                      <a:pt x="60" y="3823"/>
                      <a:pt x="84" y="3561"/>
                    </a:cubicBezTo>
                    <a:cubicBezTo>
                      <a:pt x="191" y="2692"/>
                      <a:pt x="322" y="1835"/>
                      <a:pt x="453" y="965"/>
                    </a:cubicBezTo>
                    <a:cubicBezTo>
                      <a:pt x="500" y="644"/>
                      <a:pt x="536" y="334"/>
                      <a:pt x="584" y="13"/>
                    </a:cubicBezTo>
                    <a:cubicBezTo>
                      <a:pt x="643" y="13"/>
                      <a:pt x="691" y="1"/>
                      <a:pt x="751" y="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52" name="Google Shape;765;p24">
                <a:extLst>
                  <a:ext uri="{FF2B5EF4-FFF2-40B4-BE49-F238E27FC236}">
                    <a16:creationId xmlns:a16="http://schemas.microsoft.com/office/drawing/2014/main" id="{9279B08C-DA2A-056B-3ACE-2919F759A5BB}"/>
                  </a:ext>
                </a:extLst>
              </p:cNvPr>
              <p:cNvSpPr/>
              <p:nvPr/>
            </p:nvSpPr>
            <p:spPr>
              <a:xfrm>
                <a:off x="4385098" y="3874421"/>
                <a:ext cx="87845" cy="388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787" extrusionOk="0">
                    <a:moveTo>
                      <a:pt x="0" y="1167"/>
                    </a:moveTo>
                    <a:cubicBezTo>
                      <a:pt x="691" y="1001"/>
                      <a:pt x="1358" y="834"/>
                      <a:pt x="2024" y="679"/>
                    </a:cubicBezTo>
                    <a:cubicBezTo>
                      <a:pt x="2655" y="525"/>
                      <a:pt x="3167" y="1"/>
                      <a:pt x="3858" y="13"/>
                    </a:cubicBezTo>
                    <a:cubicBezTo>
                      <a:pt x="4037" y="334"/>
                      <a:pt x="3906" y="536"/>
                      <a:pt x="3679" y="715"/>
                    </a:cubicBezTo>
                    <a:cubicBezTo>
                      <a:pt x="2774" y="1465"/>
                      <a:pt x="1739" y="1787"/>
                      <a:pt x="572" y="1608"/>
                    </a:cubicBezTo>
                    <a:cubicBezTo>
                      <a:pt x="334" y="1572"/>
                      <a:pt x="60" y="1525"/>
                      <a:pt x="0" y="1167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53" name="Google Shape;766;p24">
                <a:extLst>
                  <a:ext uri="{FF2B5EF4-FFF2-40B4-BE49-F238E27FC236}">
                    <a16:creationId xmlns:a16="http://schemas.microsoft.com/office/drawing/2014/main" id="{F76523FF-B68B-1357-1190-3A3A8B32E789}"/>
                  </a:ext>
                </a:extLst>
              </p:cNvPr>
              <p:cNvSpPr/>
              <p:nvPr/>
            </p:nvSpPr>
            <p:spPr>
              <a:xfrm>
                <a:off x="3550340" y="2924901"/>
                <a:ext cx="36796" cy="6713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085" extrusionOk="0">
                    <a:moveTo>
                      <a:pt x="0" y="3084"/>
                    </a:moveTo>
                    <a:cubicBezTo>
                      <a:pt x="227" y="2001"/>
                      <a:pt x="798" y="1060"/>
                      <a:pt x="1239" y="0"/>
                    </a:cubicBezTo>
                    <a:cubicBezTo>
                      <a:pt x="1691" y="965"/>
                      <a:pt x="1060" y="2548"/>
                      <a:pt x="0" y="3084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54" name="Google Shape;767;p24">
                <a:extLst>
                  <a:ext uri="{FF2B5EF4-FFF2-40B4-BE49-F238E27FC236}">
                    <a16:creationId xmlns:a16="http://schemas.microsoft.com/office/drawing/2014/main" id="{DE3C9A0A-3CF3-9496-9C80-422910DB91F2}"/>
                  </a:ext>
                </a:extLst>
              </p:cNvPr>
              <p:cNvSpPr/>
              <p:nvPr/>
            </p:nvSpPr>
            <p:spPr>
              <a:xfrm>
                <a:off x="4391561" y="3854206"/>
                <a:ext cx="58317" cy="2957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359" extrusionOk="0">
                    <a:moveTo>
                      <a:pt x="1" y="811"/>
                    </a:moveTo>
                    <a:cubicBezTo>
                      <a:pt x="953" y="525"/>
                      <a:pt x="1775" y="275"/>
                      <a:pt x="2680" y="1"/>
                    </a:cubicBezTo>
                    <a:cubicBezTo>
                      <a:pt x="2168" y="953"/>
                      <a:pt x="906" y="1358"/>
                      <a:pt x="1" y="811"/>
                    </a:cubicBez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40" name="Google Shape;769;p24">
              <a:extLst>
                <a:ext uri="{FF2B5EF4-FFF2-40B4-BE49-F238E27FC236}">
                  <a16:creationId xmlns:a16="http://schemas.microsoft.com/office/drawing/2014/main" id="{1B5351FD-9417-E7F4-2431-85E1724E63D2}"/>
                </a:ext>
              </a:extLst>
            </p:cNvPr>
            <p:cNvSpPr txBox="1"/>
            <p:nvPr/>
          </p:nvSpPr>
          <p:spPr>
            <a:xfrm>
              <a:off x="3738817" y="2455201"/>
              <a:ext cx="15504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dirty="0"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Effects of </a:t>
              </a:r>
              <a:r>
                <a:rPr lang="en" sz="1900" dirty="0" err="1"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Insomina</a:t>
              </a:r>
              <a:r>
                <a:rPr lang="en" sz="1900" dirty="0">
                  <a:solidFill>
                    <a:schemeClr val="bg1">
                      <a:lumMod val="50000"/>
                    </a:schemeClr>
                  </a:solidFill>
                  <a:latin typeface="Georgia" panose="02040502050405020303" pitchFamily="18" charset="0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endParaRPr sz="19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64" name="Rectangle 263">
            <a:extLst>
              <a:ext uri="{FF2B5EF4-FFF2-40B4-BE49-F238E27FC236}">
                <a16:creationId xmlns:a16="http://schemas.microsoft.com/office/drawing/2014/main" id="{B3608C41-D820-163F-5ED4-8B04082135E0}"/>
              </a:ext>
            </a:extLst>
          </p:cNvPr>
          <p:cNvSpPr/>
          <p:nvPr/>
        </p:nvSpPr>
        <p:spPr>
          <a:xfrm>
            <a:off x="0" y="14728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Why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Insomnia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Matter?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415044-6BFC-37D0-4475-C95DFD69A773}"/>
              </a:ext>
            </a:extLst>
          </p:cNvPr>
          <p:cNvSpPr txBox="1"/>
          <p:nvPr/>
        </p:nvSpPr>
        <p:spPr>
          <a:xfrm>
            <a:off x="127888" y="137479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Google Shape;581;p30">
            <a:extLst>
              <a:ext uri="{FF2B5EF4-FFF2-40B4-BE49-F238E27FC236}">
                <a16:creationId xmlns:a16="http://schemas.microsoft.com/office/drawing/2014/main" id="{8B4FE07B-BADD-9EE9-66E7-8B82CB59E286}"/>
              </a:ext>
            </a:extLst>
          </p:cNvPr>
          <p:cNvSpPr/>
          <p:nvPr/>
        </p:nvSpPr>
        <p:spPr>
          <a:xfrm>
            <a:off x="6388482" y="3271568"/>
            <a:ext cx="2205300" cy="2205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0" name="Google Shape;582;p30">
            <a:extLst>
              <a:ext uri="{FF2B5EF4-FFF2-40B4-BE49-F238E27FC236}">
                <a16:creationId xmlns:a16="http://schemas.microsoft.com/office/drawing/2014/main" id="{71E0931E-3F10-3910-04D0-321F87E7A32E}"/>
              </a:ext>
            </a:extLst>
          </p:cNvPr>
          <p:cNvSpPr/>
          <p:nvPr/>
        </p:nvSpPr>
        <p:spPr>
          <a:xfrm>
            <a:off x="6388482" y="3271568"/>
            <a:ext cx="2205300" cy="2205300"/>
          </a:xfrm>
          <a:prstGeom prst="blockArc">
            <a:avLst>
              <a:gd name="adj1" fmla="val 10800000"/>
              <a:gd name="adj2" fmla="val 17311294"/>
              <a:gd name="adj3" fmla="val 25091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eorgia" panose="02040502050405020303" pitchFamily="18" charset="0"/>
            </a:endParaRPr>
          </a:p>
        </p:txBody>
      </p:sp>
      <p:sp>
        <p:nvSpPr>
          <p:cNvPr id="15" name="Google Shape;894;p38">
            <a:extLst>
              <a:ext uri="{FF2B5EF4-FFF2-40B4-BE49-F238E27FC236}">
                <a16:creationId xmlns:a16="http://schemas.microsoft.com/office/drawing/2014/main" id="{BE4D47AA-4BF2-20C7-BF77-273CD95F3C2A}"/>
              </a:ext>
            </a:extLst>
          </p:cNvPr>
          <p:cNvSpPr txBox="1"/>
          <p:nvPr/>
        </p:nvSpPr>
        <p:spPr>
          <a:xfrm>
            <a:off x="7715618" y="2780717"/>
            <a:ext cx="1387568" cy="5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10~48</a:t>
            </a:r>
            <a:r>
              <a:rPr lang="en" sz="22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%</a:t>
            </a:r>
            <a:endParaRPr sz="2200" b="1" dirty="0">
              <a:solidFill>
                <a:schemeClr val="lt1"/>
              </a:solidFill>
              <a:latin typeface="Georgia" panose="02040502050405020303" pitchFamily="18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16" name="Google Shape;894;p38">
            <a:extLst>
              <a:ext uri="{FF2B5EF4-FFF2-40B4-BE49-F238E27FC236}">
                <a16:creationId xmlns:a16="http://schemas.microsoft.com/office/drawing/2014/main" id="{4B12996E-23E2-238B-5249-018B268AF408}"/>
              </a:ext>
            </a:extLst>
          </p:cNvPr>
          <p:cNvSpPr txBox="1"/>
          <p:nvPr/>
        </p:nvSpPr>
        <p:spPr>
          <a:xfrm>
            <a:off x="6093305" y="2565059"/>
            <a:ext cx="1307469" cy="580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&gt;50</a:t>
            </a:r>
            <a:r>
              <a:rPr lang="en" sz="28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%</a:t>
            </a:r>
            <a:endParaRPr sz="2800" b="1" dirty="0">
              <a:solidFill>
                <a:schemeClr val="lt1"/>
              </a:solidFill>
              <a:latin typeface="Georgia" panose="02040502050405020303" pitchFamily="18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3FF01-B7D8-1388-AF43-490AAE3C6E03}"/>
              </a:ext>
            </a:extLst>
          </p:cNvPr>
          <p:cNvSpPr txBox="1"/>
          <p:nvPr/>
        </p:nvSpPr>
        <p:spPr>
          <a:xfrm>
            <a:off x="510593" y="1191197"/>
            <a:ext cx="176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Major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risks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factor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for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depression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8E878-1AB7-B174-4F95-A18CFEBECC8A}"/>
              </a:ext>
            </a:extLst>
          </p:cNvPr>
          <p:cNvSpPr txBox="1"/>
          <p:nvPr/>
        </p:nvSpPr>
        <p:spPr>
          <a:xfrm>
            <a:off x="3081594" y="4045730"/>
            <a:ext cx="1178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Weak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physical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functions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B3DA1-7B14-0163-AF39-DCF9089247DD}"/>
              </a:ext>
            </a:extLst>
          </p:cNvPr>
          <p:cNvSpPr txBox="1"/>
          <p:nvPr/>
        </p:nvSpPr>
        <p:spPr>
          <a:xfrm>
            <a:off x="4562038" y="2942627"/>
            <a:ext cx="121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Cognitive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impairment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4E6E1-F1AA-4111-2162-74B0061824F9}"/>
              </a:ext>
            </a:extLst>
          </p:cNvPr>
          <p:cNvSpPr txBox="1"/>
          <p:nvPr/>
        </p:nvSpPr>
        <p:spPr>
          <a:xfrm>
            <a:off x="4259997" y="1452807"/>
            <a:ext cx="1580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Decreasing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quality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of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life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in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elders.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03532-B970-7B18-3973-EE8D1B458FA5}"/>
              </a:ext>
            </a:extLst>
          </p:cNvPr>
          <p:cNvSpPr txBox="1"/>
          <p:nvPr/>
        </p:nvSpPr>
        <p:spPr>
          <a:xfrm>
            <a:off x="237612" y="2646268"/>
            <a:ext cx="133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Increased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car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accident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rate.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4ACFD-E77E-AC7F-F8A9-ECB5813031F1}"/>
              </a:ext>
            </a:extLst>
          </p:cNvPr>
          <p:cNvSpPr txBox="1"/>
          <p:nvPr/>
        </p:nvSpPr>
        <p:spPr>
          <a:xfrm rot="2193886">
            <a:off x="7578256" y="3634619"/>
            <a:ext cx="119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5"/>
                </a:solidFill>
                <a:latin typeface="Georgia" panose="02040502050405020303" pitchFamily="18" charset="0"/>
              </a:rPr>
              <a:t>All</a:t>
            </a:r>
            <a:r>
              <a:rPr lang="zh-CN" alt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en-US" altLang="zh-CN" b="1" dirty="0">
                <a:solidFill>
                  <a:schemeClr val="accent5"/>
                </a:solidFill>
                <a:latin typeface="Georgia" panose="02040502050405020303" pitchFamily="18" charset="0"/>
              </a:rPr>
              <a:t>population</a:t>
            </a:r>
            <a:endParaRPr lang="en-US" b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24315-BAEF-F47D-83E6-831187B8570A}"/>
              </a:ext>
            </a:extLst>
          </p:cNvPr>
          <p:cNvSpPr txBox="1"/>
          <p:nvPr/>
        </p:nvSpPr>
        <p:spPr>
          <a:xfrm rot="19605445">
            <a:off x="6481745" y="3412400"/>
            <a:ext cx="117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5"/>
                </a:solidFill>
                <a:latin typeface="Georgia" panose="02040502050405020303" pitchFamily="18" charset="0"/>
              </a:rPr>
              <a:t>&gt;</a:t>
            </a:r>
            <a:r>
              <a:rPr lang="zh-CN" altLang="en-US" sz="1600" b="1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  <a:latin typeface="Georgia" panose="02040502050405020303" pitchFamily="18" charset="0"/>
              </a:rPr>
              <a:t>60</a:t>
            </a:r>
            <a:r>
              <a:rPr lang="zh-CN" altLang="en-US" sz="1600" b="1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600" b="1" dirty="0" err="1">
                <a:solidFill>
                  <a:schemeClr val="accent5"/>
                </a:solidFill>
                <a:latin typeface="Georgia" panose="02040502050405020303" pitchFamily="18" charset="0"/>
              </a:rPr>
              <a:t>yrs</a:t>
            </a:r>
            <a:r>
              <a:rPr lang="zh-CN" altLang="en-US" sz="1600" b="1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  <a:latin typeface="Georgia" panose="02040502050405020303" pitchFamily="18" charset="0"/>
              </a:rPr>
              <a:t>old</a:t>
            </a:r>
            <a:r>
              <a:rPr lang="zh-CN" altLang="en-US" sz="1600" b="1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endParaRPr lang="en-US" sz="1600" b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Google Shape;894;p38">
            <a:extLst>
              <a:ext uri="{FF2B5EF4-FFF2-40B4-BE49-F238E27FC236}">
                <a16:creationId xmlns:a16="http://schemas.microsoft.com/office/drawing/2014/main" id="{15F30E58-3F92-0CA9-79E7-13104E3A4EAB}"/>
              </a:ext>
            </a:extLst>
          </p:cNvPr>
          <p:cNvSpPr txBox="1"/>
          <p:nvPr/>
        </p:nvSpPr>
        <p:spPr>
          <a:xfrm>
            <a:off x="6625393" y="1390420"/>
            <a:ext cx="2321318" cy="654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~</a:t>
            </a:r>
            <a:r>
              <a:rPr lang="zh-CN" altLang="en-US" sz="20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altLang="zh-CN" sz="20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2/3</a:t>
            </a:r>
            <a:r>
              <a:rPr lang="zh-CN" altLang="en-US" sz="20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altLang="zh-CN" sz="20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Undiagnosed</a:t>
            </a:r>
            <a:r>
              <a:rPr lang="zh-CN" altLang="en-US" sz="2000" b="1" dirty="0">
                <a:solidFill>
                  <a:schemeClr val="lt1"/>
                </a:solidFill>
                <a:latin typeface="Georgia" panose="02040502050405020303" pitchFamily="18" charset="0"/>
                <a:ea typeface="Merriweather"/>
                <a:cs typeface="Merriweather"/>
                <a:sym typeface="Merriweather"/>
              </a:rPr>
              <a:t> </a:t>
            </a:r>
            <a:endParaRPr sz="2000" b="1" dirty="0">
              <a:solidFill>
                <a:schemeClr val="lt1"/>
              </a:solidFill>
              <a:latin typeface="Georgia" panose="02040502050405020303" pitchFamily="18" charset="0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7283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8" grpId="0" animBg="1"/>
      <p:bldP spid="221" grpId="0" animBg="1"/>
      <p:bldP spid="232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33C5-3D8F-3527-A465-1B06D206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338"/>
            <a:ext cx="9144000" cy="5727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Playfair Display" pitchFamily="2" charset="77"/>
              </a:rPr>
              <a:t>Magnesium </a:t>
            </a:r>
          </a:p>
        </p:txBody>
      </p:sp>
      <p:pic>
        <p:nvPicPr>
          <p:cNvPr id="10" name="Picture 9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0652386-4105-70B4-FF5E-78D496FB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889" y="1286510"/>
            <a:ext cx="2681889" cy="2681889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A5DFE3-3F0D-3B48-EDE1-828F3B054BC3}"/>
              </a:ext>
            </a:extLst>
          </p:cNvPr>
          <p:cNvSpPr txBox="1"/>
          <p:nvPr/>
        </p:nvSpPr>
        <p:spPr>
          <a:xfrm>
            <a:off x="625365" y="1001111"/>
            <a:ext cx="4028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Involve &gt; 300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biochem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reactions within our body.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Especially energy metabolism and neurotransmitters synthesis 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Aging --- affects magnesium status. 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Neural transmission.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The natural antagonist of NMDA and agonist of GABA. </a:t>
            </a:r>
          </a:p>
        </p:txBody>
      </p:sp>
    </p:spTree>
    <p:extLst>
      <p:ext uri="{BB962C8B-B14F-4D97-AF65-F5344CB8AC3E}">
        <p14:creationId xmlns:p14="http://schemas.microsoft.com/office/powerpoint/2010/main" val="397936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 txBox="1">
            <a:spLocks noGrp="1"/>
          </p:cNvSpPr>
          <p:nvPr>
            <p:ph type="ctrTitle"/>
          </p:nvPr>
        </p:nvSpPr>
        <p:spPr>
          <a:xfrm>
            <a:off x="0" y="149325"/>
            <a:ext cx="9144000" cy="644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32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Study Criteria </a:t>
            </a:r>
            <a:endParaRPr sz="320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13" name="Google Shape;413;p35"/>
          <p:cNvSpPr txBox="1">
            <a:spLocks noGrp="1"/>
          </p:cNvSpPr>
          <p:nvPr>
            <p:ph type="subTitle" idx="1"/>
          </p:nvPr>
        </p:nvSpPr>
        <p:spPr>
          <a:xfrm>
            <a:off x="2494654" y="850950"/>
            <a:ext cx="3968700" cy="4229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Georgia" panose="02040502050405020303" pitchFamily="18" charset="0"/>
              </a:rPr>
              <a:t>Inclusion: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Primary insomnia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Magnes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ium </a:t>
            </a:r>
            <a:r>
              <a:rPr lang="en-US" dirty="0">
                <a:latin typeface="Georgia" panose="02040502050405020303" pitchFamily="18" charset="0"/>
              </a:rPr>
              <a:t>intake &lt; 75% RDA.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Georgia" panose="02040502050405020303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Georgia" panose="02040502050405020303" pitchFamily="18" charset="0"/>
              </a:rPr>
              <a:t>Exclusion: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Breathing-related sleep disorder.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Sleep disorder due to medical conditions.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Neurological disorder. Depression.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Using of beta-blocker.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Restless leg syndrome.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Georgia" panose="02040502050405020303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eorgia" panose="02040502050405020303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eorgia" panose="02040502050405020303" pitchFamily="18" charset="0"/>
            </a:endParaRPr>
          </a:p>
        </p:txBody>
      </p:sp>
      <p:grpSp>
        <p:nvGrpSpPr>
          <p:cNvPr id="414" name="Google Shape;414;p35"/>
          <p:cNvGrpSpPr/>
          <p:nvPr/>
        </p:nvGrpSpPr>
        <p:grpSpPr>
          <a:xfrm>
            <a:off x="7411241" y="3579049"/>
            <a:ext cx="883913" cy="712131"/>
            <a:chOff x="4044625" y="1000425"/>
            <a:chExt cx="794600" cy="640175"/>
          </a:xfrm>
        </p:grpSpPr>
        <p:sp>
          <p:nvSpPr>
            <p:cNvPr id="415" name="Google Shape;415;p35"/>
            <p:cNvSpPr/>
            <p:nvPr/>
          </p:nvSpPr>
          <p:spPr>
            <a:xfrm>
              <a:off x="4639025" y="1071825"/>
              <a:ext cx="65775" cy="55825"/>
            </a:xfrm>
            <a:custGeom>
              <a:avLst/>
              <a:gdLst/>
              <a:ahLst/>
              <a:cxnLst/>
              <a:rect l="l" t="t" r="r" b="b"/>
              <a:pathLst>
                <a:path w="2631" h="2233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24"/>
                    <a:pt x="37" y="706"/>
                    <a:pt x="19" y="1014"/>
                  </a:cubicBezTo>
                  <a:cubicBezTo>
                    <a:pt x="1" y="1295"/>
                    <a:pt x="128" y="1567"/>
                    <a:pt x="309" y="1776"/>
                  </a:cubicBezTo>
                  <a:cubicBezTo>
                    <a:pt x="567" y="2066"/>
                    <a:pt x="954" y="2232"/>
                    <a:pt x="1338" y="2232"/>
                  </a:cubicBezTo>
                  <a:cubicBezTo>
                    <a:pt x="1494" y="2232"/>
                    <a:pt x="1650" y="2205"/>
                    <a:pt x="1796" y="2147"/>
                  </a:cubicBezTo>
                  <a:cubicBezTo>
                    <a:pt x="2295" y="1948"/>
                    <a:pt x="2630" y="1367"/>
                    <a:pt x="2521" y="832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4274275" y="100042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0" y="0"/>
                  </a:moveTo>
                  <a:cubicBezTo>
                    <a:pt x="1071" y="0"/>
                    <a:pt x="753" y="89"/>
                    <a:pt x="499" y="252"/>
                  </a:cubicBezTo>
                  <a:cubicBezTo>
                    <a:pt x="236" y="415"/>
                    <a:pt x="36" y="696"/>
                    <a:pt x="18" y="1013"/>
                  </a:cubicBezTo>
                  <a:cubicBezTo>
                    <a:pt x="0" y="1285"/>
                    <a:pt x="118" y="1557"/>
                    <a:pt x="299" y="1766"/>
                  </a:cubicBezTo>
                  <a:cubicBezTo>
                    <a:pt x="560" y="2059"/>
                    <a:pt x="950" y="2230"/>
                    <a:pt x="1338" y="2230"/>
                  </a:cubicBezTo>
                  <a:cubicBezTo>
                    <a:pt x="1491" y="2230"/>
                    <a:pt x="1643" y="2203"/>
                    <a:pt x="1787" y="2147"/>
                  </a:cubicBezTo>
                  <a:cubicBezTo>
                    <a:pt x="2294" y="1938"/>
                    <a:pt x="2630" y="1367"/>
                    <a:pt x="2521" y="832"/>
                  </a:cubicBezTo>
                  <a:cubicBezTo>
                    <a:pt x="2396" y="252"/>
                    <a:pt x="1900" y="0"/>
                    <a:pt x="1380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4131000" y="128627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16"/>
                    <a:pt x="37" y="697"/>
                    <a:pt x="18" y="1014"/>
                  </a:cubicBezTo>
                  <a:cubicBezTo>
                    <a:pt x="0" y="1286"/>
                    <a:pt x="118" y="1558"/>
                    <a:pt x="309" y="1767"/>
                  </a:cubicBezTo>
                  <a:cubicBezTo>
                    <a:pt x="562" y="2059"/>
                    <a:pt x="956" y="2231"/>
                    <a:pt x="1342" y="2231"/>
                  </a:cubicBezTo>
                  <a:cubicBezTo>
                    <a:pt x="1494" y="2231"/>
                    <a:pt x="1646" y="2204"/>
                    <a:pt x="1787" y="2148"/>
                  </a:cubicBezTo>
                  <a:cubicBezTo>
                    <a:pt x="2294" y="1939"/>
                    <a:pt x="2630" y="1368"/>
                    <a:pt x="2521" y="833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4421400" y="1286275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5" y="1"/>
                  </a:moveTo>
                  <a:cubicBezTo>
                    <a:pt x="1076" y="1"/>
                    <a:pt x="758" y="90"/>
                    <a:pt x="508" y="252"/>
                  </a:cubicBezTo>
                  <a:cubicBezTo>
                    <a:pt x="245" y="416"/>
                    <a:pt x="37" y="697"/>
                    <a:pt x="18" y="1014"/>
                  </a:cubicBezTo>
                  <a:cubicBezTo>
                    <a:pt x="0" y="1286"/>
                    <a:pt x="127" y="1558"/>
                    <a:pt x="309" y="1767"/>
                  </a:cubicBezTo>
                  <a:cubicBezTo>
                    <a:pt x="569" y="2059"/>
                    <a:pt x="959" y="2231"/>
                    <a:pt x="1347" y="2231"/>
                  </a:cubicBezTo>
                  <a:cubicBezTo>
                    <a:pt x="1500" y="2231"/>
                    <a:pt x="1652" y="2204"/>
                    <a:pt x="1796" y="2148"/>
                  </a:cubicBezTo>
                  <a:cubicBezTo>
                    <a:pt x="2304" y="1939"/>
                    <a:pt x="2639" y="1368"/>
                    <a:pt x="2521" y="833"/>
                  </a:cubicBezTo>
                  <a:cubicBezTo>
                    <a:pt x="2402" y="253"/>
                    <a:pt x="1905" y="1"/>
                    <a:pt x="1385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4621350" y="1258400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9" y="1"/>
                  </a:moveTo>
                  <a:cubicBezTo>
                    <a:pt x="1080" y="1"/>
                    <a:pt x="762" y="90"/>
                    <a:pt x="508" y="252"/>
                  </a:cubicBezTo>
                  <a:cubicBezTo>
                    <a:pt x="245" y="415"/>
                    <a:pt x="46" y="696"/>
                    <a:pt x="18" y="1014"/>
                  </a:cubicBezTo>
                  <a:cubicBezTo>
                    <a:pt x="0" y="1286"/>
                    <a:pt x="127" y="1558"/>
                    <a:pt x="309" y="1766"/>
                  </a:cubicBezTo>
                  <a:cubicBezTo>
                    <a:pt x="569" y="2059"/>
                    <a:pt x="959" y="2230"/>
                    <a:pt x="1347" y="2230"/>
                  </a:cubicBezTo>
                  <a:cubicBezTo>
                    <a:pt x="1500" y="2230"/>
                    <a:pt x="1652" y="2204"/>
                    <a:pt x="1796" y="2147"/>
                  </a:cubicBezTo>
                  <a:cubicBezTo>
                    <a:pt x="2304" y="1939"/>
                    <a:pt x="2639" y="1367"/>
                    <a:pt x="2530" y="832"/>
                  </a:cubicBezTo>
                  <a:cubicBezTo>
                    <a:pt x="2405" y="252"/>
                    <a:pt x="1909" y="1"/>
                    <a:pt x="1389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4221000" y="1517750"/>
              <a:ext cx="66000" cy="55800"/>
            </a:xfrm>
            <a:custGeom>
              <a:avLst/>
              <a:gdLst/>
              <a:ahLst/>
              <a:cxnLst/>
              <a:rect l="l" t="t" r="r" b="b"/>
              <a:pathLst>
                <a:path w="2640" h="2232" extrusionOk="0">
                  <a:moveTo>
                    <a:pt x="1385" y="0"/>
                  </a:moveTo>
                  <a:cubicBezTo>
                    <a:pt x="1076" y="0"/>
                    <a:pt x="758" y="89"/>
                    <a:pt x="508" y="252"/>
                  </a:cubicBezTo>
                  <a:cubicBezTo>
                    <a:pt x="236" y="424"/>
                    <a:pt x="37" y="705"/>
                    <a:pt x="18" y="1013"/>
                  </a:cubicBezTo>
                  <a:cubicBezTo>
                    <a:pt x="0" y="1295"/>
                    <a:pt x="127" y="1567"/>
                    <a:pt x="309" y="1775"/>
                  </a:cubicBezTo>
                  <a:cubicBezTo>
                    <a:pt x="567" y="2066"/>
                    <a:pt x="953" y="2232"/>
                    <a:pt x="1338" y="2232"/>
                  </a:cubicBezTo>
                  <a:cubicBezTo>
                    <a:pt x="1494" y="2232"/>
                    <a:pt x="1649" y="2205"/>
                    <a:pt x="1796" y="2147"/>
                  </a:cubicBezTo>
                  <a:cubicBezTo>
                    <a:pt x="2304" y="1947"/>
                    <a:pt x="2639" y="1367"/>
                    <a:pt x="2521" y="832"/>
                  </a:cubicBezTo>
                  <a:cubicBezTo>
                    <a:pt x="2402" y="252"/>
                    <a:pt x="1904" y="0"/>
                    <a:pt x="1385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4579400" y="1152300"/>
              <a:ext cx="36975" cy="31500"/>
            </a:xfrm>
            <a:custGeom>
              <a:avLst/>
              <a:gdLst/>
              <a:ahLst/>
              <a:cxnLst/>
              <a:rect l="l" t="t" r="r" b="b"/>
              <a:pathLst>
                <a:path w="1479" h="1260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3"/>
                  </a:cubicBezTo>
                  <a:cubicBezTo>
                    <a:pt x="1297" y="1096"/>
                    <a:pt x="1479" y="769"/>
                    <a:pt x="1424" y="470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4044625" y="11523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6" y="0"/>
                  </a:moveTo>
                  <a:cubicBezTo>
                    <a:pt x="610" y="0"/>
                    <a:pt x="428" y="51"/>
                    <a:pt x="281" y="143"/>
                  </a:cubicBezTo>
                  <a:cubicBezTo>
                    <a:pt x="136" y="234"/>
                    <a:pt x="2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1"/>
                    <a:pt x="1080" y="0"/>
                    <a:pt x="786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4561500" y="15658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0"/>
                  </a:moveTo>
                  <a:cubicBezTo>
                    <a:pt x="606" y="0"/>
                    <a:pt x="424" y="51"/>
                    <a:pt x="281" y="143"/>
                  </a:cubicBezTo>
                  <a:cubicBezTo>
                    <a:pt x="136" y="234"/>
                    <a:pt x="1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8" y="1259"/>
                    <a:pt x="755" y="1259"/>
                  </a:cubicBezTo>
                  <a:cubicBezTo>
                    <a:pt x="842" y="1259"/>
                    <a:pt x="927" y="1244"/>
                    <a:pt x="1007" y="1213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1"/>
                    <a:pt x="1076" y="0"/>
                    <a:pt x="782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4749650" y="1464475"/>
              <a:ext cx="36975" cy="31450"/>
            </a:xfrm>
            <a:custGeom>
              <a:avLst/>
              <a:gdLst/>
              <a:ahLst/>
              <a:cxnLst/>
              <a:rect l="l" t="t" r="r" b="b"/>
              <a:pathLst>
                <a:path w="1479" h="1258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69"/>
                  </a:cubicBezTo>
                  <a:cubicBezTo>
                    <a:pt x="1" y="723"/>
                    <a:pt x="64" y="878"/>
                    <a:pt x="173" y="995"/>
                  </a:cubicBezTo>
                  <a:cubicBezTo>
                    <a:pt x="318" y="1160"/>
                    <a:pt x="543" y="1257"/>
                    <a:pt x="763" y="1257"/>
                  </a:cubicBezTo>
                  <a:cubicBezTo>
                    <a:pt x="847" y="1257"/>
                    <a:pt x="930" y="1243"/>
                    <a:pt x="1007" y="1213"/>
                  </a:cubicBezTo>
                  <a:cubicBezTo>
                    <a:pt x="1297" y="1095"/>
                    <a:pt x="1479" y="769"/>
                    <a:pt x="1424" y="469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4505275" y="1040375"/>
              <a:ext cx="37200" cy="31525"/>
            </a:xfrm>
            <a:custGeom>
              <a:avLst/>
              <a:gdLst/>
              <a:ahLst/>
              <a:cxnLst/>
              <a:rect l="l" t="t" r="r" b="b"/>
              <a:pathLst>
                <a:path w="1488" h="1261" extrusionOk="0">
                  <a:moveTo>
                    <a:pt x="781" y="0"/>
                  </a:moveTo>
                  <a:cubicBezTo>
                    <a:pt x="606" y="0"/>
                    <a:pt x="426" y="50"/>
                    <a:pt x="282" y="141"/>
                  </a:cubicBezTo>
                  <a:cubicBezTo>
                    <a:pt x="137" y="241"/>
                    <a:pt x="19" y="395"/>
                    <a:pt x="10" y="576"/>
                  </a:cubicBezTo>
                  <a:cubicBezTo>
                    <a:pt x="0" y="730"/>
                    <a:pt x="73" y="884"/>
                    <a:pt x="173" y="1002"/>
                  </a:cubicBezTo>
                  <a:cubicBezTo>
                    <a:pt x="321" y="1164"/>
                    <a:pt x="539" y="1261"/>
                    <a:pt x="756" y="1261"/>
                  </a:cubicBezTo>
                  <a:cubicBezTo>
                    <a:pt x="844" y="1261"/>
                    <a:pt x="932" y="1245"/>
                    <a:pt x="1016" y="1211"/>
                  </a:cubicBezTo>
                  <a:cubicBezTo>
                    <a:pt x="1297" y="1102"/>
                    <a:pt x="1488" y="776"/>
                    <a:pt x="1424" y="467"/>
                  </a:cubicBezTo>
                  <a:cubicBezTo>
                    <a:pt x="1356" y="142"/>
                    <a:pt x="1076" y="0"/>
                    <a:pt x="781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439917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28" y="234"/>
                    <a:pt x="19" y="398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7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4386025" y="14329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37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4080450" y="1502100"/>
              <a:ext cx="36975" cy="31475"/>
            </a:xfrm>
            <a:custGeom>
              <a:avLst/>
              <a:gdLst/>
              <a:ahLst/>
              <a:cxnLst/>
              <a:rect l="l" t="t" r="r" b="b"/>
              <a:pathLst>
                <a:path w="1479" h="1259" extrusionOk="0">
                  <a:moveTo>
                    <a:pt x="779" y="0"/>
                  </a:moveTo>
                  <a:cubicBezTo>
                    <a:pt x="604" y="0"/>
                    <a:pt x="424" y="51"/>
                    <a:pt x="281" y="143"/>
                  </a:cubicBezTo>
                  <a:cubicBezTo>
                    <a:pt x="127" y="234"/>
                    <a:pt x="18" y="397"/>
                    <a:pt x="9" y="569"/>
                  </a:cubicBezTo>
                  <a:cubicBezTo>
                    <a:pt x="0" y="724"/>
                    <a:pt x="64" y="878"/>
                    <a:pt x="172" y="996"/>
                  </a:cubicBezTo>
                  <a:cubicBezTo>
                    <a:pt x="315" y="1165"/>
                    <a:pt x="537" y="1259"/>
                    <a:pt x="755" y="1259"/>
                  </a:cubicBezTo>
                  <a:cubicBezTo>
                    <a:pt x="841" y="1259"/>
                    <a:pt x="927" y="1244"/>
                    <a:pt x="1007" y="1213"/>
                  </a:cubicBezTo>
                  <a:cubicBezTo>
                    <a:pt x="1288" y="1095"/>
                    <a:pt x="1478" y="769"/>
                    <a:pt x="1415" y="470"/>
                  </a:cubicBezTo>
                  <a:cubicBezTo>
                    <a:pt x="1347" y="141"/>
                    <a:pt x="1070" y="0"/>
                    <a:pt x="779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4221225" y="1226875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1"/>
                  </a:moveTo>
                  <a:cubicBezTo>
                    <a:pt x="606" y="1"/>
                    <a:pt x="424" y="52"/>
                    <a:pt x="281" y="144"/>
                  </a:cubicBezTo>
                  <a:cubicBezTo>
                    <a:pt x="136" y="234"/>
                    <a:pt x="18" y="398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7" y="1259"/>
                    <a:pt x="755" y="1259"/>
                  </a:cubicBezTo>
                  <a:cubicBezTo>
                    <a:pt x="842" y="1259"/>
                    <a:pt x="927" y="1245"/>
                    <a:pt x="1007" y="1214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2"/>
                    <a:pt x="1076" y="1"/>
                    <a:pt x="782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4329575" y="16091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0"/>
                  </a:moveTo>
                  <a:cubicBezTo>
                    <a:pt x="611" y="0"/>
                    <a:pt x="428" y="51"/>
                    <a:pt x="282" y="143"/>
                  </a:cubicBezTo>
                  <a:cubicBezTo>
                    <a:pt x="137" y="234"/>
                    <a:pt x="28" y="397"/>
                    <a:pt x="10" y="570"/>
                  </a:cubicBezTo>
                  <a:cubicBezTo>
                    <a:pt x="1" y="733"/>
                    <a:pt x="73" y="887"/>
                    <a:pt x="173" y="996"/>
                  </a:cubicBezTo>
                  <a:cubicBezTo>
                    <a:pt x="322" y="1165"/>
                    <a:pt x="542" y="1259"/>
                    <a:pt x="761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8" y="1095"/>
                    <a:pt x="1488" y="769"/>
                    <a:pt x="1424" y="470"/>
                  </a:cubicBezTo>
                  <a:cubicBezTo>
                    <a:pt x="1357" y="141"/>
                    <a:pt x="1080" y="0"/>
                    <a:pt x="787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480202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1"/>
                  </a:moveTo>
                  <a:cubicBezTo>
                    <a:pt x="610" y="1"/>
                    <a:pt x="428" y="52"/>
                    <a:pt x="282" y="144"/>
                  </a:cubicBezTo>
                  <a:cubicBezTo>
                    <a:pt x="136" y="234"/>
                    <a:pt x="28" y="398"/>
                    <a:pt x="10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80" y="1"/>
                    <a:pt x="78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35"/>
          <p:cNvGrpSpPr/>
          <p:nvPr/>
        </p:nvGrpSpPr>
        <p:grpSpPr>
          <a:xfrm>
            <a:off x="481441" y="424524"/>
            <a:ext cx="883913" cy="712131"/>
            <a:chOff x="4044625" y="1000425"/>
            <a:chExt cx="794600" cy="640175"/>
          </a:xfrm>
        </p:grpSpPr>
        <p:sp>
          <p:nvSpPr>
            <p:cNvPr id="433" name="Google Shape;433;p35"/>
            <p:cNvSpPr/>
            <p:nvPr/>
          </p:nvSpPr>
          <p:spPr>
            <a:xfrm>
              <a:off x="4639025" y="1071825"/>
              <a:ext cx="65775" cy="55825"/>
            </a:xfrm>
            <a:custGeom>
              <a:avLst/>
              <a:gdLst/>
              <a:ahLst/>
              <a:cxnLst/>
              <a:rect l="l" t="t" r="r" b="b"/>
              <a:pathLst>
                <a:path w="2631" h="2233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24"/>
                    <a:pt x="37" y="706"/>
                    <a:pt x="19" y="1014"/>
                  </a:cubicBezTo>
                  <a:cubicBezTo>
                    <a:pt x="1" y="1295"/>
                    <a:pt x="128" y="1567"/>
                    <a:pt x="309" y="1776"/>
                  </a:cubicBezTo>
                  <a:cubicBezTo>
                    <a:pt x="567" y="2066"/>
                    <a:pt x="954" y="2232"/>
                    <a:pt x="1338" y="2232"/>
                  </a:cubicBezTo>
                  <a:cubicBezTo>
                    <a:pt x="1494" y="2232"/>
                    <a:pt x="1650" y="2205"/>
                    <a:pt x="1796" y="2147"/>
                  </a:cubicBezTo>
                  <a:cubicBezTo>
                    <a:pt x="2295" y="1948"/>
                    <a:pt x="2630" y="1367"/>
                    <a:pt x="2521" y="832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4274275" y="100042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0" y="0"/>
                  </a:moveTo>
                  <a:cubicBezTo>
                    <a:pt x="1071" y="0"/>
                    <a:pt x="753" y="89"/>
                    <a:pt x="499" y="252"/>
                  </a:cubicBezTo>
                  <a:cubicBezTo>
                    <a:pt x="236" y="415"/>
                    <a:pt x="36" y="696"/>
                    <a:pt x="18" y="1013"/>
                  </a:cubicBezTo>
                  <a:cubicBezTo>
                    <a:pt x="0" y="1285"/>
                    <a:pt x="118" y="1557"/>
                    <a:pt x="299" y="1766"/>
                  </a:cubicBezTo>
                  <a:cubicBezTo>
                    <a:pt x="560" y="2059"/>
                    <a:pt x="950" y="2230"/>
                    <a:pt x="1338" y="2230"/>
                  </a:cubicBezTo>
                  <a:cubicBezTo>
                    <a:pt x="1491" y="2230"/>
                    <a:pt x="1643" y="2203"/>
                    <a:pt x="1787" y="2147"/>
                  </a:cubicBezTo>
                  <a:cubicBezTo>
                    <a:pt x="2294" y="1938"/>
                    <a:pt x="2630" y="1367"/>
                    <a:pt x="2521" y="832"/>
                  </a:cubicBezTo>
                  <a:cubicBezTo>
                    <a:pt x="2396" y="252"/>
                    <a:pt x="1900" y="0"/>
                    <a:pt x="1380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4131000" y="1286275"/>
              <a:ext cx="65750" cy="55775"/>
            </a:xfrm>
            <a:custGeom>
              <a:avLst/>
              <a:gdLst/>
              <a:ahLst/>
              <a:cxnLst/>
              <a:rect l="l" t="t" r="r" b="b"/>
              <a:pathLst>
                <a:path w="2630" h="2231" extrusionOk="0">
                  <a:moveTo>
                    <a:pt x="1383" y="1"/>
                  </a:moveTo>
                  <a:cubicBezTo>
                    <a:pt x="1072" y="1"/>
                    <a:pt x="753" y="90"/>
                    <a:pt x="499" y="252"/>
                  </a:cubicBezTo>
                  <a:cubicBezTo>
                    <a:pt x="236" y="416"/>
                    <a:pt x="37" y="697"/>
                    <a:pt x="18" y="1014"/>
                  </a:cubicBezTo>
                  <a:cubicBezTo>
                    <a:pt x="0" y="1286"/>
                    <a:pt x="118" y="1558"/>
                    <a:pt x="309" y="1767"/>
                  </a:cubicBezTo>
                  <a:cubicBezTo>
                    <a:pt x="562" y="2059"/>
                    <a:pt x="956" y="2231"/>
                    <a:pt x="1342" y="2231"/>
                  </a:cubicBezTo>
                  <a:cubicBezTo>
                    <a:pt x="1494" y="2231"/>
                    <a:pt x="1646" y="2204"/>
                    <a:pt x="1787" y="2148"/>
                  </a:cubicBezTo>
                  <a:cubicBezTo>
                    <a:pt x="2294" y="1939"/>
                    <a:pt x="2630" y="1368"/>
                    <a:pt x="2521" y="833"/>
                  </a:cubicBezTo>
                  <a:cubicBezTo>
                    <a:pt x="2402" y="253"/>
                    <a:pt x="1905" y="1"/>
                    <a:pt x="13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4421400" y="1286275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5" y="1"/>
                  </a:moveTo>
                  <a:cubicBezTo>
                    <a:pt x="1076" y="1"/>
                    <a:pt x="758" y="90"/>
                    <a:pt x="508" y="252"/>
                  </a:cubicBezTo>
                  <a:cubicBezTo>
                    <a:pt x="245" y="416"/>
                    <a:pt x="37" y="697"/>
                    <a:pt x="18" y="1014"/>
                  </a:cubicBezTo>
                  <a:cubicBezTo>
                    <a:pt x="0" y="1286"/>
                    <a:pt x="127" y="1558"/>
                    <a:pt x="309" y="1767"/>
                  </a:cubicBezTo>
                  <a:cubicBezTo>
                    <a:pt x="569" y="2059"/>
                    <a:pt x="959" y="2231"/>
                    <a:pt x="1347" y="2231"/>
                  </a:cubicBezTo>
                  <a:cubicBezTo>
                    <a:pt x="1500" y="2231"/>
                    <a:pt x="1652" y="2204"/>
                    <a:pt x="1796" y="2148"/>
                  </a:cubicBezTo>
                  <a:cubicBezTo>
                    <a:pt x="2304" y="1939"/>
                    <a:pt x="2639" y="1368"/>
                    <a:pt x="2521" y="833"/>
                  </a:cubicBezTo>
                  <a:cubicBezTo>
                    <a:pt x="2402" y="253"/>
                    <a:pt x="1905" y="1"/>
                    <a:pt x="1385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4621350" y="1258400"/>
              <a:ext cx="66000" cy="55775"/>
            </a:xfrm>
            <a:custGeom>
              <a:avLst/>
              <a:gdLst/>
              <a:ahLst/>
              <a:cxnLst/>
              <a:rect l="l" t="t" r="r" b="b"/>
              <a:pathLst>
                <a:path w="2640" h="2231" extrusionOk="0">
                  <a:moveTo>
                    <a:pt x="1389" y="1"/>
                  </a:moveTo>
                  <a:cubicBezTo>
                    <a:pt x="1080" y="1"/>
                    <a:pt x="762" y="90"/>
                    <a:pt x="508" y="252"/>
                  </a:cubicBezTo>
                  <a:cubicBezTo>
                    <a:pt x="245" y="415"/>
                    <a:pt x="46" y="696"/>
                    <a:pt x="18" y="1014"/>
                  </a:cubicBezTo>
                  <a:cubicBezTo>
                    <a:pt x="0" y="1286"/>
                    <a:pt x="127" y="1558"/>
                    <a:pt x="309" y="1766"/>
                  </a:cubicBezTo>
                  <a:cubicBezTo>
                    <a:pt x="569" y="2059"/>
                    <a:pt x="959" y="2230"/>
                    <a:pt x="1347" y="2230"/>
                  </a:cubicBezTo>
                  <a:cubicBezTo>
                    <a:pt x="1500" y="2230"/>
                    <a:pt x="1652" y="2204"/>
                    <a:pt x="1796" y="2147"/>
                  </a:cubicBezTo>
                  <a:cubicBezTo>
                    <a:pt x="2304" y="1939"/>
                    <a:pt x="2639" y="1367"/>
                    <a:pt x="2530" y="832"/>
                  </a:cubicBezTo>
                  <a:cubicBezTo>
                    <a:pt x="2405" y="252"/>
                    <a:pt x="1909" y="1"/>
                    <a:pt x="1389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4221000" y="1517750"/>
              <a:ext cx="66000" cy="55800"/>
            </a:xfrm>
            <a:custGeom>
              <a:avLst/>
              <a:gdLst/>
              <a:ahLst/>
              <a:cxnLst/>
              <a:rect l="l" t="t" r="r" b="b"/>
              <a:pathLst>
                <a:path w="2640" h="2232" extrusionOk="0">
                  <a:moveTo>
                    <a:pt x="1385" y="0"/>
                  </a:moveTo>
                  <a:cubicBezTo>
                    <a:pt x="1076" y="0"/>
                    <a:pt x="758" y="89"/>
                    <a:pt x="508" y="252"/>
                  </a:cubicBezTo>
                  <a:cubicBezTo>
                    <a:pt x="236" y="424"/>
                    <a:pt x="37" y="705"/>
                    <a:pt x="18" y="1013"/>
                  </a:cubicBezTo>
                  <a:cubicBezTo>
                    <a:pt x="0" y="1295"/>
                    <a:pt x="127" y="1567"/>
                    <a:pt x="309" y="1775"/>
                  </a:cubicBezTo>
                  <a:cubicBezTo>
                    <a:pt x="567" y="2066"/>
                    <a:pt x="953" y="2232"/>
                    <a:pt x="1338" y="2232"/>
                  </a:cubicBezTo>
                  <a:cubicBezTo>
                    <a:pt x="1494" y="2232"/>
                    <a:pt x="1649" y="2205"/>
                    <a:pt x="1796" y="2147"/>
                  </a:cubicBezTo>
                  <a:cubicBezTo>
                    <a:pt x="2304" y="1947"/>
                    <a:pt x="2639" y="1367"/>
                    <a:pt x="2521" y="832"/>
                  </a:cubicBezTo>
                  <a:cubicBezTo>
                    <a:pt x="2402" y="252"/>
                    <a:pt x="1904" y="0"/>
                    <a:pt x="1385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4579400" y="1152300"/>
              <a:ext cx="36975" cy="31500"/>
            </a:xfrm>
            <a:custGeom>
              <a:avLst/>
              <a:gdLst/>
              <a:ahLst/>
              <a:cxnLst/>
              <a:rect l="l" t="t" r="r" b="b"/>
              <a:pathLst>
                <a:path w="1479" h="1260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3"/>
                  </a:cubicBezTo>
                  <a:cubicBezTo>
                    <a:pt x="1297" y="1096"/>
                    <a:pt x="1479" y="769"/>
                    <a:pt x="1424" y="470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4044625" y="11523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6" y="0"/>
                  </a:moveTo>
                  <a:cubicBezTo>
                    <a:pt x="610" y="0"/>
                    <a:pt x="428" y="51"/>
                    <a:pt x="281" y="143"/>
                  </a:cubicBezTo>
                  <a:cubicBezTo>
                    <a:pt x="136" y="234"/>
                    <a:pt x="2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1"/>
                    <a:pt x="1080" y="0"/>
                    <a:pt x="786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4561500" y="15658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0"/>
                  </a:moveTo>
                  <a:cubicBezTo>
                    <a:pt x="606" y="0"/>
                    <a:pt x="424" y="51"/>
                    <a:pt x="281" y="143"/>
                  </a:cubicBezTo>
                  <a:cubicBezTo>
                    <a:pt x="136" y="234"/>
                    <a:pt x="18" y="397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8" y="1259"/>
                    <a:pt x="755" y="1259"/>
                  </a:cubicBezTo>
                  <a:cubicBezTo>
                    <a:pt x="842" y="1259"/>
                    <a:pt x="927" y="1244"/>
                    <a:pt x="1007" y="1213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1"/>
                    <a:pt x="1076" y="0"/>
                    <a:pt x="782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4749650" y="1464475"/>
              <a:ext cx="36975" cy="31450"/>
            </a:xfrm>
            <a:custGeom>
              <a:avLst/>
              <a:gdLst/>
              <a:ahLst/>
              <a:cxnLst/>
              <a:rect l="l" t="t" r="r" b="b"/>
              <a:pathLst>
                <a:path w="1479" h="1258" extrusionOk="0">
                  <a:moveTo>
                    <a:pt x="783" y="0"/>
                  </a:moveTo>
                  <a:cubicBezTo>
                    <a:pt x="606" y="0"/>
                    <a:pt x="425" y="51"/>
                    <a:pt x="282" y="143"/>
                  </a:cubicBezTo>
                  <a:cubicBezTo>
                    <a:pt x="128" y="234"/>
                    <a:pt x="19" y="397"/>
                    <a:pt x="10" y="569"/>
                  </a:cubicBezTo>
                  <a:cubicBezTo>
                    <a:pt x="1" y="723"/>
                    <a:pt x="64" y="878"/>
                    <a:pt x="173" y="995"/>
                  </a:cubicBezTo>
                  <a:cubicBezTo>
                    <a:pt x="318" y="1160"/>
                    <a:pt x="543" y="1257"/>
                    <a:pt x="763" y="1257"/>
                  </a:cubicBezTo>
                  <a:cubicBezTo>
                    <a:pt x="847" y="1257"/>
                    <a:pt x="930" y="1243"/>
                    <a:pt x="1007" y="1213"/>
                  </a:cubicBezTo>
                  <a:cubicBezTo>
                    <a:pt x="1297" y="1095"/>
                    <a:pt x="1479" y="769"/>
                    <a:pt x="1424" y="469"/>
                  </a:cubicBezTo>
                  <a:cubicBezTo>
                    <a:pt x="1356" y="141"/>
                    <a:pt x="1076" y="0"/>
                    <a:pt x="783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4505275" y="1040375"/>
              <a:ext cx="37200" cy="31525"/>
            </a:xfrm>
            <a:custGeom>
              <a:avLst/>
              <a:gdLst/>
              <a:ahLst/>
              <a:cxnLst/>
              <a:rect l="l" t="t" r="r" b="b"/>
              <a:pathLst>
                <a:path w="1488" h="1261" extrusionOk="0">
                  <a:moveTo>
                    <a:pt x="781" y="0"/>
                  </a:moveTo>
                  <a:cubicBezTo>
                    <a:pt x="606" y="0"/>
                    <a:pt x="426" y="50"/>
                    <a:pt x="282" y="141"/>
                  </a:cubicBezTo>
                  <a:cubicBezTo>
                    <a:pt x="137" y="241"/>
                    <a:pt x="19" y="395"/>
                    <a:pt x="10" y="576"/>
                  </a:cubicBezTo>
                  <a:cubicBezTo>
                    <a:pt x="0" y="730"/>
                    <a:pt x="73" y="884"/>
                    <a:pt x="173" y="1002"/>
                  </a:cubicBezTo>
                  <a:cubicBezTo>
                    <a:pt x="321" y="1164"/>
                    <a:pt x="539" y="1261"/>
                    <a:pt x="756" y="1261"/>
                  </a:cubicBezTo>
                  <a:cubicBezTo>
                    <a:pt x="844" y="1261"/>
                    <a:pt x="932" y="1245"/>
                    <a:pt x="1016" y="1211"/>
                  </a:cubicBezTo>
                  <a:cubicBezTo>
                    <a:pt x="1297" y="1102"/>
                    <a:pt x="1488" y="776"/>
                    <a:pt x="1424" y="467"/>
                  </a:cubicBezTo>
                  <a:cubicBezTo>
                    <a:pt x="1356" y="142"/>
                    <a:pt x="1076" y="0"/>
                    <a:pt x="781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439917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28" y="234"/>
                    <a:pt x="19" y="398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7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4386025" y="14329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3" y="1"/>
                  </a:moveTo>
                  <a:cubicBezTo>
                    <a:pt x="606" y="1"/>
                    <a:pt x="425" y="52"/>
                    <a:pt x="282" y="144"/>
                  </a:cubicBezTo>
                  <a:cubicBezTo>
                    <a:pt x="137" y="234"/>
                    <a:pt x="19" y="397"/>
                    <a:pt x="10" y="570"/>
                  </a:cubicBezTo>
                  <a:cubicBezTo>
                    <a:pt x="1" y="724"/>
                    <a:pt x="64" y="878"/>
                    <a:pt x="173" y="996"/>
                  </a:cubicBezTo>
                  <a:cubicBezTo>
                    <a:pt x="316" y="1165"/>
                    <a:pt x="538" y="1259"/>
                    <a:pt x="756" y="1259"/>
                  </a:cubicBezTo>
                  <a:cubicBezTo>
                    <a:pt x="842" y="1259"/>
                    <a:pt x="928" y="1244"/>
                    <a:pt x="1007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76" y="1"/>
                    <a:pt x="783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4080450" y="1502100"/>
              <a:ext cx="36975" cy="31475"/>
            </a:xfrm>
            <a:custGeom>
              <a:avLst/>
              <a:gdLst/>
              <a:ahLst/>
              <a:cxnLst/>
              <a:rect l="l" t="t" r="r" b="b"/>
              <a:pathLst>
                <a:path w="1479" h="1259" extrusionOk="0">
                  <a:moveTo>
                    <a:pt x="779" y="0"/>
                  </a:moveTo>
                  <a:cubicBezTo>
                    <a:pt x="604" y="0"/>
                    <a:pt x="424" y="51"/>
                    <a:pt x="281" y="143"/>
                  </a:cubicBezTo>
                  <a:cubicBezTo>
                    <a:pt x="127" y="234"/>
                    <a:pt x="18" y="397"/>
                    <a:pt x="9" y="569"/>
                  </a:cubicBezTo>
                  <a:cubicBezTo>
                    <a:pt x="0" y="724"/>
                    <a:pt x="64" y="878"/>
                    <a:pt x="172" y="996"/>
                  </a:cubicBezTo>
                  <a:cubicBezTo>
                    <a:pt x="315" y="1165"/>
                    <a:pt x="537" y="1259"/>
                    <a:pt x="755" y="1259"/>
                  </a:cubicBezTo>
                  <a:cubicBezTo>
                    <a:pt x="841" y="1259"/>
                    <a:pt x="927" y="1244"/>
                    <a:pt x="1007" y="1213"/>
                  </a:cubicBezTo>
                  <a:cubicBezTo>
                    <a:pt x="1288" y="1095"/>
                    <a:pt x="1478" y="769"/>
                    <a:pt x="1415" y="470"/>
                  </a:cubicBezTo>
                  <a:cubicBezTo>
                    <a:pt x="1347" y="141"/>
                    <a:pt x="1070" y="0"/>
                    <a:pt x="779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4221225" y="1226875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2" y="1"/>
                  </a:moveTo>
                  <a:cubicBezTo>
                    <a:pt x="606" y="1"/>
                    <a:pt x="424" y="52"/>
                    <a:pt x="281" y="144"/>
                  </a:cubicBezTo>
                  <a:cubicBezTo>
                    <a:pt x="136" y="234"/>
                    <a:pt x="18" y="398"/>
                    <a:pt x="9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16" y="1165"/>
                    <a:pt x="537" y="1259"/>
                    <a:pt x="755" y="1259"/>
                  </a:cubicBezTo>
                  <a:cubicBezTo>
                    <a:pt x="842" y="1259"/>
                    <a:pt x="927" y="1245"/>
                    <a:pt x="1007" y="1214"/>
                  </a:cubicBezTo>
                  <a:cubicBezTo>
                    <a:pt x="1297" y="1096"/>
                    <a:pt x="1487" y="769"/>
                    <a:pt x="1424" y="470"/>
                  </a:cubicBezTo>
                  <a:cubicBezTo>
                    <a:pt x="1356" y="142"/>
                    <a:pt x="1076" y="1"/>
                    <a:pt x="782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4329575" y="160910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0"/>
                  </a:moveTo>
                  <a:cubicBezTo>
                    <a:pt x="611" y="0"/>
                    <a:pt x="428" y="51"/>
                    <a:pt x="282" y="143"/>
                  </a:cubicBezTo>
                  <a:cubicBezTo>
                    <a:pt x="137" y="234"/>
                    <a:pt x="28" y="397"/>
                    <a:pt x="10" y="570"/>
                  </a:cubicBezTo>
                  <a:cubicBezTo>
                    <a:pt x="1" y="733"/>
                    <a:pt x="73" y="887"/>
                    <a:pt x="173" y="996"/>
                  </a:cubicBezTo>
                  <a:cubicBezTo>
                    <a:pt x="322" y="1165"/>
                    <a:pt x="542" y="1259"/>
                    <a:pt x="761" y="1259"/>
                  </a:cubicBezTo>
                  <a:cubicBezTo>
                    <a:pt x="847" y="1259"/>
                    <a:pt x="934" y="1244"/>
                    <a:pt x="1016" y="1213"/>
                  </a:cubicBezTo>
                  <a:cubicBezTo>
                    <a:pt x="1298" y="1095"/>
                    <a:pt x="1488" y="769"/>
                    <a:pt x="1424" y="470"/>
                  </a:cubicBezTo>
                  <a:cubicBezTo>
                    <a:pt x="1357" y="141"/>
                    <a:pt x="1080" y="0"/>
                    <a:pt x="787" y="0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4802025" y="1159550"/>
              <a:ext cx="37200" cy="31500"/>
            </a:xfrm>
            <a:custGeom>
              <a:avLst/>
              <a:gdLst/>
              <a:ahLst/>
              <a:cxnLst/>
              <a:rect l="l" t="t" r="r" b="b"/>
              <a:pathLst>
                <a:path w="1488" h="1260" extrusionOk="0">
                  <a:moveTo>
                    <a:pt x="787" y="1"/>
                  </a:moveTo>
                  <a:cubicBezTo>
                    <a:pt x="610" y="1"/>
                    <a:pt x="428" y="52"/>
                    <a:pt x="282" y="144"/>
                  </a:cubicBezTo>
                  <a:cubicBezTo>
                    <a:pt x="136" y="234"/>
                    <a:pt x="28" y="398"/>
                    <a:pt x="10" y="570"/>
                  </a:cubicBezTo>
                  <a:cubicBezTo>
                    <a:pt x="0" y="724"/>
                    <a:pt x="73" y="878"/>
                    <a:pt x="173" y="996"/>
                  </a:cubicBezTo>
                  <a:cubicBezTo>
                    <a:pt x="322" y="1165"/>
                    <a:pt x="541" y="1259"/>
                    <a:pt x="760" y="1259"/>
                  </a:cubicBezTo>
                  <a:cubicBezTo>
                    <a:pt x="847" y="1259"/>
                    <a:pt x="934" y="1244"/>
                    <a:pt x="1016" y="1214"/>
                  </a:cubicBezTo>
                  <a:cubicBezTo>
                    <a:pt x="1297" y="1096"/>
                    <a:pt x="1488" y="769"/>
                    <a:pt x="1424" y="470"/>
                  </a:cubicBezTo>
                  <a:cubicBezTo>
                    <a:pt x="1356" y="142"/>
                    <a:pt x="1080" y="1"/>
                    <a:pt x="787" y="1"/>
                  </a:cubicBezTo>
                  <a:close/>
                </a:path>
              </a:pathLst>
            </a:custGeom>
            <a:solidFill>
              <a:srgbClr val="6F8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C"/>
        </a:solid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41"/>
          <p:cNvSpPr txBox="1">
            <a:spLocks noGrp="1"/>
          </p:cNvSpPr>
          <p:nvPr>
            <p:ph type="body" idx="1"/>
          </p:nvPr>
        </p:nvSpPr>
        <p:spPr>
          <a:xfrm>
            <a:off x="4213916" y="1636038"/>
            <a:ext cx="4571999" cy="3507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8 wks. Randomized, double-blind clinical trial.</a:t>
            </a:r>
            <a:endParaRPr lang="en-US" sz="2000" b="0" dirty="0">
              <a:solidFill>
                <a:schemeClr val="bg1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100g Pear pulp mix with melatonin(5 mg), magnesium (225mg), and zinc ( 11.25mg). 1 </a:t>
            </a:r>
            <a:r>
              <a:rPr lang="en-US" sz="20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hr</a:t>
            </a:r>
            <a:r>
              <a:rPr lang="en-US" sz="20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 before bedtime.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sz="20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801" name="Google Shape;1801;p41"/>
          <p:cNvCxnSpPr/>
          <p:nvPr/>
        </p:nvCxnSpPr>
        <p:spPr>
          <a:xfrm>
            <a:off x="4213916" y="1820191"/>
            <a:ext cx="0" cy="248910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71D358D0-6951-D367-5077-FA4DAA86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08" y="2008978"/>
            <a:ext cx="2992800" cy="1176900"/>
          </a:xfrm>
        </p:spPr>
        <p:txBody>
          <a:bodyPr/>
          <a:lstStyle/>
          <a:p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Study Design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45E878D-EF5E-63F8-F395-130996EBA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63" y="121003"/>
            <a:ext cx="7772400" cy="1070688"/>
          </a:xfrm>
          <a:prstGeom prst="round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67FAF-B993-8145-19E2-222D1B90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089"/>
            <a:ext cx="9144000" cy="5727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Study I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076B3F-36F2-6DF8-12A5-60395A891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605464"/>
              </p:ext>
            </p:extLst>
          </p:nvPr>
        </p:nvGraphicFramePr>
        <p:xfrm>
          <a:off x="3002282" y="2962666"/>
          <a:ext cx="3141579" cy="196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5745B2-C9DA-DD54-A4DE-C6A53D56A11F}"/>
              </a:ext>
            </a:extLst>
          </p:cNvPr>
          <p:cNvSpPr txBox="1"/>
          <p:nvPr/>
        </p:nvSpPr>
        <p:spPr>
          <a:xfrm>
            <a:off x="199893" y="909756"/>
            <a:ext cx="457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The mixture of melatonin, magnesium, and zinc of pear pulp: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Arial Unicode MS" panose="020B0604020202020204" pitchFamily="34" charset="-128"/>
              </a:rPr>
              <a:t>↓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PSQI score by 6.8 points.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Arial Unicode MS" panose="020B0604020202020204" pitchFamily="34" charset="-128"/>
              </a:rPr>
              <a:t>↑ Total sleeping number.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ea typeface="Arial Unicode MS" panose="020B0604020202020204" pitchFamily="34" charset="-128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Arial Unicode MS" panose="020B0604020202020204" pitchFamily="34" charset="-128"/>
              </a:rPr>
              <a:t>↑ Daily steps.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ea typeface="Arial Unicode MS" panose="020B0604020202020204" pitchFamily="34" charset="-128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Arial Unicode MS" panose="020B0604020202020204" pitchFamily="34" charset="-128"/>
              </a:rPr>
              <a:t>↓ BMI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3FA45180-C36D-C698-F136-D41D412B4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17" y="819273"/>
            <a:ext cx="3033543" cy="2297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13CD1A-3F1F-2912-E078-224BF265B85D}"/>
              </a:ext>
            </a:extLst>
          </p:cNvPr>
          <p:cNvSpPr txBox="1"/>
          <p:nvPr/>
        </p:nvSpPr>
        <p:spPr>
          <a:xfrm>
            <a:off x="3906982" y="4772349"/>
            <a:ext cx="193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Daily Steps</a:t>
            </a:r>
          </a:p>
        </p:txBody>
      </p:sp>
    </p:spTree>
    <p:extLst>
      <p:ext uri="{BB962C8B-B14F-4D97-AF65-F5344CB8AC3E}">
        <p14:creationId xmlns:p14="http://schemas.microsoft.com/office/powerpoint/2010/main" val="286170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C"/>
        </a:solid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41"/>
          <p:cNvSpPr txBox="1">
            <a:spLocks noGrp="1"/>
          </p:cNvSpPr>
          <p:nvPr>
            <p:ph type="body" idx="1"/>
          </p:nvPr>
        </p:nvSpPr>
        <p:spPr>
          <a:xfrm>
            <a:off x="4500282" y="2008978"/>
            <a:ext cx="3939364" cy="2653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doubled-blind randomized 8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wks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clinical trial.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Oral intake of 250 mg magnesium oxide tablets. (2 times/day) </a:t>
            </a:r>
            <a:endParaRPr lang="en-US" sz="2000" b="0" dirty="0">
              <a:effectLst/>
            </a:endParaRPr>
          </a:p>
          <a:p>
            <a:pPr marL="152400" indent="0">
              <a:buNone/>
            </a:pPr>
            <a:br>
              <a:rPr lang="en-US" dirty="0">
                <a:latin typeface="Georgia" panose="02040502050405020303" pitchFamily="18" charset="0"/>
              </a:rPr>
            </a:br>
            <a:endParaRPr dirty="0">
              <a:latin typeface="Georgia" panose="02040502050405020303" pitchFamily="18" charset="0"/>
            </a:endParaRPr>
          </a:p>
        </p:txBody>
      </p:sp>
      <p:cxnSp>
        <p:nvCxnSpPr>
          <p:cNvPr id="1801" name="Google Shape;1801;p41"/>
          <p:cNvCxnSpPr/>
          <p:nvPr/>
        </p:nvCxnSpPr>
        <p:spPr>
          <a:xfrm>
            <a:off x="4213916" y="1820191"/>
            <a:ext cx="0" cy="248910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71D358D0-6951-D367-5077-FA4DAA86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08" y="2008978"/>
            <a:ext cx="2992800" cy="11769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Study Design</a:t>
            </a:r>
            <a:br>
              <a:rPr lang="en-US" sz="3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(Confounding factors included)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962CE6E1-69CB-37D6-FA29-D6C2F6F7A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08" y="96493"/>
            <a:ext cx="7772400" cy="129692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79488"/>
      </p:ext>
    </p:extLst>
  </p:cSld>
  <p:clrMapOvr>
    <a:masterClrMapping/>
  </p:clrMapOvr>
</p:sld>
</file>

<file path=ppt/theme/theme1.xml><?xml version="1.0" encoding="utf-8"?>
<a:theme xmlns:a="http://schemas.openxmlformats.org/drawingml/2006/main" name="Sleep Day Appreciation by Slidesgo">
  <a:themeElements>
    <a:clrScheme name="Simple Light">
      <a:dk1>
        <a:srgbClr val="BBC7C6"/>
      </a:dk1>
      <a:lt1>
        <a:srgbClr val="75908E"/>
      </a:lt1>
      <a:dk2>
        <a:srgbClr val="D2BFA4"/>
      </a:dk2>
      <a:lt2>
        <a:srgbClr val="EAE5DA"/>
      </a:lt2>
      <a:accent1>
        <a:srgbClr val="F5F1EC"/>
      </a:accent1>
      <a:accent2>
        <a:srgbClr val="212121"/>
      </a:accent2>
      <a:accent3>
        <a:srgbClr val="78909C"/>
      </a:accent3>
      <a:accent4>
        <a:srgbClr val="BBC7C6"/>
      </a:accent4>
      <a:accent5>
        <a:srgbClr val="D2BFA4"/>
      </a:accent5>
      <a:accent6>
        <a:srgbClr val="EAE5DA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524</Words>
  <Application>Microsoft Macintosh PowerPoint</Application>
  <PresentationFormat>On-screen Show (16:9)</PresentationFormat>
  <Paragraphs>98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Playfair Display</vt:lpstr>
      <vt:lpstr>Playfair Display SemiBold</vt:lpstr>
      <vt:lpstr>Georgia</vt:lpstr>
      <vt:lpstr>Comfortaa</vt:lpstr>
      <vt:lpstr>Arial</vt:lpstr>
      <vt:lpstr>Wingdings</vt:lpstr>
      <vt:lpstr>Sleep Day Appreciation by Slidesgo</vt:lpstr>
      <vt:lpstr> RQ:  Does Magnesium Supplementation Improve Insomnia in Elderly People ?</vt:lpstr>
      <vt:lpstr>PowerPoint Presentation</vt:lpstr>
      <vt:lpstr>What is Insomnia? </vt:lpstr>
      <vt:lpstr>PowerPoint Presentation</vt:lpstr>
      <vt:lpstr>Magnesium </vt:lpstr>
      <vt:lpstr>Study Criteria </vt:lpstr>
      <vt:lpstr>Study Design</vt:lpstr>
      <vt:lpstr>Study I Results</vt:lpstr>
      <vt:lpstr>Study Design (Confounding factors included)</vt:lpstr>
      <vt:lpstr>PowerPoint Presentation</vt:lpstr>
      <vt:lpstr>Discussion &amp; Future Study Ideas</vt:lpstr>
      <vt:lpstr>Conclusion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Day Appreciation</dc:title>
  <cp:lastModifiedBy>Yao, Kaimanlin</cp:lastModifiedBy>
  <cp:revision>15</cp:revision>
  <dcterms:modified xsi:type="dcterms:W3CDTF">2022-10-03T15:03:49Z</dcterms:modified>
</cp:coreProperties>
</file>