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 Serif"/>
      <p:regular r:id="rId19"/>
      <p:bold r:id="rId20"/>
      <p:italic r:id="rId21"/>
      <p:boldItalic r:id="rId22"/>
    </p:embeddedFont>
    <p:embeddedFont>
      <p:font typeface="Lora Medium"/>
      <p:regular r:id="rId23"/>
      <p:bold r:id="rId24"/>
      <p:italic r:id="rId25"/>
      <p:boldItalic r:id="rId26"/>
    </p:embeddedFont>
    <p:embeddedFont>
      <p:font typeface="Roboto"/>
      <p:regular r:id="rId27"/>
      <p:bold r:id="rId28"/>
      <p:italic r:id="rId29"/>
      <p:boldItalic r:id="rId30"/>
    </p:embeddedFont>
    <p:embeddedFont>
      <p:font typeface="Lora SemiBold"/>
      <p:regular r:id="rId31"/>
      <p:bold r:id="rId32"/>
      <p:italic r:id="rId33"/>
      <p:boldItalic r:id="rId34"/>
    </p:embeddedFont>
    <p:embeddedFont>
      <p:font typeface="Lora"/>
      <p:regular r:id="rId35"/>
      <p:bold r:id="rId36"/>
      <p:italic r:id="rId37"/>
      <p:boldItalic r:id="rId38"/>
    </p:embeddedFont>
    <p:embeddedFont>
      <p:font typeface="Fira Sans"/>
      <p:regular r:id="rId39"/>
      <p:bold r:id="rId40"/>
      <p:italic r:id="rId41"/>
      <p:boldItalic r:id="rId42"/>
    </p:embeddedFont>
    <p:embeddedFont>
      <p:font typeface="Fira Sans Extra Condensed"/>
      <p:regular r:id="rId43"/>
      <p:bold r:id="rId44"/>
      <p:italic r:id="rId45"/>
      <p:boldItalic r:id="rId46"/>
    </p:embeddedFont>
    <p:embeddedFont>
      <p:font typeface="Roboto Serif SemiBold"/>
      <p:regular r:id="rId47"/>
      <p:bold r:id="rId48"/>
      <p:italic r:id="rId49"/>
      <p:boldItalic r:id="rId50"/>
    </p:embeddedFont>
    <p:embeddedFont>
      <p:font typeface="Merriweather"/>
      <p:regular r:id="rId51"/>
      <p:bold r:id="rId52"/>
      <p:italic r:id="rId53"/>
      <p:boldItalic r:id="rId54"/>
    </p:embeddedFont>
    <p:embeddedFont>
      <p:font typeface="Fira Sans Extra Condensed SemiBold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-bold.fntdata"/><Relationship Id="rId42" Type="http://schemas.openxmlformats.org/officeDocument/2006/relationships/font" Target="fonts/FiraSans-boldItalic.fntdata"/><Relationship Id="rId41" Type="http://schemas.openxmlformats.org/officeDocument/2006/relationships/font" Target="fonts/FiraSans-italic.fntdata"/><Relationship Id="rId44" Type="http://schemas.openxmlformats.org/officeDocument/2006/relationships/font" Target="fonts/FiraSansExtraCondensed-bold.fntdata"/><Relationship Id="rId43" Type="http://schemas.openxmlformats.org/officeDocument/2006/relationships/font" Target="fonts/FiraSansExtraCondensed-regular.fntdata"/><Relationship Id="rId46" Type="http://schemas.openxmlformats.org/officeDocument/2006/relationships/font" Target="fonts/FiraSansExtraCondensed-boldItalic.fntdata"/><Relationship Id="rId45" Type="http://schemas.openxmlformats.org/officeDocument/2006/relationships/font" Target="fonts/FiraSansExtraCondense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SerifSemiBold-bold.fntdata"/><Relationship Id="rId47" Type="http://schemas.openxmlformats.org/officeDocument/2006/relationships/font" Target="fonts/RobotoSerifSemiBold-regular.fntdata"/><Relationship Id="rId49" Type="http://schemas.openxmlformats.org/officeDocument/2006/relationships/font" Target="fonts/RobotoSerif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oraSemiBold-regular.fntdata"/><Relationship Id="rId30" Type="http://schemas.openxmlformats.org/officeDocument/2006/relationships/font" Target="fonts/Roboto-boldItalic.fntdata"/><Relationship Id="rId33" Type="http://schemas.openxmlformats.org/officeDocument/2006/relationships/font" Target="fonts/LoraSemiBold-italic.fntdata"/><Relationship Id="rId32" Type="http://schemas.openxmlformats.org/officeDocument/2006/relationships/font" Target="fonts/LoraSemiBold-bold.fntdata"/><Relationship Id="rId35" Type="http://schemas.openxmlformats.org/officeDocument/2006/relationships/font" Target="fonts/Lora-regular.fntdata"/><Relationship Id="rId34" Type="http://schemas.openxmlformats.org/officeDocument/2006/relationships/font" Target="fonts/LoraSemiBold-boldItalic.fntdata"/><Relationship Id="rId37" Type="http://schemas.openxmlformats.org/officeDocument/2006/relationships/font" Target="fonts/Lora-italic.fntdata"/><Relationship Id="rId36" Type="http://schemas.openxmlformats.org/officeDocument/2006/relationships/font" Target="fonts/Lora-bold.fntdata"/><Relationship Id="rId39" Type="http://schemas.openxmlformats.org/officeDocument/2006/relationships/font" Target="fonts/FiraSans-regular.fntdata"/><Relationship Id="rId38" Type="http://schemas.openxmlformats.org/officeDocument/2006/relationships/font" Target="fonts/Lora-boldItalic.fntdata"/><Relationship Id="rId20" Type="http://schemas.openxmlformats.org/officeDocument/2006/relationships/font" Target="fonts/RobotoSerif-bold.fntdata"/><Relationship Id="rId22" Type="http://schemas.openxmlformats.org/officeDocument/2006/relationships/font" Target="fonts/RobotoSerif-boldItalic.fntdata"/><Relationship Id="rId21" Type="http://schemas.openxmlformats.org/officeDocument/2006/relationships/font" Target="fonts/RobotoSerif-italic.fntdata"/><Relationship Id="rId24" Type="http://schemas.openxmlformats.org/officeDocument/2006/relationships/font" Target="fonts/LoraMedium-bold.fntdata"/><Relationship Id="rId23" Type="http://schemas.openxmlformats.org/officeDocument/2006/relationships/font" Target="fonts/LoraMedium-regular.fntdata"/><Relationship Id="rId26" Type="http://schemas.openxmlformats.org/officeDocument/2006/relationships/font" Target="fonts/LoraMedium-boldItalic.fntdata"/><Relationship Id="rId25" Type="http://schemas.openxmlformats.org/officeDocument/2006/relationships/font" Target="fonts/LoraMedium-italic.fntdata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29" Type="http://schemas.openxmlformats.org/officeDocument/2006/relationships/font" Target="fonts/Roboto-italic.fntdata"/><Relationship Id="rId51" Type="http://schemas.openxmlformats.org/officeDocument/2006/relationships/font" Target="fonts/Merriweather-regular.fntdata"/><Relationship Id="rId50" Type="http://schemas.openxmlformats.org/officeDocument/2006/relationships/font" Target="fonts/RobotoSerifSemiBold-boldItalic.fntdata"/><Relationship Id="rId53" Type="http://schemas.openxmlformats.org/officeDocument/2006/relationships/font" Target="fonts/Merriweather-italic.fntdata"/><Relationship Id="rId52" Type="http://schemas.openxmlformats.org/officeDocument/2006/relationships/font" Target="fonts/Merriweather-bold.fntdata"/><Relationship Id="rId11" Type="http://schemas.openxmlformats.org/officeDocument/2006/relationships/slide" Target="slides/slide6.xml"/><Relationship Id="rId55" Type="http://schemas.openxmlformats.org/officeDocument/2006/relationships/font" Target="fonts/FiraSansExtraCondensedSemiBold-regular.fntdata"/><Relationship Id="rId10" Type="http://schemas.openxmlformats.org/officeDocument/2006/relationships/slide" Target="slides/slide5.xml"/><Relationship Id="rId54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57" Type="http://schemas.openxmlformats.org/officeDocument/2006/relationships/font" Target="fonts/FiraSansExtraCondensedSemiBold-italic.fntdata"/><Relationship Id="rId12" Type="http://schemas.openxmlformats.org/officeDocument/2006/relationships/slide" Target="slides/slide7.xml"/><Relationship Id="rId56" Type="http://schemas.openxmlformats.org/officeDocument/2006/relationships/font" Target="fonts/FiraSansExtraCondensedSemiBold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FiraSansExtraCondensedSemiBold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Serif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dcb566e1d5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dcb566e1d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b441bf79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b441bf79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b055297be6_0_7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b055297be6_0_7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b055297be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b055297be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b39106f701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b39106f701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b39106f70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b39106f70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98591eaa3_0_6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98591eaa3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b39106f701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b39106f701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3ddddd57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b3ddddd57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3ddddd579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b3ddddd579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b055297be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b055297be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b055297be6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b055297be6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b055297be6_0_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b055297be6_0_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270925" y="1552075"/>
            <a:ext cx="3370500" cy="161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b="0" sz="4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270824" y="3163625"/>
            <a:ext cx="33705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13"/>
          <p:cNvSpPr/>
          <p:nvPr/>
        </p:nvSpPr>
        <p:spPr>
          <a:xfrm>
            <a:off x="3341300" y="314875"/>
            <a:ext cx="5486400" cy="451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3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3"/>
          <p:cNvSpPr/>
          <p:nvPr/>
        </p:nvSpPr>
        <p:spPr>
          <a:xfrm>
            <a:off x="3341300" y="314875"/>
            <a:ext cx="5486400" cy="1134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13"/>
          <p:cNvSpPr txBox="1"/>
          <p:nvPr>
            <p:ph type="title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4" name="Google Shape;44;p13"/>
          <p:cNvSpPr txBox="1"/>
          <p:nvPr>
            <p:ph idx="1" type="body"/>
          </p:nvPr>
        </p:nvSpPr>
        <p:spPr>
          <a:xfrm>
            <a:off x="3539325" y="593900"/>
            <a:ext cx="5090400" cy="4011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45" name="Google Shape;4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" name="Google Shape;3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b="1" sz="30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 SemiBold"/>
              <a:buChar char="●"/>
              <a:defRPr>
                <a:solidFill>
                  <a:schemeClr val="dk1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 SemiBold"/>
              <a:buChar char="○"/>
              <a:defRPr>
                <a:solidFill>
                  <a:schemeClr val="dk1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 SemiBold"/>
              <a:buChar char="■"/>
              <a:defRPr>
                <a:solidFill>
                  <a:schemeClr val="dk1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 SemiBold"/>
              <a:buChar char="●"/>
              <a:defRPr>
                <a:solidFill>
                  <a:schemeClr val="dk1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 SemiBold"/>
              <a:buChar char="○"/>
              <a:defRPr>
                <a:solidFill>
                  <a:schemeClr val="dk1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 SemiBold"/>
              <a:buChar char="■"/>
              <a:defRPr>
                <a:solidFill>
                  <a:schemeClr val="dk1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 SemiBold"/>
              <a:buChar char="●"/>
              <a:defRPr>
                <a:solidFill>
                  <a:schemeClr val="dk1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 SemiBold"/>
              <a:buChar char="○"/>
              <a:defRPr>
                <a:solidFill>
                  <a:schemeClr val="dk1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 SemiBold"/>
              <a:buChar char="■"/>
              <a:defRPr>
                <a:solidFill>
                  <a:schemeClr val="dk1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14"/>
          <p:cNvGrpSpPr/>
          <p:nvPr/>
        </p:nvGrpSpPr>
        <p:grpSpPr>
          <a:xfrm>
            <a:off x="555051" y="1151683"/>
            <a:ext cx="2591456" cy="2840143"/>
            <a:chOff x="1040100" y="1301975"/>
            <a:chExt cx="2753353" cy="3017577"/>
          </a:xfrm>
        </p:grpSpPr>
        <p:sp>
          <p:nvSpPr>
            <p:cNvPr id="51" name="Google Shape;51;p14"/>
            <p:cNvSpPr/>
            <p:nvPr/>
          </p:nvSpPr>
          <p:spPr>
            <a:xfrm>
              <a:off x="1040100" y="1301975"/>
              <a:ext cx="2753353" cy="3017577"/>
            </a:xfrm>
            <a:custGeom>
              <a:rect b="b" l="l" r="r" t="t"/>
              <a:pathLst>
                <a:path extrusionOk="0" h="53117" w="48466">
                  <a:moveTo>
                    <a:pt x="37358" y="42897"/>
                  </a:moveTo>
                  <a:lnTo>
                    <a:pt x="37350" y="43004"/>
                  </a:lnTo>
                  <a:lnTo>
                    <a:pt x="37359" y="42903"/>
                  </a:lnTo>
                  <a:lnTo>
                    <a:pt x="37358" y="42897"/>
                  </a:lnTo>
                  <a:close/>
                  <a:moveTo>
                    <a:pt x="30534" y="47447"/>
                  </a:moveTo>
                  <a:lnTo>
                    <a:pt x="30538" y="47454"/>
                  </a:lnTo>
                  <a:lnTo>
                    <a:pt x="30584" y="47517"/>
                  </a:lnTo>
                  <a:lnTo>
                    <a:pt x="30534" y="47447"/>
                  </a:lnTo>
                  <a:close/>
                  <a:moveTo>
                    <a:pt x="27748" y="1"/>
                  </a:moveTo>
                  <a:lnTo>
                    <a:pt x="27702" y="92"/>
                  </a:lnTo>
                  <a:lnTo>
                    <a:pt x="27666" y="201"/>
                  </a:lnTo>
                  <a:lnTo>
                    <a:pt x="27620" y="347"/>
                  </a:lnTo>
                  <a:lnTo>
                    <a:pt x="27584" y="511"/>
                  </a:lnTo>
                  <a:lnTo>
                    <a:pt x="27502" y="912"/>
                  </a:lnTo>
                  <a:lnTo>
                    <a:pt x="27420" y="1387"/>
                  </a:lnTo>
                  <a:lnTo>
                    <a:pt x="27237" y="2490"/>
                  </a:lnTo>
                  <a:lnTo>
                    <a:pt x="27146" y="3083"/>
                  </a:lnTo>
                  <a:lnTo>
                    <a:pt x="27037" y="3675"/>
                  </a:lnTo>
                  <a:lnTo>
                    <a:pt x="26927" y="4250"/>
                  </a:lnTo>
                  <a:lnTo>
                    <a:pt x="26800" y="4797"/>
                  </a:lnTo>
                  <a:lnTo>
                    <a:pt x="26736" y="5052"/>
                  </a:lnTo>
                  <a:lnTo>
                    <a:pt x="26663" y="5289"/>
                  </a:lnTo>
                  <a:lnTo>
                    <a:pt x="26590" y="5517"/>
                  </a:lnTo>
                  <a:lnTo>
                    <a:pt x="26508" y="5718"/>
                  </a:lnTo>
                  <a:lnTo>
                    <a:pt x="26426" y="5900"/>
                  </a:lnTo>
                  <a:lnTo>
                    <a:pt x="26344" y="6064"/>
                  </a:lnTo>
                  <a:lnTo>
                    <a:pt x="26253" y="6192"/>
                  </a:lnTo>
                  <a:lnTo>
                    <a:pt x="26207" y="6256"/>
                  </a:lnTo>
                  <a:lnTo>
                    <a:pt x="26161" y="6302"/>
                  </a:lnTo>
                  <a:lnTo>
                    <a:pt x="26116" y="6347"/>
                  </a:lnTo>
                  <a:lnTo>
                    <a:pt x="26061" y="6374"/>
                  </a:lnTo>
                  <a:lnTo>
                    <a:pt x="26015" y="6402"/>
                  </a:lnTo>
                  <a:lnTo>
                    <a:pt x="25961" y="6420"/>
                  </a:lnTo>
                  <a:lnTo>
                    <a:pt x="25906" y="6429"/>
                  </a:lnTo>
                  <a:lnTo>
                    <a:pt x="25851" y="6429"/>
                  </a:lnTo>
                  <a:lnTo>
                    <a:pt x="25797" y="6420"/>
                  </a:lnTo>
                  <a:lnTo>
                    <a:pt x="25742" y="6402"/>
                  </a:lnTo>
                  <a:lnTo>
                    <a:pt x="25660" y="6365"/>
                  </a:lnTo>
                  <a:lnTo>
                    <a:pt x="25596" y="6311"/>
                  </a:lnTo>
                  <a:lnTo>
                    <a:pt x="25532" y="6247"/>
                  </a:lnTo>
                  <a:lnTo>
                    <a:pt x="25487" y="6174"/>
                  </a:lnTo>
                  <a:lnTo>
                    <a:pt x="25450" y="6083"/>
                  </a:lnTo>
                  <a:lnTo>
                    <a:pt x="25414" y="5991"/>
                  </a:lnTo>
                  <a:lnTo>
                    <a:pt x="25395" y="5891"/>
                  </a:lnTo>
                  <a:lnTo>
                    <a:pt x="25386" y="5782"/>
                  </a:lnTo>
                  <a:lnTo>
                    <a:pt x="25377" y="5672"/>
                  </a:lnTo>
                  <a:lnTo>
                    <a:pt x="25377" y="5545"/>
                  </a:lnTo>
                  <a:lnTo>
                    <a:pt x="25386" y="5426"/>
                  </a:lnTo>
                  <a:lnTo>
                    <a:pt x="25395" y="5289"/>
                  </a:lnTo>
                  <a:lnTo>
                    <a:pt x="25441" y="5025"/>
                  </a:lnTo>
                  <a:lnTo>
                    <a:pt x="25496" y="4742"/>
                  </a:lnTo>
                  <a:lnTo>
                    <a:pt x="25560" y="4469"/>
                  </a:lnTo>
                  <a:lnTo>
                    <a:pt x="25642" y="4186"/>
                  </a:lnTo>
                  <a:lnTo>
                    <a:pt x="25806" y="3666"/>
                  </a:lnTo>
                  <a:lnTo>
                    <a:pt x="25942" y="3229"/>
                  </a:lnTo>
                  <a:lnTo>
                    <a:pt x="25988" y="3055"/>
                  </a:lnTo>
                  <a:lnTo>
                    <a:pt x="26025" y="2928"/>
                  </a:lnTo>
                  <a:lnTo>
                    <a:pt x="26061" y="2709"/>
                  </a:lnTo>
                  <a:lnTo>
                    <a:pt x="26079" y="2508"/>
                  </a:lnTo>
                  <a:lnTo>
                    <a:pt x="26088" y="2308"/>
                  </a:lnTo>
                  <a:lnTo>
                    <a:pt x="26088" y="2116"/>
                  </a:lnTo>
                  <a:lnTo>
                    <a:pt x="26070" y="1934"/>
                  </a:lnTo>
                  <a:lnTo>
                    <a:pt x="26052" y="1751"/>
                  </a:lnTo>
                  <a:lnTo>
                    <a:pt x="26025" y="1569"/>
                  </a:lnTo>
                  <a:lnTo>
                    <a:pt x="25988" y="1396"/>
                  </a:lnTo>
                  <a:lnTo>
                    <a:pt x="25906" y="1058"/>
                  </a:lnTo>
                  <a:lnTo>
                    <a:pt x="25806" y="721"/>
                  </a:lnTo>
                  <a:lnTo>
                    <a:pt x="25705" y="374"/>
                  </a:lnTo>
                  <a:lnTo>
                    <a:pt x="25605" y="28"/>
                  </a:lnTo>
                  <a:lnTo>
                    <a:pt x="25614" y="229"/>
                  </a:lnTo>
                  <a:lnTo>
                    <a:pt x="25614" y="438"/>
                  </a:lnTo>
                  <a:lnTo>
                    <a:pt x="25596" y="648"/>
                  </a:lnTo>
                  <a:lnTo>
                    <a:pt x="25578" y="858"/>
                  </a:lnTo>
                  <a:lnTo>
                    <a:pt x="25550" y="1067"/>
                  </a:lnTo>
                  <a:lnTo>
                    <a:pt x="25514" y="1286"/>
                  </a:lnTo>
                  <a:lnTo>
                    <a:pt x="25477" y="1496"/>
                  </a:lnTo>
                  <a:lnTo>
                    <a:pt x="25432" y="1715"/>
                  </a:lnTo>
                  <a:lnTo>
                    <a:pt x="25322" y="2134"/>
                  </a:lnTo>
                  <a:lnTo>
                    <a:pt x="25204" y="2554"/>
                  </a:lnTo>
                  <a:lnTo>
                    <a:pt x="25076" y="2955"/>
                  </a:lnTo>
                  <a:lnTo>
                    <a:pt x="24939" y="3329"/>
                  </a:lnTo>
                  <a:lnTo>
                    <a:pt x="24848" y="3621"/>
                  </a:lnTo>
                  <a:lnTo>
                    <a:pt x="24766" y="3912"/>
                  </a:lnTo>
                  <a:lnTo>
                    <a:pt x="24711" y="4195"/>
                  </a:lnTo>
                  <a:lnTo>
                    <a:pt x="24666" y="4478"/>
                  </a:lnTo>
                  <a:lnTo>
                    <a:pt x="24639" y="4760"/>
                  </a:lnTo>
                  <a:lnTo>
                    <a:pt x="24629" y="5034"/>
                  </a:lnTo>
                  <a:lnTo>
                    <a:pt x="24629" y="5308"/>
                  </a:lnTo>
                  <a:lnTo>
                    <a:pt x="24648" y="5590"/>
                  </a:lnTo>
                  <a:lnTo>
                    <a:pt x="24666" y="5864"/>
                  </a:lnTo>
                  <a:lnTo>
                    <a:pt x="24702" y="6147"/>
                  </a:lnTo>
                  <a:lnTo>
                    <a:pt x="24748" y="6438"/>
                  </a:lnTo>
                  <a:lnTo>
                    <a:pt x="24794" y="6730"/>
                  </a:lnTo>
                  <a:lnTo>
                    <a:pt x="24903" y="7341"/>
                  </a:lnTo>
                  <a:lnTo>
                    <a:pt x="25022" y="7998"/>
                  </a:lnTo>
                  <a:lnTo>
                    <a:pt x="25076" y="8308"/>
                  </a:lnTo>
                  <a:lnTo>
                    <a:pt x="25122" y="8618"/>
                  </a:lnTo>
                  <a:lnTo>
                    <a:pt x="25158" y="8919"/>
                  </a:lnTo>
                  <a:lnTo>
                    <a:pt x="25195" y="9238"/>
                  </a:lnTo>
                  <a:lnTo>
                    <a:pt x="25240" y="9858"/>
                  </a:lnTo>
                  <a:lnTo>
                    <a:pt x="25286" y="10478"/>
                  </a:lnTo>
                  <a:lnTo>
                    <a:pt x="25322" y="10952"/>
                  </a:lnTo>
                  <a:lnTo>
                    <a:pt x="25341" y="11189"/>
                  </a:lnTo>
                  <a:lnTo>
                    <a:pt x="25359" y="11426"/>
                  </a:lnTo>
                  <a:lnTo>
                    <a:pt x="25368" y="11663"/>
                  </a:lnTo>
                  <a:lnTo>
                    <a:pt x="25359" y="11891"/>
                  </a:lnTo>
                  <a:lnTo>
                    <a:pt x="25341" y="12128"/>
                  </a:lnTo>
                  <a:lnTo>
                    <a:pt x="25322" y="12247"/>
                  </a:lnTo>
                  <a:lnTo>
                    <a:pt x="25295" y="12356"/>
                  </a:lnTo>
                  <a:lnTo>
                    <a:pt x="25240" y="12584"/>
                  </a:lnTo>
                  <a:lnTo>
                    <a:pt x="25177" y="12803"/>
                  </a:lnTo>
                  <a:lnTo>
                    <a:pt x="25131" y="12903"/>
                  </a:lnTo>
                  <a:lnTo>
                    <a:pt x="25094" y="12995"/>
                  </a:lnTo>
                  <a:lnTo>
                    <a:pt x="25049" y="13077"/>
                  </a:lnTo>
                  <a:lnTo>
                    <a:pt x="24994" y="13150"/>
                  </a:lnTo>
                  <a:lnTo>
                    <a:pt x="24939" y="13204"/>
                  </a:lnTo>
                  <a:lnTo>
                    <a:pt x="24876" y="13241"/>
                  </a:lnTo>
                  <a:lnTo>
                    <a:pt x="24812" y="13250"/>
                  </a:lnTo>
                  <a:lnTo>
                    <a:pt x="24766" y="13259"/>
                  </a:lnTo>
                  <a:lnTo>
                    <a:pt x="24730" y="13250"/>
                  </a:lnTo>
                  <a:lnTo>
                    <a:pt x="24648" y="13223"/>
                  </a:lnTo>
                  <a:lnTo>
                    <a:pt x="24556" y="13168"/>
                  </a:lnTo>
                  <a:lnTo>
                    <a:pt x="24447" y="13095"/>
                  </a:lnTo>
                  <a:lnTo>
                    <a:pt x="24338" y="12985"/>
                  </a:lnTo>
                  <a:lnTo>
                    <a:pt x="24146" y="12767"/>
                  </a:lnTo>
                  <a:lnTo>
                    <a:pt x="23973" y="12539"/>
                  </a:lnTo>
                  <a:lnTo>
                    <a:pt x="23809" y="12311"/>
                  </a:lnTo>
                  <a:lnTo>
                    <a:pt x="23645" y="12074"/>
                  </a:lnTo>
                  <a:lnTo>
                    <a:pt x="23380" y="11691"/>
                  </a:lnTo>
                  <a:lnTo>
                    <a:pt x="23107" y="11335"/>
                  </a:lnTo>
                  <a:lnTo>
                    <a:pt x="22970" y="11162"/>
                  </a:lnTo>
                  <a:lnTo>
                    <a:pt x="22815" y="10988"/>
                  </a:lnTo>
                  <a:lnTo>
                    <a:pt x="22477" y="10624"/>
                  </a:lnTo>
                  <a:lnTo>
                    <a:pt x="22304" y="10441"/>
                  </a:lnTo>
                  <a:lnTo>
                    <a:pt x="22140" y="10259"/>
                  </a:lnTo>
                  <a:lnTo>
                    <a:pt x="21976" y="10067"/>
                  </a:lnTo>
                  <a:lnTo>
                    <a:pt x="21821" y="9876"/>
                  </a:lnTo>
                  <a:lnTo>
                    <a:pt x="21675" y="9675"/>
                  </a:lnTo>
                  <a:lnTo>
                    <a:pt x="21529" y="9475"/>
                  </a:lnTo>
                  <a:lnTo>
                    <a:pt x="21383" y="9265"/>
                  </a:lnTo>
                  <a:lnTo>
                    <a:pt x="21256" y="9055"/>
                  </a:lnTo>
                  <a:lnTo>
                    <a:pt x="21137" y="8846"/>
                  </a:lnTo>
                  <a:lnTo>
                    <a:pt x="21028" y="8645"/>
                  </a:lnTo>
                  <a:lnTo>
                    <a:pt x="20927" y="8444"/>
                  </a:lnTo>
                  <a:lnTo>
                    <a:pt x="20836" y="8253"/>
                  </a:lnTo>
                  <a:lnTo>
                    <a:pt x="20754" y="8052"/>
                  </a:lnTo>
                  <a:lnTo>
                    <a:pt x="20681" y="7852"/>
                  </a:lnTo>
                  <a:lnTo>
                    <a:pt x="20608" y="7660"/>
                  </a:lnTo>
                  <a:lnTo>
                    <a:pt x="20544" y="7460"/>
                  </a:lnTo>
                  <a:lnTo>
                    <a:pt x="20435" y="7058"/>
                  </a:lnTo>
                  <a:lnTo>
                    <a:pt x="20344" y="6648"/>
                  </a:lnTo>
                  <a:lnTo>
                    <a:pt x="20262" y="6210"/>
                  </a:lnTo>
                  <a:lnTo>
                    <a:pt x="20189" y="5754"/>
                  </a:lnTo>
                  <a:lnTo>
                    <a:pt x="20152" y="5563"/>
                  </a:lnTo>
                  <a:lnTo>
                    <a:pt x="20107" y="5371"/>
                  </a:lnTo>
                  <a:lnTo>
                    <a:pt x="20052" y="5189"/>
                  </a:lnTo>
                  <a:lnTo>
                    <a:pt x="19997" y="4998"/>
                  </a:lnTo>
                  <a:lnTo>
                    <a:pt x="19869" y="4642"/>
                  </a:lnTo>
                  <a:lnTo>
                    <a:pt x="19724" y="4277"/>
                  </a:lnTo>
                  <a:lnTo>
                    <a:pt x="19587" y="3922"/>
                  </a:lnTo>
                  <a:lnTo>
                    <a:pt x="19450" y="3566"/>
                  </a:lnTo>
                  <a:lnTo>
                    <a:pt x="19386" y="3384"/>
                  </a:lnTo>
                  <a:lnTo>
                    <a:pt x="19331" y="3201"/>
                  </a:lnTo>
                  <a:lnTo>
                    <a:pt x="19286" y="3019"/>
                  </a:lnTo>
                  <a:lnTo>
                    <a:pt x="19240" y="2827"/>
                  </a:lnTo>
                  <a:lnTo>
                    <a:pt x="19213" y="3757"/>
                  </a:lnTo>
                  <a:lnTo>
                    <a:pt x="19204" y="4241"/>
                  </a:lnTo>
                  <a:lnTo>
                    <a:pt x="19204" y="4733"/>
                  </a:lnTo>
                  <a:lnTo>
                    <a:pt x="19222" y="5216"/>
                  </a:lnTo>
                  <a:lnTo>
                    <a:pt x="19240" y="5700"/>
                  </a:lnTo>
                  <a:lnTo>
                    <a:pt x="19277" y="6165"/>
                  </a:lnTo>
                  <a:lnTo>
                    <a:pt x="19331" y="6612"/>
                  </a:lnTo>
                  <a:lnTo>
                    <a:pt x="19359" y="6739"/>
                  </a:lnTo>
                  <a:lnTo>
                    <a:pt x="19404" y="6876"/>
                  </a:lnTo>
                  <a:lnTo>
                    <a:pt x="19441" y="7013"/>
                  </a:lnTo>
                  <a:lnTo>
                    <a:pt x="19468" y="7150"/>
                  </a:lnTo>
                  <a:lnTo>
                    <a:pt x="19477" y="7213"/>
                  </a:lnTo>
                  <a:lnTo>
                    <a:pt x="19468" y="7277"/>
                  </a:lnTo>
                  <a:lnTo>
                    <a:pt x="19459" y="7332"/>
                  </a:lnTo>
                  <a:lnTo>
                    <a:pt x="19432" y="7387"/>
                  </a:lnTo>
                  <a:lnTo>
                    <a:pt x="19395" y="7432"/>
                  </a:lnTo>
                  <a:lnTo>
                    <a:pt x="19341" y="7469"/>
                  </a:lnTo>
                  <a:lnTo>
                    <a:pt x="19277" y="7505"/>
                  </a:lnTo>
                  <a:lnTo>
                    <a:pt x="19186" y="7533"/>
                  </a:lnTo>
                  <a:lnTo>
                    <a:pt x="19131" y="7533"/>
                  </a:lnTo>
                  <a:lnTo>
                    <a:pt x="19067" y="7523"/>
                  </a:lnTo>
                  <a:lnTo>
                    <a:pt x="18994" y="7505"/>
                  </a:lnTo>
                  <a:lnTo>
                    <a:pt x="18930" y="7478"/>
                  </a:lnTo>
                  <a:lnTo>
                    <a:pt x="18857" y="7441"/>
                  </a:lnTo>
                  <a:lnTo>
                    <a:pt x="18793" y="7396"/>
                  </a:lnTo>
                  <a:lnTo>
                    <a:pt x="18648" y="7286"/>
                  </a:lnTo>
                  <a:lnTo>
                    <a:pt x="18520" y="7177"/>
                  </a:lnTo>
                  <a:lnTo>
                    <a:pt x="18392" y="7058"/>
                  </a:lnTo>
                  <a:lnTo>
                    <a:pt x="18201" y="6867"/>
                  </a:lnTo>
                  <a:lnTo>
                    <a:pt x="18091" y="6757"/>
                  </a:lnTo>
                  <a:lnTo>
                    <a:pt x="17982" y="6639"/>
                  </a:lnTo>
                  <a:lnTo>
                    <a:pt x="17882" y="6520"/>
                  </a:lnTo>
                  <a:lnTo>
                    <a:pt x="17781" y="6402"/>
                  </a:lnTo>
                  <a:lnTo>
                    <a:pt x="17690" y="6274"/>
                  </a:lnTo>
                  <a:lnTo>
                    <a:pt x="17608" y="6147"/>
                  </a:lnTo>
                  <a:lnTo>
                    <a:pt x="17444" y="5873"/>
                  </a:lnTo>
                  <a:lnTo>
                    <a:pt x="17262" y="5572"/>
                  </a:lnTo>
                  <a:lnTo>
                    <a:pt x="17015" y="5162"/>
                  </a:lnTo>
                  <a:lnTo>
                    <a:pt x="16897" y="4952"/>
                  </a:lnTo>
                  <a:lnTo>
                    <a:pt x="16797" y="4760"/>
                  </a:lnTo>
                  <a:lnTo>
                    <a:pt x="16760" y="4669"/>
                  </a:lnTo>
                  <a:lnTo>
                    <a:pt x="16733" y="4587"/>
                  </a:lnTo>
                  <a:lnTo>
                    <a:pt x="16714" y="4514"/>
                  </a:lnTo>
                  <a:lnTo>
                    <a:pt x="16705" y="4450"/>
                  </a:lnTo>
                  <a:lnTo>
                    <a:pt x="16705" y="4742"/>
                  </a:lnTo>
                  <a:lnTo>
                    <a:pt x="16724" y="5034"/>
                  </a:lnTo>
                  <a:lnTo>
                    <a:pt x="16751" y="5317"/>
                  </a:lnTo>
                  <a:lnTo>
                    <a:pt x="16787" y="5590"/>
                  </a:lnTo>
                  <a:lnTo>
                    <a:pt x="16842" y="5864"/>
                  </a:lnTo>
                  <a:lnTo>
                    <a:pt x="16915" y="6128"/>
                  </a:lnTo>
                  <a:lnTo>
                    <a:pt x="16997" y="6384"/>
                  </a:lnTo>
                  <a:lnTo>
                    <a:pt x="17088" y="6639"/>
                  </a:lnTo>
                  <a:lnTo>
                    <a:pt x="17198" y="6894"/>
                  </a:lnTo>
                  <a:lnTo>
                    <a:pt x="17316" y="7131"/>
                  </a:lnTo>
                  <a:lnTo>
                    <a:pt x="17453" y="7378"/>
                  </a:lnTo>
                  <a:lnTo>
                    <a:pt x="17590" y="7605"/>
                  </a:lnTo>
                  <a:lnTo>
                    <a:pt x="17754" y="7843"/>
                  </a:lnTo>
                  <a:lnTo>
                    <a:pt x="17918" y="8071"/>
                  </a:lnTo>
                  <a:lnTo>
                    <a:pt x="18100" y="8289"/>
                  </a:lnTo>
                  <a:lnTo>
                    <a:pt x="18301" y="8508"/>
                  </a:lnTo>
                  <a:lnTo>
                    <a:pt x="18420" y="8627"/>
                  </a:lnTo>
                  <a:lnTo>
                    <a:pt x="18547" y="8745"/>
                  </a:lnTo>
                  <a:lnTo>
                    <a:pt x="18675" y="8855"/>
                  </a:lnTo>
                  <a:lnTo>
                    <a:pt x="18812" y="8964"/>
                  </a:lnTo>
                  <a:lnTo>
                    <a:pt x="19085" y="9156"/>
                  </a:lnTo>
                  <a:lnTo>
                    <a:pt x="19359" y="9329"/>
                  </a:lnTo>
                  <a:lnTo>
                    <a:pt x="19933" y="9675"/>
                  </a:lnTo>
                  <a:lnTo>
                    <a:pt x="20225" y="9849"/>
                  </a:lnTo>
                  <a:lnTo>
                    <a:pt x="20517" y="10031"/>
                  </a:lnTo>
                  <a:lnTo>
                    <a:pt x="20690" y="10168"/>
                  </a:lnTo>
                  <a:lnTo>
                    <a:pt x="20818" y="10286"/>
                  </a:lnTo>
                  <a:lnTo>
                    <a:pt x="20863" y="10341"/>
                  </a:lnTo>
                  <a:lnTo>
                    <a:pt x="20900" y="10387"/>
                  </a:lnTo>
                  <a:lnTo>
                    <a:pt x="20927" y="10432"/>
                  </a:lnTo>
                  <a:lnTo>
                    <a:pt x="20945" y="10478"/>
                  </a:lnTo>
                  <a:lnTo>
                    <a:pt x="20945" y="10514"/>
                  </a:lnTo>
                  <a:lnTo>
                    <a:pt x="20945" y="10560"/>
                  </a:lnTo>
                  <a:lnTo>
                    <a:pt x="20936" y="10587"/>
                  </a:lnTo>
                  <a:lnTo>
                    <a:pt x="20918" y="10624"/>
                  </a:lnTo>
                  <a:lnTo>
                    <a:pt x="20891" y="10651"/>
                  </a:lnTo>
                  <a:lnTo>
                    <a:pt x="20854" y="10678"/>
                  </a:lnTo>
                  <a:lnTo>
                    <a:pt x="20772" y="10724"/>
                  </a:lnTo>
                  <a:lnTo>
                    <a:pt x="20672" y="10770"/>
                  </a:lnTo>
                  <a:lnTo>
                    <a:pt x="20553" y="10806"/>
                  </a:lnTo>
                  <a:lnTo>
                    <a:pt x="20289" y="10861"/>
                  </a:lnTo>
                  <a:lnTo>
                    <a:pt x="20006" y="10916"/>
                  </a:lnTo>
                  <a:lnTo>
                    <a:pt x="19760" y="10970"/>
                  </a:lnTo>
                  <a:lnTo>
                    <a:pt x="19414" y="11061"/>
                  </a:lnTo>
                  <a:lnTo>
                    <a:pt x="19085" y="11125"/>
                  </a:lnTo>
                  <a:lnTo>
                    <a:pt x="18757" y="11171"/>
                  </a:lnTo>
                  <a:lnTo>
                    <a:pt x="18602" y="11189"/>
                  </a:lnTo>
                  <a:lnTo>
                    <a:pt x="18438" y="11198"/>
                  </a:lnTo>
                  <a:lnTo>
                    <a:pt x="18119" y="11198"/>
                  </a:lnTo>
                  <a:lnTo>
                    <a:pt x="17955" y="11189"/>
                  </a:lnTo>
                  <a:lnTo>
                    <a:pt x="17781" y="11171"/>
                  </a:lnTo>
                  <a:lnTo>
                    <a:pt x="17617" y="11153"/>
                  </a:lnTo>
                  <a:lnTo>
                    <a:pt x="17444" y="11125"/>
                  </a:lnTo>
                  <a:lnTo>
                    <a:pt x="17271" y="11098"/>
                  </a:lnTo>
                  <a:lnTo>
                    <a:pt x="17088" y="11052"/>
                  </a:lnTo>
                  <a:lnTo>
                    <a:pt x="16724" y="10970"/>
                  </a:lnTo>
                  <a:lnTo>
                    <a:pt x="16386" y="10888"/>
                  </a:lnTo>
                  <a:lnTo>
                    <a:pt x="16067" y="10833"/>
                  </a:lnTo>
                  <a:lnTo>
                    <a:pt x="15766" y="10779"/>
                  </a:lnTo>
                  <a:lnTo>
                    <a:pt x="15483" y="10742"/>
                  </a:lnTo>
                  <a:lnTo>
                    <a:pt x="15210" y="10715"/>
                  </a:lnTo>
                  <a:lnTo>
                    <a:pt x="14945" y="10697"/>
                  </a:lnTo>
                  <a:lnTo>
                    <a:pt x="14681" y="10697"/>
                  </a:lnTo>
                  <a:lnTo>
                    <a:pt x="14417" y="10706"/>
                  </a:lnTo>
                  <a:lnTo>
                    <a:pt x="14152" y="10724"/>
                  </a:lnTo>
                  <a:lnTo>
                    <a:pt x="13879" y="10761"/>
                  </a:lnTo>
                  <a:lnTo>
                    <a:pt x="13596" y="10815"/>
                  </a:lnTo>
                  <a:lnTo>
                    <a:pt x="13304" y="10879"/>
                  </a:lnTo>
                  <a:lnTo>
                    <a:pt x="12985" y="10952"/>
                  </a:lnTo>
                  <a:lnTo>
                    <a:pt x="12648" y="11043"/>
                  </a:lnTo>
                  <a:lnTo>
                    <a:pt x="12292" y="11143"/>
                  </a:lnTo>
                  <a:lnTo>
                    <a:pt x="12803" y="11143"/>
                  </a:lnTo>
                  <a:lnTo>
                    <a:pt x="13322" y="11171"/>
                  </a:lnTo>
                  <a:lnTo>
                    <a:pt x="13578" y="11189"/>
                  </a:lnTo>
                  <a:lnTo>
                    <a:pt x="13824" y="11207"/>
                  </a:lnTo>
                  <a:lnTo>
                    <a:pt x="14079" y="11244"/>
                  </a:lnTo>
                  <a:lnTo>
                    <a:pt x="14334" y="11280"/>
                  </a:lnTo>
                  <a:lnTo>
                    <a:pt x="14581" y="11326"/>
                  </a:lnTo>
                  <a:lnTo>
                    <a:pt x="14827" y="11381"/>
                  </a:lnTo>
                  <a:lnTo>
                    <a:pt x="15073" y="11444"/>
                  </a:lnTo>
                  <a:lnTo>
                    <a:pt x="15319" y="11517"/>
                  </a:lnTo>
                  <a:lnTo>
                    <a:pt x="15556" y="11599"/>
                  </a:lnTo>
                  <a:lnTo>
                    <a:pt x="15803" y="11691"/>
                  </a:lnTo>
                  <a:lnTo>
                    <a:pt x="16040" y="11791"/>
                  </a:lnTo>
                  <a:lnTo>
                    <a:pt x="16277" y="11900"/>
                  </a:lnTo>
                  <a:lnTo>
                    <a:pt x="16213" y="12037"/>
                  </a:lnTo>
                  <a:lnTo>
                    <a:pt x="16140" y="12165"/>
                  </a:lnTo>
                  <a:lnTo>
                    <a:pt x="16049" y="12274"/>
                  </a:lnTo>
                  <a:lnTo>
                    <a:pt x="15948" y="12374"/>
                  </a:lnTo>
                  <a:lnTo>
                    <a:pt x="15839" y="12466"/>
                  </a:lnTo>
                  <a:lnTo>
                    <a:pt x="15721" y="12557"/>
                  </a:lnTo>
                  <a:lnTo>
                    <a:pt x="15593" y="12639"/>
                  </a:lnTo>
                  <a:lnTo>
                    <a:pt x="15456" y="12721"/>
                  </a:lnTo>
                  <a:lnTo>
                    <a:pt x="15192" y="12876"/>
                  </a:lnTo>
                  <a:lnTo>
                    <a:pt x="14927" y="13040"/>
                  </a:lnTo>
                  <a:lnTo>
                    <a:pt x="14809" y="13131"/>
                  </a:lnTo>
                  <a:lnTo>
                    <a:pt x="14690" y="13223"/>
                  </a:lnTo>
                  <a:lnTo>
                    <a:pt x="14581" y="13323"/>
                  </a:lnTo>
                  <a:lnTo>
                    <a:pt x="14480" y="13441"/>
                  </a:lnTo>
                  <a:lnTo>
                    <a:pt x="14608" y="13396"/>
                  </a:lnTo>
                  <a:lnTo>
                    <a:pt x="14736" y="13359"/>
                  </a:lnTo>
                  <a:lnTo>
                    <a:pt x="14991" y="13305"/>
                  </a:lnTo>
                  <a:lnTo>
                    <a:pt x="15529" y="13213"/>
                  </a:lnTo>
                  <a:lnTo>
                    <a:pt x="15784" y="13168"/>
                  </a:lnTo>
                  <a:lnTo>
                    <a:pt x="15912" y="13140"/>
                  </a:lnTo>
                  <a:lnTo>
                    <a:pt x="16040" y="13104"/>
                  </a:lnTo>
                  <a:lnTo>
                    <a:pt x="16167" y="13058"/>
                  </a:lnTo>
                  <a:lnTo>
                    <a:pt x="16286" y="13013"/>
                  </a:lnTo>
                  <a:lnTo>
                    <a:pt x="16404" y="12958"/>
                  </a:lnTo>
                  <a:lnTo>
                    <a:pt x="16514" y="12894"/>
                  </a:lnTo>
                  <a:lnTo>
                    <a:pt x="16660" y="12803"/>
                  </a:lnTo>
                  <a:lnTo>
                    <a:pt x="16778" y="12712"/>
                  </a:lnTo>
                  <a:lnTo>
                    <a:pt x="16888" y="12621"/>
                  </a:lnTo>
                  <a:lnTo>
                    <a:pt x="16979" y="12530"/>
                  </a:lnTo>
                  <a:lnTo>
                    <a:pt x="17143" y="12365"/>
                  </a:lnTo>
                  <a:lnTo>
                    <a:pt x="17298" y="12219"/>
                  </a:lnTo>
                  <a:lnTo>
                    <a:pt x="17371" y="12147"/>
                  </a:lnTo>
                  <a:lnTo>
                    <a:pt x="17453" y="12083"/>
                  </a:lnTo>
                  <a:lnTo>
                    <a:pt x="17544" y="12028"/>
                  </a:lnTo>
                  <a:lnTo>
                    <a:pt x="17645" y="11964"/>
                  </a:lnTo>
                  <a:lnTo>
                    <a:pt x="17763" y="11919"/>
                  </a:lnTo>
                  <a:lnTo>
                    <a:pt x="17900" y="11873"/>
                  </a:lnTo>
                  <a:lnTo>
                    <a:pt x="18055" y="11827"/>
                  </a:lnTo>
                  <a:lnTo>
                    <a:pt x="18228" y="11800"/>
                  </a:lnTo>
                  <a:lnTo>
                    <a:pt x="18383" y="11773"/>
                  </a:lnTo>
                  <a:lnTo>
                    <a:pt x="18538" y="11764"/>
                  </a:lnTo>
                  <a:lnTo>
                    <a:pt x="18711" y="11754"/>
                  </a:lnTo>
                  <a:lnTo>
                    <a:pt x="18885" y="11745"/>
                  </a:lnTo>
                  <a:lnTo>
                    <a:pt x="19067" y="11754"/>
                  </a:lnTo>
                  <a:lnTo>
                    <a:pt x="19249" y="11764"/>
                  </a:lnTo>
                  <a:lnTo>
                    <a:pt x="19642" y="11800"/>
                  </a:lnTo>
                  <a:lnTo>
                    <a:pt x="20052" y="11855"/>
                  </a:lnTo>
                  <a:lnTo>
                    <a:pt x="20462" y="11928"/>
                  </a:lnTo>
                  <a:lnTo>
                    <a:pt x="20882" y="12028"/>
                  </a:lnTo>
                  <a:lnTo>
                    <a:pt x="21310" y="12137"/>
                  </a:lnTo>
                  <a:lnTo>
                    <a:pt x="21584" y="12229"/>
                  </a:lnTo>
                  <a:lnTo>
                    <a:pt x="21848" y="12329"/>
                  </a:lnTo>
                  <a:lnTo>
                    <a:pt x="22104" y="12457"/>
                  </a:lnTo>
                  <a:lnTo>
                    <a:pt x="22350" y="12602"/>
                  </a:lnTo>
                  <a:lnTo>
                    <a:pt x="22587" y="12767"/>
                  </a:lnTo>
                  <a:lnTo>
                    <a:pt x="22705" y="12849"/>
                  </a:lnTo>
                  <a:lnTo>
                    <a:pt x="22815" y="12940"/>
                  </a:lnTo>
                  <a:lnTo>
                    <a:pt x="22915" y="13040"/>
                  </a:lnTo>
                  <a:lnTo>
                    <a:pt x="23025" y="13140"/>
                  </a:lnTo>
                  <a:lnTo>
                    <a:pt x="23116" y="13250"/>
                  </a:lnTo>
                  <a:lnTo>
                    <a:pt x="23216" y="13350"/>
                  </a:lnTo>
                  <a:lnTo>
                    <a:pt x="23335" y="13496"/>
                  </a:lnTo>
                  <a:lnTo>
                    <a:pt x="23408" y="13605"/>
                  </a:lnTo>
                  <a:lnTo>
                    <a:pt x="23490" y="13706"/>
                  </a:lnTo>
                  <a:lnTo>
                    <a:pt x="23553" y="13815"/>
                  </a:lnTo>
                  <a:lnTo>
                    <a:pt x="23617" y="13925"/>
                  </a:lnTo>
                  <a:lnTo>
                    <a:pt x="23681" y="14043"/>
                  </a:lnTo>
                  <a:lnTo>
                    <a:pt x="23736" y="14153"/>
                  </a:lnTo>
                  <a:lnTo>
                    <a:pt x="23827" y="14390"/>
                  </a:lnTo>
                  <a:lnTo>
                    <a:pt x="23891" y="14627"/>
                  </a:lnTo>
                  <a:lnTo>
                    <a:pt x="23946" y="14873"/>
                  </a:lnTo>
                  <a:lnTo>
                    <a:pt x="23973" y="15119"/>
                  </a:lnTo>
                  <a:lnTo>
                    <a:pt x="23982" y="15365"/>
                  </a:lnTo>
                  <a:lnTo>
                    <a:pt x="23973" y="15612"/>
                  </a:lnTo>
                  <a:lnTo>
                    <a:pt x="23936" y="15858"/>
                  </a:lnTo>
                  <a:lnTo>
                    <a:pt x="23882" y="16104"/>
                  </a:lnTo>
                  <a:lnTo>
                    <a:pt x="23809" y="16341"/>
                  </a:lnTo>
                  <a:lnTo>
                    <a:pt x="23708" y="16569"/>
                  </a:lnTo>
                  <a:lnTo>
                    <a:pt x="23654" y="16688"/>
                  </a:lnTo>
                  <a:lnTo>
                    <a:pt x="23599" y="16797"/>
                  </a:lnTo>
                  <a:lnTo>
                    <a:pt x="23526" y="16906"/>
                  </a:lnTo>
                  <a:lnTo>
                    <a:pt x="23462" y="17016"/>
                  </a:lnTo>
                  <a:lnTo>
                    <a:pt x="23380" y="17116"/>
                  </a:lnTo>
                  <a:lnTo>
                    <a:pt x="23298" y="17216"/>
                  </a:lnTo>
                  <a:lnTo>
                    <a:pt x="23298" y="17226"/>
                  </a:lnTo>
                  <a:lnTo>
                    <a:pt x="23143" y="17399"/>
                  </a:lnTo>
                  <a:lnTo>
                    <a:pt x="22988" y="17572"/>
                  </a:lnTo>
                  <a:lnTo>
                    <a:pt x="22824" y="17727"/>
                  </a:lnTo>
                  <a:lnTo>
                    <a:pt x="22660" y="17873"/>
                  </a:lnTo>
                  <a:lnTo>
                    <a:pt x="22487" y="18019"/>
                  </a:lnTo>
                  <a:lnTo>
                    <a:pt x="22313" y="18147"/>
                  </a:lnTo>
                  <a:lnTo>
                    <a:pt x="22140" y="18274"/>
                  </a:lnTo>
                  <a:lnTo>
                    <a:pt x="21958" y="18384"/>
                  </a:lnTo>
                  <a:lnTo>
                    <a:pt x="21766" y="18493"/>
                  </a:lnTo>
                  <a:lnTo>
                    <a:pt x="21584" y="18593"/>
                  </a:lnTo>
                  <a:lnTo>
                    <a:pt x="21383" y="18694"/>
                  </a:lnTo>
                  <a:lnTo>
                    <a:pt x="21183" y="18785"/>
                  </a:lnTo>
                  <a:lnTo>
                    <a:pt x="20973" y="18867"/>
                  </a:lnTo>
                  <a:lnTo>
                    <a:pt x="20763" y="18940"/>
                  </a:lnTo>
                  <a:lnTo>
                    <a:pt x="20544" y="19013"/>
                  </a:lnTo>
                  <a:lnTo>
                    <a:pt x="20325" y="19077"/>
                  </a:lnTo>
                  <a:lnTo>
                    <a:pt x="19942" y="19177"/>
                  </a:lnTo>
                  <a:lnTo>
                    <a:pt x="19569" y="19259"/>
                  </a:lnTo>
                  <a:lnTo>
                    <a:pt x="19186" y="19332"/>
                  </a:lnTo>
                  <a:lnTo>
                    <a:pt x="18803" y="19387"/>
                  </a:lnTo>
                  <a:lnTo>
                    <a:pt x="18420" y="19441"/>
                  </a:lnTo>
                  <a:lnTo>
                    <a:pt x="18028" y="19478"/>
                  </a:lnTo>
                  <a:lnTo>
                    <a:pt x="17262" y="19560"/>
                  </a:lnTo>
                  <a:lnTo>
                    <a:pt x="16988" y="19578"/>
                  </a:lnTo>
                  <a:lnTo>
                    <a:pt x="16714" y="19587"/>
                  </a:lnTo>
                  <a:lnTo>
                    <a:pt x="16441" y="19596"/>
                  </a:lnTo>
                  <a:lnTo>
                    <a:pt x="16167" y="19587"/>
                  </a:lnTo>
                  <a:lnTo>
                    <a:pt x="15903" y="19578"/>
                  </a:lnTo>
                  <a:lnTo>
                    <a:pt x="15629" y="19551"/>
                  </a:lnTo>
                  <a:lnTo>
                    <a:pt x="15356" y="19523"/>
                  </a:lnTo>
                  <a:lnTo>
                    <a:pt x="15091" y="19478"/>
                  </a:lnTo>
                  <a:lnTo>
                    <a:pt x="14827" y="19423"/>
                  </a:lnTo>
                  <a:lnTo>
                    <a:pt x="14562" y="19359"/>
                  </a:lnTo>
                  <a:lnTo>
                    <a:pt x="14298" y="19295"/>
                  </a:lnTo>
                  <a:lnTo>
                    <a:pt x="14043" y="19213"/>
                  </a:lnTo>
                  <a:lnTo>
                    <a:pt x="13787" y="19113"/>
                  </a:lnTo>
                  <a:lnTo>
                    <a:pt x="13541" y="19013"/>
                  </a:lnTo>
                  <a:lnTo>
                    <a:pt x="13295" y="18903"/>
                  </a:lnTo>
                  <a:lnTo>
                    <a:pt x="13049" y="18776"/>
                  </a:lnTo>
                  <a:lnTo>
                    <a:pt x="12803" y="18630"/>
                  </a:lnTo>
                  <a:lnTo>
                    <a:pt x="12575" y="18484"/>
                  </a:lnTo>
                  <a:lnTo>
                    <a:pt x="12356" y="18329"/>
                  </a:lnTo>
                  <a:lnTo>
                    <a:pt x="12137" y="18156"/>
                  </a:lnTo>
                  <a:lnTo>
                    <a:pt x="11936" y="17973"/>
                  </a:lnTo>
                  <a:lnTo>
                    <a:pt x="11745" y="17773"/>
                  </a:lnTo>
                  <a:lnTo>
                    <a:pt x="11562" y="17563"/>
                  </a:lnTo>
                  <a:lnTo>
                    <a:pt x="11389" y="17344"/>
                  </a:lnTo>
                  <a:lnTo>
                    <a:pt x="11225" y="17098"/>
                  </a:lnTo>
                  <a:lnTo>
                    <a:pt x="11070" y="16843"/>
                  </a:lnTo>
                  <a:lnTo>
                    <a:pt x="10924" y="16578"/>
                  </a:lnTo>
                  <a:lnTo>
                    <a:pt x="10787" y="16286"/>
                  </a:lnTo>
                  <a:lnTo>
                    <a:pt x="10660" y="15976"/>
                  </a:lnTo>
                  <a:lnTo>
                    <a:pt x="10550" y="15648"/>
                  </a:lnTo>
                  <a:lnTo>
                    <a:pt x="10441" y="15302"/>
                  </a:lnTo>
                  <a:lnTo>
                    <a:pt x="10341" y="14928"/>
                  </a:lnTo>
                  <a:lnTo>
                    <a:pt x="10149" y="14162"/>
                  </a:lnTo>
                  <a:lnTo>
                    <a:pt x="9958" y="13414"/>
                  </a:lnTo>
                  <a:lnTo>
                    <a:pt x="9866" y="13049"/>
                  </a:lnTo>
                  <a:lnTo>
                    <a:pt x="9793" y="12685"/>
                  </a:lnTo>
                  <a:lnTo>
                    <a:pt x="9739" y="12329"/>
                  </a:lnTo>
                  <a:lnTo>
                    <a:pt x="9693" y="11964"/>
                  </a:lnTo>
                  <a:lnTo>
                    <a:pt x="9675" y="11782"/>
                  </a:lnTo>
                  <a:lnTo>
                    <a:pt x="9666" y="11609"/>
                  </a:lnTo>
                  <a:lnTo>
                    <a:pt x="9666" y="11426"/>
                  </a:lnTo>
                  <a:lnTo>
                    <a:pt x="9666" y="11244"/>
                  </a:lnTo>
                  <a:lnTo>
                    <a:pt x="9675" y="11061"/>
                  </a:lnTo>
                  <a:lnTo>
                    <a:pt x="9693" y="10879"/>
                  </a:lnTo>
                  <a:lnTo>
                    <a:pt x="9720" y="10697"/>
                  </a:lnTo>
                  <a:lnTo>
                    <a:pt x="9748" y="10514"/>
                  </a:lnTo>
                  <a:lnTo>
                    <a:pt x="9784" y="10332"/>
                  </a:lnTo>
                  <a:lnTo>
                    <a:pt x="9839" y="10150"/>
                  </a:lnTo>
                  <a:lnTo>
                    <a:pt x="9894" y="9967"/>
                  </a:lnTo>
                  <a:lnTo>
                    <a:pt x="9958" y="9776"/>
                  </a:lnTo>
                  <a:lnTo>
                    <a:pt x="10031" y="9584"/>
                  </a:lnTo>
                  <a:lnTo>
                    <a:pt x="10122" y="9402"/>
                  </a:lnTo>
                  <a:lnTo>
                    <a:pt x="10213" y="9210"/>
                  </a:lnTo>
                  <a:lnTo>
                    <a:pt x="10322" y="9010"/>
                  </a:lnTo>
                  <a:lnTo>
                    <a:pt x="10113" y="9128"/>
                  </a:lnTo>
                  <a:lnTo>
                    <a:pt x="9921" y="9256"/>
                  </a:lnTo>
                  <a:lnTo>
                    <a:pt x="9748" y="9384"/>
                  </a:lnTo>
                  <a:lnTo>
                    <a:pt x="9593" y="9520"/>
                  </a:lnTo>
                  <a:lnTo>
                    <a:pt x="9456" y="9657"/>
                  </a:lnTo>
                  <a:lnTo>
                    <a:pt x="9337" y="9794"/>
                  </a:lnTo>
                  <a:lnTo>
                    <a:pt x="9237" y="9949"/>
                  </a:lnTo>
                  <a:lnTo>
                    <a:pt x="9146" y="10095"/>
                  </a:lnTo>
                  <a:lnTo>
                    <a:pt x="9073" y="10250"/>
                  </a:lnTo>
                  <a:lnTo>
                    <a:pt x="9018" y="10414"/>
                  </a:lnTo>
                  <a:lnTo>
                    <a:pt x="8964" y="10578"/>
                  </a:lnTo>
                  <a:lnTo>
                    <a:pt x="8927" y="10742"/>
                  </a:lnTo>
                  <a:lnTo>
                    <a:pt x="8900" y="10916"/>
                  </a:lnTo>
                  <a:lnTo>
                    <a:pt x="8882" y="11089"/>
                  </a:lnTo>
                  <a:lnTo>
                    <a:pt x="8872" y="11262"/>
                  </a:lnTo>
                  <a:lnTo>
                    <a:pt x="8872" y="11444"/>
                  </a:lnTo>
                  <a:lnTo>
                    <a:pt x="8872" y="11627"/>
                  </a:lnTo>
                  <a:lnTo>
                    <a:pt x="8882" y="11809"/>
                  </a:lnTo>
                  <a:lnTo>
                    <a:pt x="8918" y="12183"/>
                  </a:lnTo>
                  <a:lnTo>
                    <a:pt x="8964" y="12566"/>
                  </a:lnTo>
                  <a:lnTo>
                    <a:pt x="9009" y="12949"/>
                  </a:lnTo>
                  <a:lnTo>
                    <a:pt x="9055" y="13332"/>
                  </a:lnTo>
                  <a:lnTo>
                    <a:pt x="9091" y="13724"/>
                  </a:lnTo>
                  <a:lnTo>
                    <a:pt x="9110" y="13916"/>
                  </a:lnTo>
                  <a:lnTo>
                    <a:pt x="9110" y="14116"/>
                  </a:lnTo>
                  <a:lnTo>
                    <a:pt x="9110" y="14308"/>
                  </a:lnTo>
                  <a:lnTo>
                    <a:pt x="9110" y="14499"/>
                  </a:lnTo>
                  <a:lnTo>
                    <a:pt x="9100" y="14536"/>
                  </a:lnTo>
                  <a:lnTo>
                    <a:pt x="9091" y="14554"/>
                  </a:lnTo>
                  <a:lnTo>
                    <a:pt x="9064" y="14581"/>
                  </a:lnTo>
                  <a:lnTo>
                    <a:pt x="9037" y="14590"/>
                  </a:lnTo>
                  <a:lnTo>
                    <a:pt x="9000" y="14599"/>
                  </a:lnTo>
                  <a:lnTo>
                    <a:pt x="8955" y="14599"/>
                  </a:lnTo>
                  <a:lnTo>
                    <a:pt x="8863" y="14590"/>
                  </a:lnTo>
                  <a:lnTo>
                    <a:pt x="8745" y="14563"/>
                  </a:lnTo>
                  <a:lnTo>
                    <a:pt x="8608" y="14526"/>
                  </a:lnTo>
                  <a:lnTo>
                    <a:pt x="8471" y="14472"/>
                  </a:lnTo>
                  <a:lnTo>
                    <a:pt x="8325" y="14417"/>
                  </a:lnTo>
                  <a:lnTo>
                    <a:pt x="8034" y="14289"/>
                  </a:lnTo>
                  <a:lnTo>
                    <a:pt x="7769" y="14162"/>
                  </a:lnTo>
                  <a:lnTo>
                    <a:pt x="7578" y="14052"/>
                  </a:lnTo>
                  <a:lnTo>
                    <a:pt x="7477" y="13988"/>
                  </a:lnTo>
                  <a:lnTo>
                    <a:pt x="7313" y="13852"/>
                  </a:lnTo>
                  <a:lnTo>
                    <a:pt x="7158" y="13706"/>
                  </a:lnTo>
                  <a:lnTo>
                    <a:pt x="7021" y="13551"/>
                  </a:lnTo>
                  <a:lnTo>
                    <a:pt x="6885" y="13396"/>
                  </a:lnTo>
                  <a:lnTo>
                    <a:pt x="6766" y="13241"/>
                  </a:lnTo>
                  <a:lnTo>
                    <a:pt x="6657" y="13068"/>
                  </a:lnTo>
                  <a:lnTo>
                    <a:pt x="6547" y="12885"/>
                  </a:lnTo>
                  <a:lnTo>
                    <a:pt x="6456" y="12694"/>
                  </a:lnTo>
                  <a:lnTo>
                    <a:pt x="6137" y="11909"/>
                  </a:lnTo>
                  <a:lnTo>
                    <a:pt x="6046" y="11718"/>
                  </a:lnTo>
                  <a:lnTo>
                    <a:pt x="5954" y="11536"/>
                  </a:lnTo>
                  <a:lnTo>
                    <a:pt x="5863" y="11344"/>
                  </a:lnTo>
                  <a:lnTo>
                    <a:pt x="5763" y="11171"/>
                  </a:lnTo>
                  <a:lnTo>
                    <a:pt x="5644" y="10998"/>
                  </a:lnTo>
                  <a:lnTo>
                    <a:pt x="5526" y="10833"/>
                  </a:lnTo>
                  <a:lnTo>
                    <a:pt x="5389" y="10688"/>
                  </a:lnTo>
                  <a:lnTo>
                    <a:pt x="5252" y="10542"/>
                  </a:lnTo>
                  <a:lnTo>
                    <a:pt x="5088" y="10414"/>
                  </a:lnTo>
                  <a:lnTo>
                    <a:pt x="4915" y="10295"/>
                  </a:lnTo>
                  <a:lnTo>
                    <a:pt x="4824" y="10241"/>
                  </a:lnTo>
                  <a:lnTo>
                    <a:pt x="4723" y="10195"/>
                  </a:lnTo>
                  <a:lnTo>
                    <a:pt x="4623" y="10150"/>
                  </a:lnTo>
                  <a:lnTo>
                    <a:pt x="4514" y="10113"/>
                  </a:lnTo>
                  <a:lnTo>
                    <a:pt x="4532" y="10213"/>
                  </a:lnTo>
                  <a:lnTo>
                    <a:pt x="4568" y="10314"/>
                  </a:lnTo>
                  <a:lnTo>
                    <a:pt x="4614" y="10414"/>
                  </a:lnTo>
                  <a:lnTo>
                    <a:pt x="4669" y="10514"/>
                  </a:lnTo>
                  <a:lnTo>
                    <a:pt x="4787" y="10706"/>
                  </a:lnTo>
                  <a:lnTo>
                    <a:pt x="4924" y="10906"/>
                  </a:lnTo>
                  <a:lnTo>
                    <a:pt x="5061" y="11098"/>
                  </a:lnTo>
                  <a:lnTo>
                    <a:pt x="5198" y="11289"/>
                  </a:lnTo>
                  <a:lnTo>
                    <a:pt x="5252" y="11390"/>
                  </a:lnTo>
                  <a:lnTo>
                    <a:pt x="5307" y="11499"/>
                  </a:lnTo>
                  <a:lnTo>
                    <a:pt x="5353" y="11599"/>
                  </a:lnTo>
                  <a:lnTo>
                    <a:pt x="5389" y="11709"/>
                  </a:lnTo>
                  <a:lnTo>
                    <a:pt x="5526" y="12192"/>
                  </a:lnTo>
                  <a:lnTo>
                    <a:pt x="5672" y="12694"/>
                  </a:lnTo>
                  <a:lnTo>
                    <a:pt x="5754" y="12940"/>
                  </a:lnTo>
                  <a:lnTo>
                    <a:pt x="5836" y="13177"/>
                  </a:lnTo>
                  <a:lnTo>
                    <a:pt x="5936" y="13405"/>
                  </a:lnTo>
                  <a:lnTo>
                    <a:pt x="6046" y="13624"/>
                  </a:lnTo>
                  <a:lnTo>
                    <a:pt x="6128" y="13751"/>
                  </a:lnTo>
                  <a:lnTo>
                    <a:pt x="6246" y="13916"/>
                  </a:lnTo>
                  <a:lnTo>
                    <a:pt x="6365" y="14089"/>
                  </a:lnTo>
                  <a:lnTo>
                    <a:pt x="6429" y="14180"/>
                  </a:lnTo>
                  <a:lnTo>
                    <a:pt x="6483" y="14280"/>
                  </a:lnTo>
                  <a:lnTo>
                    <a:pt x="6520" y="14371"/>
                  </a:lnTo>
                  <a:lnTo>
                    <a:pt x="6556" y="14463"/>
                  </a:lnTo>
                  <a:lnTo>
                    <a:pt x="6575" y="14554"/>
                  </a:lnTo>
                  <a:lnTo>
                    <a:pt x="6575" y="14636"/>
                  </a:lnTo>
                  <a:lnTo>
                    <a:pt x="6565" y="14681"/>
                  </a:lnTo>
                  <a:lnTo>
                    <a:pt x="6556" y="14718"/>
                  </a:lnTo>
                  <a:lnTo>
                    <a:pt x="6538" y="14754"/>
                  </a:lnTo>
                  <a:lnTo>
                    <a:pt x="6520" y="14791"/>
                  </a:lnTo>
                  <a:lnTo>
                    <a:pt x="6483" y="14827"/>
                  </a:lnTo>
                  <a:lnTo>
                    <a:pt x="6456" y="14855"/>
                  </a:lnTo>
                  <a:lnTo>
                    <a:pt x="6410" y="14891"/>
                  </a:lnTo>
                  <a:lnTo>
                    <a:pt x="6356" y="14919"/>
                  </a:lnTo>
                  <a:lnTo>
                    <a:pt x="6310" y="14937"/>
                  </a:lnTo>
                  <a:lnTo>
                    <a:pt x="6246" y="14955"/>
                  </a:lnTo>
                  <a:lnTo>
                    <a:pt x="6082" y="14982"/>
                  </a:lnTo>
                  <a:lnTo>
                    <a:pt x="5882" y="15001"/>
                  </a:lnTo>
                  <a:lnTo>
                    <a:pt x="5635" y="15010"/>
                  </a:lnTo>
                  <a:lnTo>
                    <a:pt x="5088" y="15010"/>
                  </a:lnTo>
                  <a:lnTo>
                    <a:pt x="4796" y="14992"/>
                  </a:lnTo>
                  <a:lnTo>
                    <a:pt x="4496" y="14964"/>
                  </a:lnTo>
                  <a:lnTo>
                    <a:pt x="4195" y="14928"/>
                  </a:lnTo>
                  <a:lnTo>
                    <a:pt x="3903" y="14882"/>
                  </a:lnTo>
                  <a:lnTo>
                    <a:pt x="3629" y="14837"/>
                  </a:lnTo>
                  <a:lnTo>
                    <a:pt x="3383" y="14773"/>
                  </a:lnTo>
                  <a:lnTo>
                    <a:pt x="3164" y="14700"/>
                  </a:lnTo>
                  <a:lnTo>
                    <a:pt x="3073" y="14663"/>
                  </a:lnTo>
                  <a:lnTo>
                    <a:pt x="2991" y="14618"/>
                  </a:lnTo>
                  <a:lnTo>
                    <a:pt x="2918" y="14581"/>
                  </a:lnTo>
                  <a:lnTo>
                    <a:pt x="2854" y="14536"/>
                  </a:lnTo>
                  <a:lnTo>
                    <a:pt x="2809" y="14490"/>
                  </a:lnTo>
                  <a:lnTo>
                    <a:pt x="2772" y="14435"/>
                  </a:lnTo>
                  <a:lnTo>
                    <a:pt x="2854" y="14590"/>
                  </a:lnTo>
                  <a:lnTo>
                    <a:pt x="2945" y="14736"/>
                  </a:lnTo>
                  <a:lnTo>
                    <a:pt x="3037" y="14855"/>
                  </a:lnTo>
                  <a:lnTo>
                    <a:pt x="3128" y="14973"/>
                  </a:lnTo>
                  <a:lnTo>
                    <a:pt x="3219" y="15064"/>
                  </a:lnTo>
                  <a:lnTo>
                    <a:pt x="3319" y="15156"/>
                  </a:lnTo>
                  <a:lnTo>
                    <a:pt x="3420" y="15229"/>
                  </a:lnTo>
                  <a:lnTo>
                    <a:pt x="3529" y="15292"/>
                  </a:lnTo>
                  <a:lnTo>
                    <a:pt x="3638" y="15347"/>
                  </a:lnTo>
                  <a:lnTo>
                    <a:pt x="3748" y="15393"/>
                  </a:lnTo>
                  <a:lnTo>
                    <a:pt x="3857" y="15429"/>
                  </a:lnTo>
                  <a:lnTo>
                    <a:pt x="3976" y="15457"/>
                  </a:lnTo>
                  <a:lnTo>
                    <a:pt x="4085" y="15484"/>
                  </a:lnTo>
                  <a:lnTo>
                    <a:pt x="4213" y="15502"/>
                  </a:lnTo>
                  <a:lnTo>
                    <a:pt x="4450" y="15520"/>
                  </a:lnTo>
                  <a:lnTo>
                    <a:pt x="4705" y="15530"/>
                  </a:lnTo>
                  <a:lnTo>
                    <a:pt x="5489" y="15530"/>
                  </a:lnTo>
                  <a:lnTo>
                    <a:pt x="5754" y="15548"/>
                  </a:lnTo>
                  <a:lnTo>
                    <a:pt x="5891" y="15566"/>
                  </a:lnTo>
                  <a:lnTo>
                    <a:pt x="6018" y="15584"/>
                  </a:lnTo>
                  <a:lnTo>
                    <a:pt x="6155" y="15612"/>
                  </a:lnTo>
                  <a:lnTo>
                    <a:pt x="6292" y="15648"/>
                  </a:lnTo>
                  <a:lnTo>
                    <a:pt x="6429" y="15694"/>
                  </a:lnTo>
                  <a:lnTo>
                    <a:pt x="6556" y="15739"/>
                  </a:lnTo>
                  <a:lnTo>
                    <a:pt x="6748" y="15821"/>
                  </a:lnTo>
                  <a:lnTo>
                    <a:pt x="6903" y="15903"/>
                  </a:lnTo>
                  <a:lnTo>
                    <a:pt x="7040" y="15976"/>
                  </a:lnTo>
                  <a:lnTo>
                    <a:pt x="7149" y="16049"/>
                  </a:lnTo>
                  <a:lnTo>
                    <a:pt x="7240" y="16122"/>
                  </a:lnTo>
                  <a:lnTo>
                    <a:pt x="7304" y="16195"/>
                  </a:lnTo>
                  <a:lnTo>
                    <a:pt x="7350" y="16268"/>
                  </a:lnTo>
                  <a:lnTo>
                    <a:pt x="7386" y="16332"/>
                  </a:lnTo>
                  <a:lnTo>
                    <a:pt x="7395" y="16405"/>
                  </a:lnTo>
                  <a:lnTo>
                    <a:pt x="7386" y="16469"/>
                  </a:lnTo>
                  <a:lnTo>
                    <a:pt x="7368" y="16533"/>
                  </a:lnTo>
                  <a:lnTo>
                    <a:pt x="7331" y="16596"/>
                  </a:lnTo>
                  <a:lnTo>
                    <a:pt x="7286" y="16651"/>
                  </a:lnTo>
                  <a:lnTo>
                    <a:pt x="7222" y="16715"/>
                  </a:lnTo>
                  <a:lnTo>
                    <a:pt x="7149" y="16779"/>
                  </a:lnTo>
                  <a:lnTo>
                    <a:pt x="7067" y="16833"/>
                  </a:lnTo>
                  <a:lnTo>
                    <a:pt x="6875" y="16952"/>
                  </a:lnTo>
                  <a:lnTo>
                    <a:pt x="6666" y="17061"/>
                  </a:lnTo>
                  <a:lnTo>
                    <a:pt x="6201" y="17280"/>
                  </a:lnTo>
                  <a:lnTo>
                    <a:pt x="5964" y="17390"/>
                  </a:lnTo>
                  <a:lnTo>
                    <a:pt x="5736" y="17499"/>
                  </a:lnTo>
                  <a:lnTo>
                    <a:pt x="5535" y="17618"/>
                  </a:lnTo>
                  <a:lnTo>
                    <a:pt x="5362" y="17727"/>
                  </a:lnTo>
                  <a:lnTo>
                    <a:pt x="5362" y="17727"/>
                  </a:lnTo>
                  <a:lnTo>
                    <a:pt x="5380" y="17718"/>
                  </a:lnTo>
                  <a:lnTo>
                    <a:pt x="5416" y="17709"/>
                  </a:lnTo>
                  <a:lnTo>
                    <a:pt x="5635" y="17709"/>
                  </a:lnTo>
                  <a:lnTo>
                    <a:pt x="5763" y="17718"/>
                  </a:lnTo>
                  <a:lnTo>
                    <a:pt x="6037" y="17745"/>
                  </a:lnTo>
                  <a:lnTo>
                    <a:pt x="6219" y="17745"/>
                  </a:lnTo>
                  <a:lnTo>
                    <a:pt x="6474" y="17709"/>
                  </a:lnTo>
                  <a:lnTo>
                    <a:pt x="6720" y="17663"/>
                  </a:lnTo>
                  <a:lnTo>
                    <a:pt x="7213" y="17545"/>
                  </a:lnTo>
                  <a:lnTo>
                    <a:pt x="7450" y="17490"/>
                  </a:lnTo>
                  <a:lnTo>
                    <a:pt x="7678" y="17435"/>
                  </a:lnTo>
                  <a:lnTo>
                    <a:pt x="7906" y="17399"/>
                  </a:lnTo>
                  <a:lnTo>
                    <a:pt x="8125" y="17371"/>
                  </a:lnTo>
                  <a:lnTo>
                    <a:pt x="8353" y="17353"/>
                  </a:lnTo>
                  <a:lnTo>
                    <a:pt x="8581" y="17353"/>
                  </a:lnTo>
                  <a:lnTo>
                    <a:pt x="8809" y="17381"/>
                  </a:lnTo>
                  <a:lnTo>
                    <a:pt x="9046" y="17417"/>
                  </a:lnTo>
                  <a:lnTo>
                    <a:pt x="9155" y="17454"/>
                  </a:lnTo>
                  <a:lnTo>
                    <a:pt x="9292" y="17508"/>
                  </a:lnTo>
                  <a:lnTo>
                    <a:pt x="9429" y="17581"/>
                  </a:lnTo>
                  <a:lnTo>
                    <a:pt x="9593" y="17681"/>
                  </a:lnTo>
                  <a:lnTo>
                    <a:pt x="9766" y="17791"/>
                  </a:lnTo>
                  <a:lnTo>
                    <a:pt x="9948" y="17919"/>
                  </a:lnTo>
                  <a:lnTo>
                    <a:pt x="10350" y="18210"/>
                  </a:lnTo>
                  <a:lnTo>
                    <a:pt x="10778" y="18557"/>
                  </a:lnTo>
                  <a:lnTo>
                    <a:pt x="11225" y="18931"/>
                  </a:lnTo>
                  <a:lnTo>
                    <a:pt x="11690" y="19332"/>
                  </a:lnTo>
                  <a:lnTo>
                    <a:pt x="12155" y="19751"/>
                  </a:lnTo>
                  <a:lnTo>
                    <a:pt x="12611" y="20171"/>
                  </a:lnTo>
                  <a:lnTo>
                    <a:pt x="13040" y="20581"/>
                  </a:lnTo>
                  <a:lnTo>
                    <a:pt x="13450" y="20973"/>
                  </a:lnTo>
                  <a:lnTo>
                    <a:pt x="13815" y="21338"/>
                  </a:lnTo>
                  <a:lnTo>
                    <a:pt x="14125" y="21657"/>
                  </a:lnTo>
                  <a:lnTo>
                    <a:pt x="14380" y="21922"/>
                  </a:lnTo>
                  <a:lnTo>
                    <a:pt x="14553" y="22131"/>
                  </a:lnTo>
                  <a:lnTo>
                    <a:pt x="14617" y="22204"/>
                  </a:lnTo>
                  <a:lnTo>
                    <a:pt x="14654" y="22259"/>
                  </a:lnTo>
                  <a:lnTo>
                    <a:pt x="14708" y="22359"/>
                  </a:lnTo>
                  <a:lnTo>
                    <a:pt x="14745" y="22469"/>
                  </a:lnTo>
                  <a:lnTo>
                    <a:pt x="14772" y="22578"/>
                  </a:lnTo>
                  <a:lnTo>
                    <a:pt x="14790" y="22697"/>
                  </a:lnTo>
                  <a:lnTo>
                    <a:pt x="14800" y="22815"/>
                  </a:lnTo>
                  <a:lnTo>
                    <a:pt x="14800" y="22934"/>
                  </a:lnTo>
                  <a:lnTo>
                    <a:pt x="14790" y="23052"/>
                  </a:lnTo>
                  <a:lnTo>
                    <a:pt x="14772" y="23180"/>
                  </a:lnTo>
                  <a:lnTo>
                    <a:pt x="14727" y="23426"/>
                  </a:lnTo>
                  <a:lnTo>
                    <a:pt x="14663" y="23663"/>
                  </a:lnTo>
                  <a:lnTo>
                    <a:pt x="14526" y="24101"/>
                  </a:lnTo>
                  <a:lnTo>
                    <a:pt x="14462" y="24274"/>
                  </a:lnTo>
                  <a:lnTo>
                    <a:pt x="14389" y="24438"/>
                  </a:lnTo>
                  <a:lnTo>
                    <a:pt x="14316" y="24602"/>
                  </a:lnTo>
                  <a:lnTo>
                    <a:pt x="14234" y="24758"/>
                  </a:lnTo>
                  <a:lnTo>
                    <a:pt x="14143" y="24903"/>
                  </a:lnTo>
                  <a:lnTo>
                    <a:pt x="14052" y="25040"/>
                  </a:lnTo>
                  <a:lnTo>
                    <a:pt x="13952" y="25177"/>
                  </a:lnTo>
                  <a:lnTo>
                    <a:pt x="13842" y="25305"/>
                  </a:lnTo>
                  <a:lnTo>
                    <a:pt x="13724" y="25423"/>
                  </a:lnTo>
                  <a:lnTo>
                    <a:pt x="13605" y="25542"/>
                  </a:lnTo>
                  <a:lnTo>
                    <a:pt x="13486" y="25651"/>
                  </a:lnTo>
                  <a:lnTo>
                    <a:pt x="13359" y="25761"/>
                  </a:lnTo>
                  <a:lnTo>
                    <a:pt x="13222" y="25852"/>
                  </a:lnTo>
                  <a:lnTo>
                    <a:pt x="13085" y="25952"/>
                  </a:lnTo>
                  <a:lnTo>
                    <a:pt x="12939" y="26043"/>
                  </a:lnTo>
                  <a:lnTo>
                    <a:pt x="12793" y="26125"/>
                  </a:lnTo>
                  <a:lnTo>
                    <a:pt x="12502" y="26280"/>
                  </a:lnTo>
                  <a:lnTo>
                    <a:pt x="12182" y="26426"/>
                  </a:lnTo>
                  <a:lnTo>
                    <a:pt x="11863" y="26545"/>
                  </a:lnTo>
                  <a:lnTo>
                    <a:pt x="11535" y="26663"/>
                  </a:lnTo>
                  <a:lnTo>
                    <a:pt x="11207" y="26754"/>
                  </a:lnTo>
                  <a:lnTo>
                    <a:pt x="10869" y="26846"/>
                  </a:lnTo>
                  <a:lnTo>
                    <a:pt x="10532" y="26919"/>
                  </a:lnTo>
                  <a:lnTo>
                    <a:pt x="10195" y="26992"/>
                  </a:lnTo>
                  <a:lnTo>
                    <a:pt x="10003" y="26982"/>
                  </a:lnTo>
                  <a:lnTo>
                    <a:pt x="9821" y="26964"/>
                  </a:lnTo>
                  <a:lnTo>
                    <a:pt x="9629" y="26928"/>
                  </a:lnTo>
                  <a:lnTo>
                    <a:pt x="9447" y="26873"/>
                  </a:lnTo>
                  <a:lnTo>
                    <a:pt x="9265" y="26809"/>
                  </a:lnTo>
                  <a:lnTo>
                    <a:pt x="9091" y="26736"/>
                  </a:lnTo>
                  <a:lnTo>
                    <a:pt x="8909" y="26645"/>
                  </a:lnTo>
                  <a:lnTo>
                    <a:pt x="8736" y="26545"/>
                  </a:lnTo>
                  <a:lnTo>
                    <a:pt x="8553" y="26444"/>
                  </a:lnTo>
                  <a:lnTo>
                    <a:pt x="8380" y="26326"/>
                  </a:lnTo>
                  <a:lnTo>
                    <a:pt x="8216" y="26198"/>
                  </a:lnTo>
                  <a:lnTo>
                    <a:pt x="8043" y="26071"/>
                  </a:lnTo>
                  <a:lnTo>
                    <a:pt x="7869" y="25925"/>
                  </a:lnTo>
                  <a:lnTo>
                    <a:pt x="7705" y="25788"/>
                  </a:lnTo>
                  <a:lnTo>
                    <a:pt x="7377" y="25487"/>
                  </a:lnTo>
                  <a:lnTo>
                    <a:pt x="7049" y="25168"/>
                  </a:lnTo>
                  <a:lnTo>
                    <a:pt x="6730" y="24849"/>
                  </a:lnTo>
                  <a:lnTo>
                    <a:pt x="6119" y="24220"/>
                  </a:lnTo>
                  <a:lnTo>
                    <a:pt x="5818" y="23919"/>
                  </a:lnTo>
                  <a:lnTo>
                    <a:pt x="5517" y="23645"/>
                  </a:lnTo>
                  <a:lnTo>
                    <a:pt x="5234" y="23399"/>
                  </a:lnTo>
                  <a:lnTo>
                    <a:pt x="5088" y="23280"/>
                  </a:lnTo>
                  <a:lnTo>
                    <a:pt x="4951" y="23180"/>
                  </a:lnTo>
                  <a:lnTo>
                    <a:pt x="4641" y="22961"/>
                  </a:lnTo>
                  <a:lnTo>
                    <a:pt x="4368" y="22761"/>
                  </a:lnTo>
                  <a:lnTo>
                    <a:pt x="4103" y="22560"/>
                  </a:lnTo>
                  <a:lnTo>
                    <a:pt x="3866" y="22359"/>
                  </a:lnTo>
                  <a:lnTo>
                    <a:pt x="3748" y="22241"/>
                  </a:lnTo>
                  <a:lnTo>
                    <a:pt x="3638" y="22131"/>
                  </a:lnTo>
                  <a:lnTo>
                    <a:pt x="3520" y="22004"/>
                  </a:lnTo>
                  <a:lnTo>
                    <a:pt x="3410" y="21876"/>
                  </a:lnTo>
                  <a:lnTo>
                    <a:pt x="3301" y="21730"/>
                  </a:lnTo>
                  <a:lnTo>
                    <a:pt x="3182" y="21584"/>
                  </a:lnTo>
                  <a:lnTo>
                    <a:pt x="3073" y="21411"/>
                  </a:lnTo>
                  <a:lnTo>
                    <a:pt x="2954" y="21238"/>
                  </a:lnTo>
                  <a:lnTo>
                    <a:pt x="2599" y="20654"/>
                  </a:lnTo>
                  <a:lnTo>
                    <a:pt x="2243" y="20080"/>
                  </a:lnTo>
                  <a:lnTo>
                    <a:pt x="2052" y="19797"/>
                  </a:lnTo>
                  <a:lnTo>
                    <a:pt x="1869" y="19514"/>
                  </a:lnTo>
                  <a:lnTo>
                    <a:pt x="1669" y="19250"/>
                  </a:lnTo>
                  <a:lnTo>
                    <a:pt x="1468" y="18985"/>
                  </a:lnTo>
                  <a:lnTo>
                    <a:pt x="1468" y="18985"/>
                  </a:lnTo>
                  <a:lnTo>
                    <a:pt x="1486" y="19013"/>
                  </a:lnTo>
                  <a:lnTo>
                    <a:pt x="1495" y="19049"/>
                  </a:lnTo>
                  <a:lnTo>
                    <a:pt x="1523" y="19140"/>
                  </a:lnTo>
                  <a:lnTo>
                    <a:pt x="1541" y="19268"/>
                  </a:lnTo>
                  <a:lnTo>
                    <a:pt x="1559" y="19396"/>
                  </a:lnTo>
                  <a:lnTo>
                    <a:pt x="1596" y="19669"/>
                  </a:lnTo>
                  <a:lnTo>
                    <a:pt x="1614" y="19779"/>
                  </a:lnTo>
                  <a:lnTo>
                    <a:pt x="1641" y="19870"/>
                  </a:lnTo>
                  <a:lnTo>
                    <a:pt x="1687" y="19988"/>
                  </a:lnTo>
                  <a:lnTo>
                    <a:pt x="1751" y="20107"/>
                  </a:lnTo>
                  <a:lnTo>
                    <a:pt x="1869" y="20335"/>
                  </a:lnTo>
                  <a:lnTo>
                    <a:pt x="1997" y="20563"/>
                  </a:lnTo>
                  <a:lnTo>
                    <a:pt x="2116" y="20800"/>
                  </a:lnTo>
                  <a:lnTo>
                    <a:pt x="2188" y="20955"/>
                  </a:lnTo>
                  <a:lnTo>
                    <a:pt x="2271" y="21147"/>
                  </a:lnTo>
                  <a:lnTo>
                    <a:pt x="2344" y="21365"/>
                  </a:lnTo>
                  <a:lnTo>
                    <a:pt x="2371" y="21475"/>
                  </a:lnTo>
                  <a:lnTo>
                    <a:pt x="2389" y="21584"/>
                  </a:lnTo>
                  <a:lnTo>
                    <a:pt x="2398" y="21694"/>
                  </a:lnTo>
                  <a:lnTo>
                    <a:pt x="2398" y="21803"/>
                  </a:lnTo>
                  <a:lnTo>
                    <a:pt x="2380" y="21894"/>
                  </a:lnTo>
                  <a:lnTo>
                    <a:pt x="2353" y="21985"/>
                  </a:lnTo>
                  <a:lnTo>
                    <a:pt x="2334" y="22022"/>
                  </a:lnTo>
                  <a:lnTo>
                    <a:pt x="2307" y="22068"/>
                  </a:lnTo>
                  <a:lnTo>
                    <a:pt x="2280" y="22095"/>
                  </a:lnTo>
                  <a:lnTo>
                    <a:pt x="2243" y="22131"/>
                  </a:lnTo>
                  <a:lnTo>
                    <a:pt x="2198" y="22159"/>
                  </a:lnTo>
                  <a:lnTo>
                    <a:pt x="2152" y="22177"/>
                  </a:lnTo>
                  <a:lnTo>
                    <a:pt x="2097" y="22195"/>
                  </a:lnTo>
                  <a:lnTo>
                    <a:pt x="2043" y="22213"/>
                  </a:lnTo>
                  <a:lnTo>
                    <a:pt x="1979" y="22213"/>
                  </a:lnTo>
                  <a:lnTo>
                    <a:pt x="1924" y="22223"/>
                  </a:lnTo>
                  <a:lnTo>
                    <a:pt x="1806" y="22204"/>
                  </a:lnTo>
                  <a:lnTo>
                    <a:pt x="1678" y="22177"/>
                  </a:lnTo>
                  <a:lnTo>
                    <a:pt x="1541" y="22131"/>
                  </a:lnTo>
                  <a:lnTo>
                    <a:pt x="1404" y="22068"/>
                  </a:lnTo>
                  <a:lnTo>
                    <a:pt x="1268" y="21995"/>
                  </a:lnTo>
                  <a:lnTo>
                    <a:pt x="1122" y="21903"/>
                  </a:lnTo>
                  <a:lnTo>
                    <a:pt x="985" y="21812"/>
                  </a:lnTo>
                  <a:lnTo>
                    <a:pt x="857" y="21721"/>
                  </a:lnTo>
                  <a:lnTo>
                    <a:pt x="720" y="21612"/>
                  </a:lnTo>
                  <a:lnTo>
                    <a:pt x="483" y="21411"/>
                  </a:lnTo>
                  <a:lnTo>
                    <a:pt x="274" y="21210"/>
                  </a:lnTo>
                  <a:lnTo>
                    <a:pt x="109" y="21046"/>
                  </a:lnTo>
                  <a:lnTo>
                    <a:pt x="292" y="21356"/>
                  </a:lnTo>
                  <a:lnTo>
                    <a:pt x="456" y="21630"/>
                  </a:lnTo>
                  <a:lnTo>
                    <a:pt x="629" y="21885"/>
                  </a:lnTo>
                  <a:lnTo>
                    <a:pt x="793" y="22104"/>
                  </a:lnTo>
                  <a:lnTo>
                    <a:pt x="957" y="22295"/>
                  </a:lnTo>
                  <a:lnTo>
                    <a:pt x="1131" y="22469"/>
                  </a:lnTo>
                  <a:lnTo>
                    <a:pt x="1313" y="22615"/>
                  </a:lnTo>
                  <a:lnTo>
                    <a:pt x="1495" y="22742"/>
                  </a:lnTo>
                  <a:lnTo>
                    <a:pt x="1687" y="22861"/>
                  </a:lnTo>
                  <a:lnTo>
                    <a:pt x="1888" y="22961"/>
                  </a:lnTo>
                  <a:lnTo>
                    <a:pt x="2106" y="23043"/>
                  </a:lnTo>
                  <a:lnTo>
                    <a:pt x="2344" y="23125"/>
                  </a:lnTo>
                  <a:lnTo>
                    <a:pt x="2590" y="23189"/>
                  </a:lnTo>
                  <a:lnTo>
                    <a:pt x="2863" y="23253"/>
                  </a:lnTo>
                  <a:lnTo>
                    <a:pt x="3155" y="23308"/>
                  </a:lnTo>
                  <a:lnTo>
                    <a:pt x="3465" y="23362"/>
                  </a:lnTo>
                  <a:lnTo>
                    <a:pt x="3547" y="23381"/>
                  </a:lnTo>
                  <a:lnTo>
                    <a:pt x="3629" y="23408"/>
                  </a:lnTo>
                  <a:lnTo>
                    <a:pt x="3730" y="23454"/>
                  </a:lnTo>
                  <a:lnTo>
                    <a:pt x="3830" y="23508"/>
                  </a:lnTo>
                  <a:lnTo>
                    <a:pt x="4067" y="23636"/>
                  </a:lnTo>
                  <a:lnTo>
                    <a:pt x="4322" y="23809"/>
                  </a:lnTo>
                  <a:lnTo>
                    <a:pt x="4596" y="24010"/>
                  </a:lnTo>
                  <a:lnTo>
                    <a:pt x="4878" y="24229"/>
                  </a:lnTo>
                  <a:lnTo>
                    <a:pt x="5179" y="24475"/>
                  </a:lnTo>
                  <a:lnTo>
                    <a:pt x="5471" y="24721"/>
                  </a:lnTo>
                  <a:lnTo>
                    <a:pt x="5763" y="24985"/>
                  </a:lnTo>
                  <a:lnTo>
                    <a:pt x="6046" y="25241"/>
                  </a:lnTo>
                  <a:lnTo>
                    <a:pt x="6301" y="25496"/>
                  </a:lnTo>
                  <a:lnTo>
                    <a:pt x="6547" y="25742"/>
                  </a:lnTo>
                  <a:lnTo>
                    <a:pt x="6757" y="25979"/>
                  </a:lnTo>
                  <a:lnTo>
                    <a:pt x="6939" y="26189"/>
                  </a:lnTo>
                  <a:lnTo>
                    <a:pt x="7085" y="26371"/>
                  </a:lnTo>
                  <a:lnTo>
                    <a:pt x="7140" y="26454"/>
                  </a:lnTo>
                  <a:lnTo>
                    <a:pt x="7176" y="26527"/>
                  </a:lnTo>
                  <a:lnTo>
                    <a:pt x="7231" y="26645"/>
                  </a:lnTo>
                  <a:lnTo>
                    <a:pt x="7258" y="26754"/>
                  </a:lnTo>
                  <a:lnTo>
                    <a:pt x="7268" y="26800"/>
                  </a:lnTo>
                  <a:lnTo>
                    <a:pt x="7268" y="26846"/>
                  </a:lnTo>
                  <a:lnTo>
                    <a:pt x="7258" y="26900"/>
                  </a:lnTo>
                  <a:lnTo>
                    <a:pt x="7249" y="26937"/>
                  </a:lnTo>
                  <a:lnTo>
                    <a:pt x="7204" y="27019"/>
                  </a:lnTo>
                  <a:lnTo>
                    <a:pt x="7149" y="27101"/>
                  </a:lnTo>
                  <a:lnTo>
                    <a:pt x="7076" y="27165"/>
                  </a:lnTo>
                  <a:lnTo>
                    <a:pt x="6985" y="27229"/>
                  </a:lnTo>
                  <a:lnTo>
                    <a:pt x="6875" y="27283"/>
                  </a:lnTo>
                  <a:lnTo>
                    <a:pt x="6757" y="27329"/>
                  </a:lnTo>
                  <a:lnTo>
                    <a:pt x="6620" y="27365"/>
                  </a:lnTo>
                  <a:lnTo>
                    <a:pt x="6474" y="27402"/>
                  </a:lnTo>
                  <a:lnTo>
                    <a:pt x="6328" y="27429"/>
                  </a:lnTo>
                  <a:lnTo>
                    <a:pt x="6164" y="27457"/>
                  </a:lnTo>
                  <a:lnTo>
                    <a:pt x="5827" y="27493"/>
                  </a:lnTo>
                  <a:lnTo>
                    <a:pt x="5462" y="27520"/>
                  </a:lnTo>
                  <a:lnTo>
                    <a:pt x="5106" y="27530"/>
                  </a:lnTo>
                  <a:lnTo>
                    <a:pt x="4751" y="27530"/>
                  </a:lnTo>
                  <a:lnTo>
                    <a:pt x="4413" y="27520"/>
                  </a:lnTo>
                  <a:lnTo>
                    <a:pt x="3839" y="27493"/>
                  </a:lnTo>
                  <a:lnTo>
                    <a:pt x="3465" y="27475"/>
                  </a:lnTo>
                  <a:lnTo>
                    <a:pt x="3237" y="27457"/>
                  </a:lnTo>
                  <a:lnTo>
                    <a:pt x="3018" y="27420"/>
                  </a:lnTo>
                  <a:lnTo>
                    <a:pt x="2809" y="27375"/>
                  </a:lnTo>
                  <a:lnTo>
                    <a:pt x="2590" y="27329"/>
                  </a:lnTo>
                  <a:lnTo>
                    <a:pt x="2380" y="27265"/>
                  </a:lnTo>
                  <a:lnTo>
                    <a:pt x="2179" y="27201"/>
                  </a:lnTo>
                  <a:lnTo>
                    <a:pt x="1769" y="27065"/>
                  </a:lnTo>
                  <a:lnTo>
                    <a:pt x="1359" y="26928"/>
                  </a:lnTo>
                  <a:lnTo>
                    <a:pt x="1158" y="26864"/>
                  </a:lnTo>
                  <a:lnTo>
                    <a:pt x="948" y="26809"/>
                  </a:lnTo>
                  <a:lnTo>
                    <a:pt x="748" y="26764"/>
                  </a:lnTo>
                  <a:lnTo>
                    <a:pt x="538" y="26718"/>
                  </a:lnTo>
                  <a:lnTo>
                    <a:pt x="319" y="26700"/>
                  </a:lnTo>
                  <a:lnTo>
                    <a:pt x="109" y="26691"/>
                  </a:lnTo>
                  <a:lnTo>
                    <a:pt x="173" y="26773"/>
                  </a:lnTo>
                  <a:lnTo>
                    <a:pt x="264" y="26864"/>
                  </a:lnTo>
                  <a:lnTo>
                    <a:pt x="374" y="26937"/>
                  </a:lnTo>
                  <a:lnTo>
                    <a:pt x="502" y="27019"/>
                  </a:lnTo>
                  <a:lnTo>
                    <a:pt x="638" y="27092"/>
                  </a:lnTo>
                  <a:lnTo>
                    <a:pt x="784" y="27165"/>
                  </a:lnTo>
                  <a:lnTo>
                    <a:pt x="948" y="27238"/>
                  </a:lnTo>
                  <a:lnTo>
                    <a:pt x="1122" y="27311"/>
                  </a:lnTo>
                  <a:lnTo>
                    <a:pt x="1486" y="27438"/>
                  </a:lnTo>
                  <a:lnTo>
                    <a:pt x="1878" y="27575"/>
                  </a:lnTo>
                  <a:lnTo>
                    <a:pt x="2690" y="27821"/>
                  </a:lnTo>
                  <a:lnTo>
                    <a:pt x="3091" y="27940"/>
                  </a:lnTo>
                  <a:lnTo>
                    <a:pt x="3465" y="28068"/>
                  </a:lnTo>
                  <a:lnTo>
                    <a:pt x="3802" y="28195"/>
                  </a:lnTo>
                  <a:lnTo>
                    <a:pt x="3967" y="28259"/>
                  </a:lnTo>
                  <a:lnTo>
                    <a:pt x="4103" y="28323"/>
                  </a:lnTo>
                  <a:lnTo>
                    <a:pt x="4240" y="28396"/>
                  </a:lnTo>
                  <a:lnTo>
                    <a:pt x="4350" y="28460"/>
                  </a:lnTo>
                  <a:lnTo>
                    <a:pt x="4450" y="28533"/>
                  </a:lnTo>
                  <a:lnTo>
                    <a:pt x="4532" y="28606"/>
                  </a:lnTo>
                  <a:lnTo>
                    <a:pt x="4596" y="28688"/>
                  </a:lnTo>
                  <a:lnTo>
                    <a:pt x="4632" y="28761"/>
                  </a:lnTo>
                  <a:lnTo>
                    <a:pt x="4651" y="28806"/>
                  </a:lnTo>
                  <a:lnTo>
                    <a:pt x="4651" y="28843"/>
                  </a:lnTo>
                  <a:lnTo>
                    <a:pt x="4651" y="28888"/>
                  </a:lnTo>
                  <a:lnTo>
                    <a:pt x="4651" y="28925"/>
                  </a:lnTo>
                  <a:lnTo>
                    <a:pt x="4623" y="28989"/>
                  </a:lnTo>
                  <a:lnTo>
                    <a:pt x="4587" y="29061"/>
                  </a:lnTo>
                  <a:lnTo>
                    <a:pt x="4523" y="29125"/>
                  </a:lnTo>
                  <a:lnTo>
                    <a:pt x="4441" y="29198"/>
                  </a:lnTo>
                  <a:lnTo>
                    <a:pt x="4340" y="29271"/>
                  </a:lnTo>
                  <a:lnTo>
                    <a:pt x="4231" y="29344"/>
                  </a:lnTo>
                  <a:lnTo>
                    <a:pt x="4103" y="29417"/>
                  </a:lnTo>
                  <a:lnTo>
                    <a:pt x="3967" y="29490"/>
                  </a:lnTo>
                  <a:lnTo>
                    <a:pt x="3657" y="29645"/>
                  </a:lnTo>
                  <a:lnTo>
                    <a:pt x="3310" y="29791"/>
                  </a:lnTo>
                  <a:lnTo>
                    <a:pt x="2927" y="29946"/>
                  </a:lnTo>
                  <a:lnTo>
                    <a:pt x="2544" y="30101"/>
                  </a:lnTo>
                  <a:lnTo>
                    <a:pt x="1751" y="30393"/>
                  </a:lnTo>
                  <a:lnTo>
                    <a:pt x="1003" y="30666"/>
                  </a:lnTo>
                  <a:lnTo>
                    <a:pt x="684" y="30794"/>
                  </a:lnTo>
                  <a:lnTo>
                    <a:pt x="401" y="30913"/>
                  </a:lnTo>
                  <a:lnTo>
                    <a:pt x="173" y="31022"/>
                  </a:lnTo>
                  <a:lnTo>
                    <a:pt x="82" y="31068"/>
                  </a:lnTo>
                  <a:lnTo>
                    <a:pt x="0" y="31122"/>
                  </a:lnTo>
                  <a:lnTo>
                    <a:pt x="666" y="31022"/>
                  </a:lnTo>
                  <a:lnTo>
                    <a:pt x="1359" y="30913"/>
                  </a:lnTo>
                  <a:lnTo>
                    <a:pt x="2070" y="30785"/>
                  </a:lnTo>
                  <a:lnTo>
                    <a:pt x="2426" y="30712"/>
                  </a:lnTo>
                  <a:lnTo>
                    <a:pt x="2790" y="30639"/>
                  </a:lnTo>
                  <a:lnTo>
                    <a:pt x="3146" y="30548"/>
                  </a:lnTo>
                  <a:lnTo>
                    <a:pt x="3502" y="30457"/>
                  </a:lnTo>
                  <a:lnTo>
                    <a:pt x="3848" y="30356"/>
                  </a:lnTo>
                  <a:lnTo>
                    <a:pt x="4185" y="30256"/>
                  </a:lnTo>
                  <a:lnTo>
                    <a:pt x="4523" y="30137"/>
                  </a:lnTo>
                  <a:lnTo>
                    <a:pt x="4842" y="30010"/>
                  </a:lnTo>
                  <a:lnTo>
                    <a:pt x="5161" y="29873"/>
                  </a:lnTo>
                  <a:lnTo>
                    <a:pt x="5453" y="29727"/>
                  </a:lnTo>
                  <a:lnTo>
                    <a:pt x="5635" y="29636"/>
                  </a:lnTo>
                  <a:lnTo>
                    <a:pt x="5809" y="29527"/>
                  </a:lnTo>
                  <a:lnTo>
                    <a:pt x="6155" y="29308"/>
                  </a:lnTo>
                  <a:lnTo>
                    <a:pt x="6839" y="28852"/>
                  </a:lnTo>
                  <a:lnTo>
                    <a:pt x="7185" y="28624"/>
                  </a:lnTo>
                  <a:lnTo>
                    <a:pt x="7359" y="28523"/>
                  </a:lnTo>
                  <a:lnTo>
                    <a:pt x="7541" y="28423"/>
                  </a:lnTo>
                  <a:lnTo>
                    <a:pt x="7723" y="28332"/>
                  </a:lnTo>
                  <a:lnTo>
                    <a:pt x="7906" y="28250"/>
                  </a:lnTo>
                  <a:lnTo>
                    <a:pt x="8097" y="28186"/>
                  </a:lnTo>
                  <a:lnTo>
                    <a:pt x="8289" y="28122"/>
                  </a:lnTo>
                  <a:lnTo>
                    <a:pt x="8453" y="28086"/>
                  </a:lnTo>
                  <a:lnTo>
                    <a:pt x="8617" y="28058"/>
                  </a:lnTo>
                  <a:lnTo>
                    <a:pt x="8763" y="28049"/>
                  </a:lnTo>
                  <a:lnTo>
                    <a:pt x="8845" y="28049"/>
                  </a:lnTo>
                  <a:lnTo>
                    <a:pt x="8918" y="28058"/>
                  </a:lnTo>
                  <a:lnTo>
                    <a:pt x="8991" y="28077"/>
                  </a:lnTo>
                  <a:lnTo>
                    <a:pt x="9055" y="28095"/>
                  </a:lnTo>
                  <a:lnTo>
                    <a:pt x="9128" y="28122"/>
                  </a:lnTo>
                  <a:lnTo>
                    <a:pt x="9192" y="28159"/>
                  </a:lnTo>
                  <a:lnTo>
                    <a:pt x="9246" y="28204"/>
                  </a:lnTo>
                  <a:lnTo>
                    <a:pt x="9310" y="28250"/>
                  </a:lnTo>
                  <a:lnTo>
                    <a:pt x="9365" y="28314"/>
                  </a:lnTo>
                  <a:lnTo>
                    <a:pt x="9420" y="28387"/>
                  </a:lnTo>
                  <a:lnTo>
                    <a:pt x="9465" y="28460"/>
                  </a:lnTo>
                  <a:lnTo>
                    <a:pt x="9502" y="28523"/>
                  </a:lnTo>
                  <a:lnTo>
                    <a:pt x="9538" y="28596"/>
                  </a:lnTo>
                  <a:lnTo>
                    <a:pt x="9565" y="28660"/>
                  </a:lnTo>
                  <a:lnTo>
                    <a:pt x="9593" y="28797"/>
                  </a:lnTo>
                  <a:lnTo>
                    <a:pt x="9611" y="28925"/>
                  </a:lnTo>
                  <a:lnTo>
                    <a:pt x="9602" y="29052"/>
                  </a:lnTo>
                  <a:lnTo>
                    <a:pt x="9584" y="29189"/>
                  </a:lnTo>
                  <a:lnTo>
                    <a:pt x="9547" y="29308"/>
                  </a:lnTo>
                  <a:lnTo>
                    <a:pt x="9493" y="29435"/>
                  </a:lnTo>
                  <a:lnTo>
                    <a:pt x="9438" y="29563"/>
                  </a:lnTo>
                  <a:lnTo>
                    <a:pt x="9374" y="29691"/>
                  </a:lnTo>
                  <a:lnTo>
                    <a:pt x="9237" y="29937"/>
                  </a:lnTo>
                  <a:lnTo>
                    <a:pt x="9100" y="30183"/>
                  </a:lnTo>
                  <a:lnTo>
                    <a:pt x="9046" y="30302"/>
                  </a:lnTo>
                  <a:lnTo>
                    <a:pt x="8991" y="30429"/>
                  </a:lnTo>
                  <a:lnTo>
                    <a:pt x="8936" y="30603"/>
                  </a:lnTo>
                  <a:lnTo>
                    <a:pt x="8882" y="30785"/>
                  </a:lnTo>
                  <a:lnTo>
                    <a:pt x="8781" y="31159"/>
                  </a:lnTo>
                  <a:lnTo>
                    <a:pt x="8699" y="31560"/>
                  </a:lnTo>
                  <a:lnTo>
                    <a:pt x="8626" y="31970"/>
                  </a:lnTo>
                  <a:lnTo>
                    <a:pt x="8572" y="32372"/>
                  </a:lnTo>
                  <a:lnTo>
                    <a:pt x="8526" y="32773"/>
                  </a:lnTo>
                  <a:lnTo>
                    <a:pt x="8499" y="33147"/>
                  </a:lnTo>
                  <a:lnTo>
                    <a:pt x="8480" y="33502"/>
                  </a:lnTo>
                  <a:lnTo>
                    <a:pt x="8781" y="32855"/>
                  </a:lnTo>
                  <a:lnTo>
                    <a:pt x="8918" y="32527"/>
                  </a:lnTo>
                  <a:lnTo>
                    <a:pt x="8982" y="32362"/>
                  </a:lnTo>
                  <a:lnTo>
                    <a:pt x="9037" y="32198"/>
                  </a:lnTo>
                  <a:lnTo>
                    <a:pt x="9091" y="32007"/>
                  </a:lnTo>
                  <a:lnTo>
                    <a:pt x="9146" y="31815"/>
                  </a:lnTo>
                  <a:lnTo>
                    <a:pt x="9210" y="31606"/>
                  </a:lnTo>
                  <a:lnTo>
                    <a:pt x="9274" y="31405"/>
                  </a:lnTo>
                  <a:lnTo>
                    <a:pt x="9347" y="31204"/>
                  </a:lnTo>
                  <a:lnTo>
                    <a:pt x="9392" y="31113"/>
                  </a:lnTo>
                  <a:lnTo>
                    <a:pt x="9447" y="31022"/>
                  </a:lnTo>
                  <a:lnTo>
                    <a:pt x="9502" y="30931"/>
                  </a:lnTo>
                  <a:lnTo>
                    <a:pt x="9556" y="30849"/>
                  </a:lnTo>
                  <a:lnTo>
                    <a:pt x="9620" y="30776"/>
                  </a:lnTo>
                  <a:lnTo>
                    <a:pt x="9693" y="30703"/>
                  </a:lnTo>
                  <a:lnTo>
                    <a:pt x="9775" y="30767"/>
                  </a:lnTo>
                  <a:lnTo>
                    <a:pt x="9848" y="30830"/>
                  </a:lnTo>
                  <a:lnTo>
                    <a:pt x="9903" y="30913"/>
                  </a:lnTo>
                  <a:lnTo>
                    <a:pt x="9948" y="31004"/>
                  </a:lnTo>
                  <a:lnTo>
                    <a:pt x="9976" y="31104"/>
                  </a:lnTo>
                  <a:lnTo>
                    <a:pt x="10003" y="31213"/>
                  </a:lnTo>
                  <a:lnTo>
                    <a:pt x="10021" y="31323"/>
                  </a:lnTo>
                  <a:lnTo>
                    <a:pt x="10031" y="31441"/>
                  </a:lnTo>
                  <a:lnTo>
                    <a:pt x="10031" y="31551"/>
                  </a:lnTo>
                  <a:lnTo>
                    <a:pt x="10031" y="31669"/>
                  </a:lnTo>
                  <a:lnTo>
                    <a:pt x="10012" y="31897"/>
                  </a:lnTo>
                  <a:lnTo>
                    <a:pt x="9985" y="32107"/>
                  </a:lnTo>
                  <a:lnTo>
                    <a:pt x="9967" y="32299"/>
                  </a:lnTo>
                  <a:lnTo>
                    <a:pt x="9921" y="32508"/>
                  </a:lnTo>
                  <a:lnTo>
                    <a:pt x="9875" y="32736"/>
                  </a:lnTo>
                  <a:lnTo>
                    <a:pt x="9839" y="32955"/>
                  </a:lnTo>
                  <a:lnTo>
                    <a:pt x="9821" y="33065"/>
                  </a:lnTo>
                  <a:lnTo>
                    <a:pt x="9812" y="33174"/>
                  </a:lnTo>
                  <a:lnTo>
                    <a:pt x="9812" y="33302"/>
                  </a:lnTo>
                  <a:lnTo>
                    <a:pt x="9821" y="33448"/>
                  </a:lnTo>
                  <a:lnTo>
                    <a:pt x="9866" y="33767"/>
                  </a:lnTo>
                  <a:lnTo>
                    <a:pt x="9875" y="33922"/>
                  </a:lnTo>
                  <a:lnTo>
                    <a:pt x="9885" y="34068"/>
                  </a:lnTo>
                  <a:lnTo>
                    <a:pt x="9875" y="34141"/>
                  </a:lnTo>
                  <a:lnTo>
                    <a:pt x="9866" y="34213"/>
                  </a:lnTo>
                  <a:lnTo>
                    <a:pt x="9857" y="34277"/>
                  </a:lnTo>
                  <a:lnTo>
                    <a:pt x="9830" y="34341"/>
                  </a:lnTo>
                  <a:lnTo>
                    <a:pt x="9939" y="34104"/>
                  </a:lnTo>
                  <a:lnTo>
                    <a:pt x="10058" y="33849"/>
                  </a:lnTo>
                  <a:lnTo>
                    <a:pt x="10176" y="33584"/>
                  </a:lnTo>
                  <a:lnTo>
                    <a:pt x="10304" y="33311"/>
                  </a:lnTo>
                  <a:lnTo>
                    <a:pt x="10413" y="33037"/>
                  </a:lnTo>
                  <a:lnTo>
                    <a:pt x="10514" y="32754"/>
                  </a:lnTo>
                  <a:lnTo>
                    <a:pt x="10550" y="32609"/>
                  </a:lnTo>
                  <a:lnTo>
                    <a:pt x="10578" y="32472"/>
                  </a:lnTo>
                  <a:lnTo>
                    <a:pt x="10605" y="32326"/>
                  </a:lnTo>
                  <a:lnTo>
                    <a:pt x="10614" y="32189"/>
                  </a:lnTo>
                  <a:lnTo>
                    <a:pt x="10623" y="31934"/>
                  </a:lnTo>
                  <a:lnTo>
                    <a:pt x="10623" y="31688"/>
                  </a:lnTo>
                  <a:lnTo>
                    <a:pt x="10605" y="31441"/>
                  </a:lnTo>
                  <a:lnTo>
                    <a:pt x="10578" y="31204"/>
                  </a:lnTo>
                  <a:lnTo>
                    <a:pt x="10532" y="30748"/>
                  </a:lnTo>
                  <a:lnTo>
                    <a:pt x="10514" y="30530"/>
                  </a:lnTo>
                  <a:lnTo>
                    <a:pt x="10496" y="30302"/>
                  </a:lnTo>
                  <a:lnTo>
                    <a:pt x="10496" y="30083"/>
                  </a:lnTo>
                  <a:lnTo>
                    <a:pt x="10514" y="29873"/>
                  </a:lnTo>
                  <a:lnTo>
                    <a:pt x="10532" y="29764"/>
                  </a:lnTo>
                  <a:lnTo>
                    <a:pt x="10550" y="29654"/>
                  </a:lnTo>
                  <a:lnTo>
                    <a:pt x="10578" y="29545"/>
                  </a:lnTo>
                  <a:lnTo>
                    <a:pt x="10614" y="29435"/>
                  </a:lnTo>
                  <a:lnTo>
                    <a:pt x="10660" y="29335"/>
                  </a:lnTo>
                  <a:lnTo>
                    <a:pt x="10705" y="29226"/>
                  </a:lnTo>
                  <a:lnTo>
                    <a:pt x="10760" y="29116"/>
                  </a:lnTo>
                  <a:lnTo>
                    <a:pt x="10824" y="29007"/>
                  </a:lnTo>
                  <a:lnTo>
                    <a:pt x="10897" y="28897"/>
                  </a:lnTo>
                  <a:lnTo>
                    <a:pt x="10979" y="28788"/>
                  </a:lnTo>
                  <a:lnTo>
                    <a:pt x="11070" y="28669"/>
                  </a:lnTo>
                  <a:lnTo>
                    <a:pt x="11170" y="28560"/>
                  </a:lnTo>
                  <a:lnTo>
                    <a:pt x="11243" y="28496"/>
                  </a:lnTo>
                  <a:lnTo>
                    <a:pt x="11316" y="28432"/>
                  </a:lnTo>
                  <a:lnTo>
                    <a:pt x="11389" y="28378"/>
                  </a:lnTo>
                  <a:lnTo>
                    <a:pt x="11462" y="28332"/>
                  </a:lnTo>
                  <a:lnTo>
                    <a:pt x="11544" y="28286"/>
                  </a:lnTo>
                  <a:lnTo>
                    <a:pt x="11635" y="28250"/>
                  </a:lnTo>
                  <a:lnTo>
                    <a:pt x="11717" y="28223"/>
                  </a:lnTo>
                  <a:lnTo>
                    <a:pt x="11809" y="28195"/>
                  </a:lnTo>
                  <a:lnTo>
                    <a:pt x="11900" y="28177"/>
                  </a:lnTo>
                  <a:lnTo>
                    <a:pt x="11991" y="28159"/>
                  </a:lnTo>
                  <a:lnTo>
                    <a:pt x="12182" y="28140"/>
                  </a:lnTo>
                  <a:lnTo>
                    <a:pt x="12374" y="28150"/>
                  </a:lnTo>
                  <a:lnTo>
                    <a:pt x="12565" y="28168"/>
                  </a:lnTo>
                  <a:lnTo>
                    <a:pt x="12757" y="28213"/>
                  </a:lnTo>
                  <a:lnTo>
                    <a:pt x="12948" y="28268"/>
                  </a:lnTo>
                  <a:lnTo>
                    <a:pt x="13140" y="28332"/>
                  </a:lnTo>
                  <a:lnTo>
                    <a:pt x="13313" y="28423"/>
                  </a:lnTo>
                  <a:lnTo>
                    <a:pt x="13486" y="28514"/>
                  </a:lnTo>
                  <a:lnTo>
                    <a:pt x="13651" y="28624"/>
                  </a:lnTo>
                  <a:lnTo>
                    <a:pt x="13796" y="28742"/>
                  </a:lnTo>
                  <a:lnTo>
                    <a:pt x="13933" y="28870"/>
                  </a:lnTo>
                  <a:lnTo>
                    <a:pt x="14043" y="28998"/>
                  </a:lnTo>
                  <a:lnTo>
                    <a:pt x="14143" y="29134"/>
                  </a:lnTo>
                  <a:lnTo>
                    <a:pt x="14243" y="29262"/>
                  </a:lnTo>
                  <a:lnTo>
                    <a:pt x="14325" y="29408"/>
                  </a:lnTo>
                  <a:lnTo>
                    <a:pt x="14407" y="29545"/>
                  </a:lnTo>
                  <a:lnTo>
                    <a:pt x="14480" y="29691"/>
                  </a:lnTo>
                  <a:lnTo>
                    <a:pt x="14626" y="29992"/>
                  </a:lnTo>
                  <a:lnTo>
                    <a:pt x="14809" y="30393"/>
                  </a:lnTo>
                  <a:lnTo>
                    <a:pt x="14900" y="30593"/>
                  </a:lnTo>
                  <a:lnTo>
                    <a:pt x="14973" y="30803"/>
                  </a:lnTo>
                  <a:lnTo>
                    <a:pt x="15037" y="31004"/>
                  </a:lnTo>
                  <a:lnTo>
                    <a:pt x="15100" y="31213"/>
                  </a:lnTo>
                  <a:lnTo>
                    <a:pt x="15155" y="31432"/>
                  </a:lnTo>
                  <a:lnTo>
                    <a:pt x="15192" y="31651"/>
                  </a:lnTo>
                  <a:lnTo>
                    <a:pt x="15192" y="31669"/>
                  </a:lnTo>
                  <a:lnTo>
                    <a:pt x="15228" y="31943"/>
                  </a:lnTo>
                  <a:lnTo>
                    <a:pt x="15246" y="32207"/>
                  </a:lnTo>
                  <a:lnTo>
                    <a:pt x="15255" y="32472"/>
                  </a:lnTo>
                  <a:lnTo>
                    <a:pt x="15265" y="32736"/>
                  </a:lnTo>
                  <a:lnTo>
                    <a:pt x="15255" y="33001"/>
                  </a:lnTo>
                  <a:lnTo>
                    <a:pt x="15228" y="33265"/>
                  </a:lnTo>
                  <a:lnTo>
                    <a:pt x="15201" y="33530"/>
                  </a:lnTo>
                  <a:lnTo>
                    <a:pt x="15164" y="33794"/>
                  </a:lnTo>
                  <a:lnTo>
                    <a:pt x="15119" y="34058"/>
                  </a:lnTo>
                  <a:lnTo>
                    <a:pt x="15064" y="34314"/>
                  </a:lnTo>
                  <a:lnTo>
                    <a:pt x="14991" y="34578"/>
                  </a:lnTo>
                  <a:lnTo>
                    <a:pt x="14918" y="34834"/>
                  </a:lnTo>
                  <a:lnTo>
                    <a:pt x="14836" y="35089"/>
                  </a:lnTo>
                  <a:lnTo>
                    <a:pt x="14745" y="35335"/>
                  </a:lnTo>
                  <a:lnTo>
                    <a:pt x="14645" y="35590"/>
                  </a:lnTo>
                  <a:lnTo>
                    <a:pt x="14535" y="35827"/>
                  </a:lnTo>
                  <a:lnTo>
                    <a:pt x="14344" y="36247"/>
                  </a:lnTo>
                  <a:lnTo>
                    <a:pt x="14134" y="36657"/>
                  </a:lnTo>
                  <a:lnTo>
                    <a:pt x="13915" y="37068"/>
                  </a:lnTo>
                  <a:lnTo>
                    <a:pt x="13687" y="37478"/>
                  </a:lnTo>
                  <a:lnTo>
                    <a:pt x="13550" y="37596"/>
                  </a:lnTo>
                  <a:lnTo>
                    <a:pt x="13414" y="37715"/>
                  </a:lnTo>
                  <a:lnTo>
                    <a:pt x="13277" y="37834"/>
                  </a:lnTo>
                  <a:lnTo>
                    <a:pt x="13131" y="37934"/>
                  </a:lnTo>
                  <a:lnTo>
                    <a:pt x="12976" y="38034"/>
                  </a:lnTo>
                  <a:lnTo>
                    <a:pt x="12830" y="38125"/>
                  </a:lnTo>
                  <a:lnTo>
                    <a:pt x="12675" y="38217"/>
                  </a:lnTo>
                  <a:lnTo>
                    <a:pt x="12511" y="38299"/>
                  </a:lnTo>
                  <a:lnTo>
                    <a:pt x="12347" y="38372"/>
                  </a:lnTo>
                  <a:lnTo>
                    <a:pt x="12192" y="38444"/>
                  </a:lnTo>
                  <a:lnTo>
                    <a:pt x="11854" y="38572"/>
                  </a:lnTo>
                  <a:lnTo>
                    <a:pt x="11508" y="38682"/>
                  </a:lnTo>
                  <a:lnTo>
                    <a:pt x="11161" y="38782"/>
                  </a:lnTo>
                  <a:lnTo>
                    <a:pt x="10806" y="38864"/>
                  </a:lnTo>
                  <a:lnTo>
                    <a:pt x="10450" y="38928"/>
                  </a:lnTo>
                  <a:lnTo>
                    <a:pt x="10094" y="38992"/>
                  </a:lnTo>
                  <a:lnTo>
                    <a:pt x="9730" y="39046"/>
                  </a:lnTo>
                  <a:lnTo>
                    <a:pt x="9018" y="39128"/>
                  </a:lnTo>
                  <a:lnTo>
                    <a:pt x="8316" y="39201"/>
                  </a:lnTo>
                  <a:lnTo>
                    <a:pt x="7942" y="39247"/>
                  </a:lnTo>
                  <a:lnTo>
                    <a:pt x="7578" y="39302"/>
                  </a:lnTo>
                  <a:lnTo>
                    <a:pt x="6866" y="39402"/>
                  </a:lnTo>
                  <a:lnTo>
                    <a:pt x="6182" y="39511"/>
                  </a:lnTo>
                  <a:lnTo>
                    <a:pt x="5836" y="39557"/>
                  </a:lnTo>
                  <a:lnTo>
                    <a:pt x="5499" y="39603"/>
                  </a:lnTo>
                  <a:lnTo>
                    <a:pt x="5161" y="39630"/>
                  </a:lnTo>
                  <a:lnTo>
                    <a:pt x="4815" y="39657"/>
                  </a:lnTo>
                  <a:lnTo>
                    <a:pt x="4477" y="39666"/>
                  </a:lnTo>
                  <a:lnTo>
                    <a:pt x="4131" y="39657"/>
                  </a:lnTo>
                  <a:lnTo>
                    <a:pt x="3775" y="39639"/>
                  </a:lnTo>
                  <a:lnTo>
                    <a:pt x="3420" y="39603"/>
                  </a:lnTo>
                  <a:lnTo>
                    <a:pt x="3064" y="39548"/>
                  </a:lnTo>
                  <a:lnTo>
                    <a:pt x="2690" y="39466"/>
                  </a:lnTo>
                  <a:lnTo>
                    <a:pt x="2809" y="39502"/>
                  </a:lnTo>
                  <a:lnTo>
                    <a:pt x="2918" y="39548"/>
                  </a:lnTo>
                  <a:lnTo>
                    <a:pt x="3027" y="39612"/>
                  </a:lnTo>
                  <a:lnTo>
                    <a:pt x="3146" y="39675"/>
                  </a:lnTo>
                  <a:lnTo>
                    <a:pt x="3365" y="39803"/>
                  </a:lnTo>
                  <a:lnTo>
                    <a:pt x="3483" y="39867"/>
                  </a:lnTo>
                  <a:lnTo>
                    <a:pt x="3593" y="39913"/>
                  </a:lnTo>
                  <a:lnTo>
                    <a:pt x="3839" y="39986"/>
                  </a:lnTo>
                  <a:lnTo>
                    <a:pt x="4094" y="40058"/>
                  </a:lnTo>
                  <a:lnTo>
                    <a:pt x="4350" y="40113"/>
                  </a:lnTo>
                  <a:lnTo>
                    <a:pt x="4605" y="40150"/>
                  </a:lnTo>
                  <a:lnTo>
                    <a:pt x="4742" y="40168"/>
                  </a:lnTo>
                  <a:lnTo>
                    <a:pt x="4878" y="40177"/>
                  </a:lnTo>
                  <a:lnTo>
                    <a:pt x="5143" y="40186"/>
                  </a:lnTo>
                  <a:lnTo>
                    <a:pt x="5407" y="40168"/>
                  </a:lnTo>
                  <a:lnTo>
                    <a:pt x="5672" y="40150"/>
                  </a:lnTo>
                  <a:lnTo>
                    <a:pt x="5936" y="40122"/>
                  </a:lnTo>
                  <a:lnTo>
                    <a:pt x="6201" y="40113"/>
                  </a:lnTo>
                  <a:lnTo>
                    <a:pt x="6465" y="40113"/>
                  </a:lnTo>
                  <a:lnTo>
                    <a:pt x="6602" y="40122"/>
                  </a:lnTo>
                  <a:lnTo>
                    <a:pt x="6739" y="40131"/>
                  </a:lnTo>
                  <a:lnTo>
                    <a:pt x="6821" y="40150"/>
                  </a:lnTo>
                  <a:lnTo>
                    <a:pt x="6885" y="40168"/>
                  </a:lnTo>
                  <a:lnTo>
                    <a:pt x="6939" y="40186"/>
                  </a:lnTo>
                  <a:lnTo>
                    <a:pt x="6994" y="40213"/>
                  </a:lnTo>
                  <a:lnTo>
                    <a:pt x="7030" y="40241"/>
                  </a:lnTo>
                  <a:lnTo>
                    <a:pt x="7067" y="40277"/>
                  </a:lnTo>
                  <a:lnTo>
                    <a:pt x="7085" y="40314"/>
                  </a:lnTo>
                  <a:lnTo>
                    <a:pt x="7103" y="40350"/>
                  </a:lnTo>
                  <a:lnTo>
                    <a:pt x="7103" y="40387"/>
                  </a:lnTo>
                  <a:lnTo>
                    <a:pt x="7103" y="40432"/>
                  </a:lnTo>
                  <a:lnTo>
                    <a:pt x="7103" y="40478"/>
                  </a:lnTo>
                  <a:lnTo>
                    <a:pt x="7094" y="40524"/>
                  </a:lnTo>
                  <a:lnTo>
                    <a:pt x="7049" y="40624"/>
                  </a:lnTo>
                  <a:lnTo>
                    <a:pt x="6994" y="40724"/>
                  </a:lnTo>
                  <a:lnTo>
                    <a:pt x="6921" y="40824"/>
                  </a:lnTo>
                  <a:lnTo>
                    <a:pt x="6839" y="40925"/>
                  </a:lnTo>
                  <a:lnTo>
                    <a:pt x="6748" y="41025"/>
                  </a:lnTo>
                  <a:lnTo>
                    <a:pt x="6657" y="41125"/>
                  </a:lnTo>
                  <a:lnTo>
                    <a:pt x="6474" y="41299"/>
                  </a:lnTo>
                  <a:lnTo>
                    <a:pt x="6319" y="41426"/>
                  </a:lnTo>
                  <a:lnTo>
                    <a:pt x="6219" y="41508"/>
                  </a:lnTo>
                  <a:lnTo>
                    <a:pt x="6100" y="41590"/>
                  </a:lnTo>
                  <a:lnTo>
                    <a:pt x="5863" y="41755"/>
                  </a:lnTo>
                  <a:lnTo>
                    <a:pt x="5617" y="41910"/>
                  </a:lnTo>
                  <a:lnTo>
                    <a:pt x="5362" y="42083"/>
                  </a:lnTo>
                  <a:lnTo>
                    <a:pt x="5243" y="42174"/>
                  </a:lnTo>
                  <a:lnTo>
                    <a:pt x="5134" y="42265"/>
                  </a:lnTo>
                  <a:lnTo>
                    <a:pt x="5034" y="42365"/>
                  </a:lnTo>
                  <a:lnTo>
                    <a:pt x="4933" y="42466"/>
                  </a:lnTo>
                  <a:lnTo>
                    <a:pt x="4851" y="42584"/>
                  </a:lnTo>
                  <a:lnTo>
                    <a:pt x="4778" y="42703"/>
                  </a:lnTo>
                  <a:lnTo>
                    <a:pt x="4723" y="42831"/>
                  </a:lnTo>
                  <a:lnTo>
                    <a:pt x="4687" y="42958"/>
                  </a:lnTo>
                  <a:lnTo>
                    <a:pt x="4860" y="42913"/>
                  </a:lnTo>
                  <a:lnTo>
                    <a:pt x="5024" y="42849"/>
                  </a:lnTo>
                  <a:lnTo>
                    <a:pt x="5189" y="42785"/>
                  </a:lnTo>
                  <a:lnTo>
                    <a:pt x="5344" y="42712"/>
                  </a:lnTo>
                  <a:lnTo>
                    <a:pt x="5508" y="42630"/>
                  </a:lnTo>
                  <a:lnTo>
                    <a:pt x="5672" y="42548"/>
                  </a:lnTo>
                  <a:lnTo>
                    <a:pt x="5982" y="42365"/>
                  </a:lnTo>
                  <a:lnTo>
                    <a:pt x="6301" y="42165"/>
                  </a:lnTo>
                  <a:lnTo>
                    <a:pt x="6611" y="41946"/>
                  </a:lnTo>
                  <a:lnTo>
                    <a:pt x="7240" y="41508"/>
                  </a:lnTo>
                  <a:lnTo>
                    <a:pt x="7869" y="41052"/>
                  </a:lnTo>
                  <a:lnTo>
                    <a:pt x="8189" y="40843"/>
                  </a:lnTo>
                  <a:lnTo>
                    <a:pt x="8517" y="40633"/>
                  </a:lnTo>
                  <a:lnTo>
                    <a:pt x="8854" y="40441"/>
                  </a:lnTo>
                  <a:lnTo>
                    <a:pt x="9018" y="40350"/>
                  </a:lnTo>
                  <a:lnTo>
                    <a:pt x="9192" y="40268"/>
                  </a:lnTo>
                  <a:lnTo>
                    <a:pt x="9365" y="40186"/>
                  </a:lnTo>
                  <a:lnTo>
                    <a:pt x="9547" y="40113"/>
                  </a:lnTo>
                  <a:lnTo>
                    <a:pt x="9720" y="40040"/>
                  </a:lnTo>
                  <a:lnTo>
                    <a:pt x="9903" y="39986"/>
                  </a:lnTo>
                  <a:lnTo>
                    <a:pt x="10213" y="39885"/>
                  </a:lnTo>
                  <a:lnTo>
                    <a:pt x="10404" y="39831"/>
                  </a:lnTo>
                  <a:lnTo>
                    <a:pt x="10605" y="39785"/>
                  </a:lnTo>
                  <a:lnTo>
                    <a:pt x="10815" y="39748"/>
                  </a:lnTo>
                  <a:lnTo>
                    <a:pt x="10906" y="39739"/>
                  </a:lnTo>
                  <a:lnTo>
                    <a:pt x="11088" y="39739"/>
                  </a:lnTo>
                  <a:lnTo>
                    <a:pt x="11170" y="39758"/>
                  </a:lnTo>
                  <a:lnTo>
                    <a:pt x="11243" y="39785"/>
                  </a:lnTo>
                  <a:lnTo>
                    <a:pt x="11298" y="39821"/>
                  </a:lnTo>
                  <a:lnTo>
                    <a:pt x="11353" y="39858"/>
                  </a:lnTo>
                  <a:lnTo>
                    <a:pt x="11389" y="39903"/>
                  </a:lnTo>
                  <a:lnTo>
                    <a:pt x="11426" y="39949"/>
                  </a:lnTo>
                  <a:lnTo>
                    <a:pt x="11453" y="39995"/>
                  </a:lnTo>
                  <a:lnTo>
                    <a:pt x="11471" y="40049"/>
                  </a:lnTo>
                  <a:lnTo>
                    <a:pt x="11489" y="40104"/>
                  </a:lnTo>
                  <a:lnTo>
                    <a:pt x="11499" y="40159"/>
                  </a:lnTo>
                  <a:lnTo>
                    <a:pt x="11499" y="40223"/>
                  </a:lnTo>
                  <a:lnTo>
                    <a:pt x="11489" y="40350"/>
                  </a:lnTo>
                  <a:lnTo>
                    <a:pt x="11462" y="40487"/>
                  </a:lnTo>
                  <a:lnTo>
                    <a:pt x="11407" y="40633"/>
                  </a:lnTo>
                  <a:lnTo>
                    <a:pt x="11344" y="40779"/>
                  </a:lnTo>
                  <a:lnTo>
                    <a:pt x="11252" y="40943"/>
                  </a:lnTo>
                  <a:lnTo>
                    <a:pt x="11152" y="41107"/>
                  </a:lnTo>
                  <a:lnTo>
                    <a:pt x="11043" y="41271"/>
                  </a:lnTo>
                  <a:lnTo>
                    <a:pt x="10915" y="41444"/>
                  </a:lnTo>
                  <a:lnTo>
                    <a:pt x="10778" y="41618"/>
                  </a:lnTo>
                  <a:lnTo>
                    <a:pt x="10632" y="41791"/>
                  </a:lnTo>
                  <a:lnTo>
                    <a:pt x="10313" y="42147"/>
                  </a:lnTo>
                  <a:lnTo>
                    <a:pt x="9976" y="42493"/>
                  </a:lnTo>
                  <a:lnTo>
                    <a:pt x="9629" y="42821"/>
                  </a:lnTo>
                  <a:lnTo>
                    <a:pt x="9283" y="43141"/>
                  </a:lnTo>
                  <a:lnTo>
                    <a:pt x="8955" y="43432"/>
                  </a:lnTo>
                  <a:lnTo>
                    <a:pt x="8654" y="43679"/>
                  </a:lnTo>
                  <a:lnTo>
                    <a:pt x="8389" y="43897"/>
                  </a:lnTo>
                  <a:lnTo>
                    <a:pt x="8170" y="44052"/>
                  </a:lnTo>
                  <a:lnTo>
                    <a:pt x="8015" y="44162"/>
                  </a:lnTo>
                  <a:lnTo>
                    <a:pt x="7733" y="44326"/>
                  </a:lnTo>
                  <a:lnTo>
                    <a:pt x="7432" y="44481"/>
                  </a:lnTo>
                  <a:lnTo>
                    <a:pt x="7131" y="44636"/>
                  </a:lnTo>
                  <a:lnTo>
                    <a:pt x="6812" y="44773"/>
                  </a:lnTo>
                  <a:lnTo>
                    <a:pt x="6492" y="44910"/>
                  </a:lnTo>
                  <a:lnTo>
                    <a:pt x="6164" y="45028"/>
                  </a:lnTo>
                  <a:lnTo>
                    <a:pt x="5836" y="45147"/>
                  </a:lnTo>
                  <a:lnTo>
                    <a:pt x="5499" y="45265"/>
                  </a:lnTo>
                  <a:lnTo>
                    <a:pt x="4815" y="45484"/>
                  </a:lnTo>
                  <a:lnTo>
                    <a:pt x="4140" y="45685"/>
                  </a:lnTo>
                  <a:lnTo>
                    <a:pt x="3474" y="45885"/>
                  </a:lnTo>
                  <a:lnTo>
                    <a:pt x="2836" y="46077"/>
                  </a:lnTo>
                  <a:lnTo>
                    <a:pt x="3009" y="46141"/>
                  </a:lnTo>
                  <a:lnTo>
                    <a:pt x="3192" y="46186"/>
                  </a:lnTo>
                  <a:lnTo>
                    <a:pt x="3374" y="46223"/>
                  </a:lnTo>
                  <a:lnTo>
                    <a:pt x="3556" y="46250"/>
                  </a:lnTo>
                  <a:lnTo>
                    <a:pt x="3748" y="46259"/>
                  </a:lnTo>
                  <a:lnTo>
                    <a:pt x="3930" y="46259"/>
                  </a:lnTo>
                  <a:lnTo>
                    <a:pt x="4113" y="46250"/>
                  </a:lnTo>
                  <a:lnTo>
                    <a:pt x="4304" y="46241"/>
                  </a:lnTo>
                  <a:lnTo>
                    <a:pt x="4496" y="46214"/>
                  </a:lnTo>
                  <a:lnTo>
                    <a:pt x="4678" y="46186"/>
                  </a:lnTo>
                  <a:lnTo>
                    <a:pt x="5052" y="46113"/>
                  </a:lnTo>
                  <a:lnTo>
                    <a:pt x="5416" y="46022"/>
                  </a:lnTo>
                  <a:lnTo>
                    <a:pt x="5772" y="45931"/>
                  </a:lnTo>
                  <a:lnTo>
                    <a:pt x="5927" y="45894"/>
                  </a:lnTo>
                  <a:lnTo>
                    <a:pt x="6091" y="45867"/>
                  </a:lnTo>
                  <a:lnTo>
                    <a:pt x="6246" y="45849"/>
                  </a:lnTo>
                  <a:lnTo>
                    <a:pt x="6392" y="45840"/>
                  </a:lnTo>
                  <a:lnTo>
                    <a:pt x="6538" y="45849"/>
                  </a:lnTo>
                  <a:lnTo>
                    <a:pt x="6666" y="45867"/>
                  </a:lnTo>
                  <a:lnTo>
                    <a:pt x="6784" y="45894"/>
                  </a:lnTo>
                  <a:lnTo>
                    <a:pt x="6885" y="45940"/>
                  </a:lnTo>
                  <a:lnTo>
                    <a:pt x="6921" y="45967"/>
                  </a:lnTo>
                  <a:lnTo>
                    <a:pt x="6967" y="45995"/>
                  </a:lnTo>
                  <a:lnTo>
                    <a:pt x="6994" y="46031"/>
                  </a:lnTo>
                  <a:lnTo>
                    <a:pt x="7021" y="46068"/>
                  </a:lnTo>
                  <a:lnTo>
                    <a:pt x="7040" y="46104"/>
                  </a:lnTo>
                  <a:lnTo>
                    <a:pt x="7058" y="46150"/>
                  </a:lnTo>
                  <a:lnTo>
                    <a:pt x="7067" y="46204"/>
                  </a:lnTo>
                  <a:lnTo>
                    <a:pt x="7067" y="46259"/>
                  </a:lnTo>
                  <a:lnTo>
                    <a:pt x="7067" y="46314"/>
                  </a:lnTo>
                  <a:lnTo>
                    <a:pt x="7049" y="46378"/>
                  </a:lnTo>
                  <a:lnTo>
                    <a:pt x="7030" y="46441"/>
                  </a:lnTo>
                  <a:lnTo>
                    <a:pt x="7003" y="46514"/>
                  </a:lnTo>
                  <a:lnTo>
                    <a:pt x="6967" y="46587"/>
                  </a:lnTo>
                  <a:lnTo>
                    <a:pt x="6912" y="46669"/>
                  </a:lnTo>
                  <a:lnTo>
                    <a:pt x="6793" y="46843"/>
                  </a:lnTo>
                  <a:lnTo>
                    <a:pt x="6657" y="47007"/>
                  </a:lnTo>
                  <a:lnTo>
                    <a:pt x="6511" y="47162"/>
                  </a:lnTo>
                  <a:lnTo>
                    <a:pt x="6347" y="47317"/>
                  </a:lnTo>
                  <a:lnTo>
                    <a:pt x="6182" y="47463"/>
                  </a:lnTo>
                  <a:lnTo>
                    <a:pt x="5827" y="47755"/>
                  </a:lnTo>
                  <a:lnTo>
                    <a:pt x="5471" y="48046"/>
                  </a:lnTo>
                  <a:lnTo>
                    <a:pt x="5298" y="48192"/>
                  </a:lnTo>
                  <a:lnTo>
                    <a:pt x="5134" y="48347"/>
                  </a:lnTo>
                  <a:lnTo>
                    <a:pt x="4970" y="48502"/>
                  </a:lnTo>
                  <a:lnTo>
                    <a:pt x="4833" y="48666"/>
                  </a:lnTo>
                  <a:lnTo>
                    <a:pt x="4696" y="48849"/>
                  </a:lnTo>
                  <a:lnTo>
                    <a:pt x="4641" y="48940"/>
                  </a:lnTo>
                  <a:lnTo>
                    <a:pt x="4587" y="49031"/>
                  </a:lnTo>
                  <a:lnTo>
                    <a:pt x="4541" y="49131"/>
                  </a:lnTo>
                  <a:lnTo>
                    <a:pt x="4496" y="49232"/>
                  </a:lnTo>
                  <a:lnTo>
                    <a:pt x="4459" y="49332"/>
                  </a:lnTo>
                  <a:lnTo>
                    <a:pt x="4432" y="49441"/>
                  </a:lnTo>
                  <a:lnTo>
                    <a:pt x="4751" y="49232"/>
                  </a:lnTo>
                  <a:lnTo>
                    <a:pt x="5070" y="49004"/>
                  </a:lnTo>
                  <a:lnTo>
                    <a:pt x="5380" y="48767"/>
                  </a:lnTo>
                  <a:lnTo>
                    <a:pt x="5681" y="48520"/>
                  </a:lnTo>
                  <a:lnTo>
                    <a:pt x="5982" y="48265"/>
                  </a:lnTo>
                  <a:lnTo>
                    <a:pt x="6274" y="48001"/>
                  </a:lnTo>
                  <a:lnTo>
                    <a:pt x="6556" y="47727"/>
                  </a:lnTo>
                  <a:lnTo>
                    <a:pt x="6839" y="47445"/>
                  </a:lnTo>
                  <a:lnTo>
                    <a:pt x="7113" y="47162"/>
                  </a:lnTo>
                  <a:lnTo>
                    <a:pt x="7386" y="46870"/>
                  </a:lnTo>
                  <a:lnTo>
                    <a:pt x="7924" y="46286"/>
                  </a:lnTo>
                  <a:lnTo>
                    <a:pt x="8444" y="45694"/>
                  </a:lnTo>
                  <a:lnTo>
                    <a:pt x="8955" y="45110"/>
                  </a:lnTo>
                  <a:lnTo>
                    <a:pt x="9182" y="44827"/>
                  </a:lnTo>
                  <a:lnTo>
                    <a:pt x="9401" y="44536"/>
                  </a:lnTo>
                  <a:lnTo>
                    <a:pt x="9620" y="44244"/>
                  </a:lnTo>
                  <a:lnTo>
                    <a:pt x="9821" y="43943"/>
                  </a:lnTo>
                  <a:lnTo>
                    <a:pt x="10240" y="43332"/>
                  </a:lnTo>
                  <a:lnTo>
                    <a:pt x="10450" y="43040"/>
                  </a:lnTo>
                  <a:lnTo>
                    <a:pt x="10669" y="42748"/>
                  </a:lnTo>
                  <a:lnTo>
                    <a:pt x="10933" y="42429"/>
                  </a:lnTo>
                  <a:lnTo>
                    <a:pt x="11070" y="42256"/>
                  </a:lnTo>
                  <a:lnTo>
                    <a:pt x="11207" y="42092"/>
                  </a:lnTo>
                  <a:lnTo>
                    <a:pt x="11362" y="41937"/>
                  </a:lnTo>
                  <a:lnTo>
                    <a:pt x="11517" y="41791"/>
                  </a:lnTo>
                  <a:lnTo>
                    <a:pt x="11681" y="41654"/>
                  </a:lnTo>
                  <a:lnTo>
                    <a:pt x="11763" y="41600"/>
                  </a:lnTo>
                  <a:lnTo>
                    <a:pt x="11854" y="41545"/>
                  </a:lnTo>
                  <a:lnTo>
                    <a:pt x="11964" y="41490"/>
                  </a:lnTo>
                  <a:lnTo>
                    <a:pt x="12064" y="41454"/>
                  </a:lnTo>
                  <a:lnTo>
                    <a:pt x="12164" y="41444"/>
                  </a:lnTo>
                  <a:lnTo>
                    <a:pt x="12255" y="41444"/>
                  </a:lnTo>
                  <a:lnTo>
                    <a:pt x="12338" y="41472"/>
                  </a:lnTo>
                  <a:lnTo>
                    <a:pt x="12420" y="41508"/>
                  </a:lnTo>
                  <a:lnTo>
                    <a:pt x="12493" y="41563"/>
                  </a:lnTo>
                  <a:lnTo>
                    <a:pt x="12556" y="41627"/>
                  </a:lnTo>
                  <a:lnTo>
                    <a:pt x="12611" y="41709"/>
                  </a:lnTo>
                  <a:lnTo>
                    <a:pt x="12657" y="41791"/>
                  </a:lnTo>
                  <a:lnTo>
                    <a:pt x="12702" y="41882"/>
                  </a:lnTo>
                  <a:lnTo>
                    <a:pt x="12730" y="41982"/>
                  </a:lnTo>
                  <a:lnTo>
                    <a:pt x="12757" y="42092"/>
                  </a:lnTo>
                  <a:lnTo>
                    <a:pt x="12766" y="42201"/>
                  </a:lnTo>
                  <a:lnTo>
                    <a:pt x="12775" y="42311"/>
                  </a:lnTo>
                  <a:lnTo>
                    <a:pt x="12766" y="42420"/>
                  </a:lnTo>
                  <a:lnTo>
                    <a:pt x="12757" y="42511"/>
                  </a:lnTo>
                  <a:lnTo>
                    <a:pt x="12739" y="42603"/>
                  </a:lnTo>
                  <a:lnTo>
                    <a:pt x="12693" y="42776"/>
                  </a:lnTo>
                  <a:lnTo>
                    <a:pt x="12620" y="42949"/>
                  </a:lnTo>
                  <a:lnTo>
                    <a:pt x="12547" y="43122"/>
                  </a:lnTo>
                  <a:lnTo>
                    <a:pt x="12456" y="43286"/>
                  </a:lnTo>
                  <a:lnTo>
                    <a:pt x="12356" y="43451"/>
                  </a:lnTo>
                  <a:lnTo>
                    <a:pt x="12155" y="43742"/>
                  </a:lnTo>
                  <a:lnTo>
                    <a:pt x="11900" y="44107"/>
                  </a:lnTo>
                  <a:lnTo>
                    <a:pt x="11635" y="44481"/>
                  </a:lnTo>
                  <a:lnTo>
                    <a:pt x="11508" y="44663"/>
                  </a:lnTo>
                  <a:lnTo>
                    <a:pt x="11380" y="44864"/>
                  </a:lnTo>
                  <a:lnTo>
                    <a:pt x="11271" y="45055"/>
                  </a:lnTo>
                  <a:lnTo>
                    <a:pt x="11179" y="45247"/>
                  </a:lnTo>
                  <a:lnTo>
                    <a:pt x="11143" y="45338"/>
                  </a:lnTo>
                  <a:lnTo>
                    <a:pt x="11106" y="45429"/>
                  </a:lnTo>
                  <a:lnTo>
                    <a:pt x="11061" y="45612"/>
                  </a:lnTo>
                  <a:lnTo>
                    <a:pt x="11024" y="45803"/>
                  </a:lnTo>
                  <a:lnTo>
                    <a:pt x="10997" y="45995"/>
                  </a:lnTo>
                  <a:lnTo>
                    <a:pt x="10970" y="46378"/>
                  </a:lnTo>
                  <a:lnTo>
                    <a:pt x="10951" y="46569"/>
                  </a:lnTo>
                  <a:lnTo>
                    <a:pt x="10933" y="46751"/>
                  </a:lnTo>
                  <a:lnTo>
                    <a:pt x="11015" y="46560"/>
                  </a:lnTo>
                  <a:lnTo>
                    <a:pt x="11106" y="46369"/>
                  </a:lnTo>
                  <a:lnTo>
                    <a:pt x="11216" y="46177"/>
                  </a:lnTo>
                  <a:lnTo>
                    <a:pt x="11325" y="45995"/>
                  </a:lnTo>
                  <a:lnTo>
                    <a:pt x="11562" y="45639"/>
                  </a:lnTo>
                  <a:lnTo>
                    <a:pt x="11772" y="45311"/>
                  </a:lnTo>
                  <a:lnTo>
                    <a:pt x="11863" y="45174"/>
                  </a:lnTo>
                  <a:lnTo>
                    <a:pt x="11955" y="45065"/>
                  </a:lnTo>
                  <a:lnTo>
                    <a:pt x="12027" y="44992"/>
                  </a:lnTo>
                  <a:lnTo>
                    <a:pt x="12064" y="44973"/>
                  </a:lnTo>
                  <a:lnTo>
                    <a:pt x="12091" y="44955"/>
                  </a:lnTo>
                  <a:lnTo>
                    <a:pt x="12119" y="44955"/>
                  </a:lnTo>
                  <a:lnTo>
                    <a:pt x="12146" y="44964"/>
                  </a:lnTo>
                  <a:lnTo>
                    <a:pt x="12173" y="44982"/>
                  </a:lnTo>
                  <a:lnTo>
                    <a:pt x="12201" y="45019"/>
                  </a:lnTo>
                  <a:lnTo>
                    <a:pt x="12219" y="45065"/>
                  </a:lnTo>
                  <a:lnTo>
                    <a:pt x="12237" y="45128"/>
                  </a:lnTo>
                  <a:lnTo>
                    <a:pt x="12265" y="45293"/>
                  </a:lnTo>
                  <a:lnTo>
                    <a:pt x="12310" y="45739"/>
                  </a:lnTo>
                  <a:lnTo>
                    <a:pt x="12338" y="46204"/>
                  </a:lnTo>
                  <a:lnTo>
                    <a:pt x="12356" y="46669"/>
                  </a:lnTo>
                  <a:lnTo>
                    <a:pt x="12365" y="47125"/>
                  </a:lnTo>
                  <a:lnTo>
                    <a:pt x="12365" y="46907"/>
                  </a:lnTo>
                  <a:lnTo>
                    <a:pt x="12383" y="46697"/>
                  </a:lnTo>
                  <a:lnTo>
                    <a:pt x="12401" y="46478"/>
                  </a:lnTo>
                  <a:lnTo>
                    <a:pt x="12420" y="46259"/>
                  </a:lnTo>
                  <a:lnTo>
                    <a:pt x="12493" y="45821"/>
                  </a:lnTo>
                  <a:lnTo>
                    <a:pt x="12575" y="45375"/>
                  </a:lnTo>
                  <a:lnTo>
                    <a:pt x="12675" y="44928"/>
                  </a:lnTo>
                  <a:lnTo>
                    <a:pt x="12775" y="44490"/>
                  </a:lnTo>
                  <a:lnTo>
                    <a:pt x="12976" y="43642"/>
                  </a:lnTo>
                  <a:lnTo>
                    <a:pt x="13094" y="43141"/>
                  </a:lnTo>
                  <a:lnTo>
                    <a:pt x="13149" y="42885"/>
                  </a:lnTo>
                  <a:lnTo>
                    <a:pt x="13222" y="42630"/>
                  </a:lnTo>
                  <a:lnTo>
                    <a:pt x="13295" y="42375"/>
                  </a:lnTo>
                  <a:lnTo>
                    <a:pt x="13377" y="42128"/>
                  </a:lnTo>
                  <a:lnTo>
                    <a:pt x="13468" y="41882"/>
                  </a:lnTo>
                  <a:lnTo>
                    <a:pt x="13569" y="41645"/>
                  </a:lnTo>
                  <a:lnTo>
                    <a:pt x="13632" y="41517"/>
                  </a:lnTo>
                  <a:lnTo>
                    <a:pt x="13705" y="41399"/>
                  </a:lnTo>
                  <a:lnTo>
                    <a:pt x="13787" y="41299"/>
                  </a:lnTo>
                  <a:lnTo>
                    <a:pt x="13869" y="41207"/>
                  </a:lnTo>
                  <a:lnTo>
                    <a:pt x="13952" y="41134"/>
                  </a:lnTo>
                  <a:lnTo>
                    <a:pt x="14043" y="41080"/>
                  </a:lnTo>
                  <a:lnTo>
                    <a:pt x="14125" y="41034"/>
                  </a:lnTo>
                  <a:lnTo>
                    <a:pt x="14207" y="41016"/>
                  </a:lnTo>
                  <a:lnTo>
                    <a:pt x="14289" y="41025"/>
                  </a:lnTo>
                  <a:lnTo>
                    <a:pt x="14334" y="41034"/>
                  </a:lnTo>
                  <a:lnTo>
                    <a:pt x="14371" y="41043"/>
                  </a:lnTo>
                  <a:lnTo>
                    <a:pt x="14407" y="41062"/>
                  </a:lnTo>
                  <a:lnTo>
                    <a:pt x="14444" y="41089"/>
                  </a:lnTo>
                  <a:lnTo>
                    <a:pt x="14471" y="41125"/>
                  </a:lnTo>
                  <a:lnTo>
                    <a:pt x="14508" y="41162"/>
                  </a:lnTo>
                  <a:lnTo>
                    <a:pt x="14562" y="41262"/>
                  </a:lnTo>
                  <a:lnTo>
                    <a:pt x="14608" y="41381"/>
                  </a:lnTo>
                  <a:lnTo>
                    <a:pt x="14635" y="41536"/>
                  </a:lnTo>
                  <a:lnTo>
                    <a:pt x="14654" y="41718"/>
                  </a:lnTo>
                  <a:lnTo>
                    <a:pt x="14663" y="41864"/>
                  </a:lnTo>
                  <a:lnTo>
                    <a:pt x="14645" y="42019"/>
                  </a:lnTo>
                  <a:lnTo>
                    <a:pt x="14626" y="42174"/>
                  </a:lnTo>
                  <a:lnTo>
                    <a:pt x="14599" y="42329"/>
                  </a:lnTo>
                  <a:lnTo>
                    <a:pt x="14535" y="42639"/>
                  </a:lnTo>
                  <a:lnTo>
                    <a:pt x="14517" y="42794"/>
                  </a:lnTo>
                  <a:lnTo>
                    <a:pt x="14508" y="42949"/>
                  </a:lnTo>
                  <a:lnTo>
                    <a:pt x="14517" y="43086"/>
                  </a:lnTo>
                  <a:lnTo>
                    <a:pt x="14535" y="43213"/>
                  </a:lnTo>
                  <a:lnTo>
                    <a:pt x="14590" y="43487"/>
                  </a:lnTo>
                  <a:lnTo>
                    <a:pt x="14617" y="43624"/>
                  </a:lnTo>
                  <a:lnTo>
                    <a:pt x="14645" y="43761"/>
                  </a:lnTo>
                  <a:lnTo>
                    <a:pt x="14663" y="43888"/>
                  </a:lnTo>
                  <a:lnTo>
                    <a:pt x="14663" y="44016"/>
                  </a:lnTo>
                  <a:lnTo>
                    <a:pt x="14681" y="43843"/>
                  </a:lnTo>
                  <a:lnTo>
                    <a:pt x="14708" y="43679"/>
                  </a:lnTo>
                  <a:lnTo>
                    <a:pt x="14745" y="43514"/>
                  </a:lnTo>
                  <a:lnTo>
                    <a:pt x="14781" y="43359"/>
                  </a:lnTo>
                  <a:lnTo>
                    <a:pt x="14836" y="43204"/>
                  </a:lnTo>
                  <a:lnTo>
                    <a:pt x="14891" y="43058"/>
                  </a:lnTo>
                  <a:lnTo>
                    <a:pt x="15018" y="42758"/>
                  </a:lnTo>
                  <a:lnTo>
                    <a:pt x="15155" y="42457"/>
                  </a:lnTo>
                  <a:lnTo>
                    <a:pt x="15283" y="42147"/>
                  </a:lnTo>
                  <a:lnTo>
                    <a:pt x="15338" y="41992"/>
                  </a:lnTo>
                  <a:lnTo>
                    <a:pt x="15392" y="41837"/>
                  </a:lnTo>
                  <a:lnTo>
                    <a:pt x="15438" y="41663"/>
                  </a:lnTo>
                  <a:lnTo>
                    <a:pt x="15474" y="41499"/>
                  </a:lnTo>
                  <a:lnTo>
                    <a:pt x="15502" y="41308"/>
                  </a:lnTo>
                  <a:lnTo>
                    <a:pt x="15511" y="41116"/>
                  </a:lnTo>
                  <a:lnTo>
                    <a:pt x="15502" y="40943"/>
                  </a:lnTo>
                  <a:lnTo>
                    <a:pt x="15483" y="40779"/>
                  </a:lnTo>
                  <a:lnTo>
                    <a:pt x="15447" y="40615"/>
                  </a:lnTo>
                  <a:lnTo>
                    <a:pt x="15410" y="40460"/>
                  </a:lnTo>
                  <a:lnTo>
                    <a:pt x="15356" y="40305"/>
                  </a:lnTo>
                  <a:lnTo>
                    <a:pt x="15301" y="40150"/>
                  </a:lnTo>
                  <a:lnTo>
                    <a:pt x="15183" y="39858"/>
                  </a:lnTo>
                  <a:lnTo>
                    <a:pt x="15073" y="39557"/>
                  </a:lnTo>
                  <a:lnTo>
                    <a:pt x="15018" y="39411"/>
                  </a:lnTo>
                  <a:lnTo>
                    <a:pt x="14973" y="39256"/>
                  </a:lnTo>
                  <a:lnTo>
                    <a:pt x="14945" y="39101"/>
                  </a:lnTo>
                  <a:lnTo>
                    <a:pt x="14927" y="38937"/>
                  </a:lnTo>
                  <a:lnTo>
                    <a:pt x="14918" y="38773"/>
                  </a:lnTo>
                  <a:lnTo>
                    <a:pt x="14918" y="38609"/>
                  </a:lnTo>
                  <a:lnTo>
                    <a:pt x="14936" y="38444"/>
                  </a:lnTo>
                  <a:lnTo>
                    <a:pt x="14964" y="38280"/>
                  </a:lnTo>
                  <a:lnTo>
                    <a:pt x="15000" y="38153"/>
                  </a:lnTo>
                  <a:lnTo>
                    <a:pt x="15037" y="38025"/>
                  </a:lnTo>
                  <a:lnTo>
                    <a:pt x="15073" y="37906"/>
                  </a:lnTo>
                  <a:lnTo>
                    <a:pt x="15128" y="37788"/>
                  </a:lnTo>
                  <a:lnTo>
                    <a:pt x="15183" y="37669"/>
                  </a:lnTo>
                  <a:lnTo>
                    <a:pt x="15237" y="37560"/>
                  </a:lnTo>
                  <a:lnTo>
                    <a:pt x="15301" y="37451"/>
                  </a:lnTo>
                  <a:lnTo>
                    <a:pt x="15374" y="37341"/>
                  </a:lnTo>
                  <a:lnTo>
                    <a:pt x="15447" y="37241"/>
                  </a:lnTo>
                  <a:lnTo>
                    <a:pt x="15529" y="37141"/>
                  </a:lnTo>
                  <a:lnTo>
                    <a:pt x="15611" y="37049"/>
                  </a:lnTo>
                  <a:lnTo>
                    <a:pt x="15702" y="36958"/>
                  </a:lnTo>
                  <a:lnTo>
                    <a:pt x="15793" y="36876"/>
                  </a:lnTo>
                  <a:lnTo>
                    <a:pt x="15885" y="36794"/>
                  </a:lnTo>
                  <a:lnTo>
                    <a:pt x="15985" y="36712"/>
                  </a:lnTo>
                  <a:lnTo>
                    <a:pt x="16085" y="36639"/>
                  </a:lnTo>
                  <a:lnTo>
                    <a:pt x="16195" y="36575"/>
                  </a:lnTo>
                  <a:lnTo>
                    <a:pt x="16304" y="36511"/>
                  </a:lnTo>
                  <a:lnTo>
                    <a:pt x="16532" y="36393"/>
                  </a:lnTo>
                  <a:lnTo>
                    <a:pt x="16769" y="36302"/>
                  </a:lnTo>
                  <a:lnTo>
                    <a:pt x="17015" y="36220"/>
                  </a:lnTo>
                  <a:lnTo>
                    <a:pt x="17271" y="36165"/>
                  </a:lnTo>
                  <a:lnTo>
                    <a:pt x="17398" y="36147"/>
                  </a:lnTo>
                  <a:lnTo>
                    <a:pt x="17526" y="36128"/>
                  </a:lnTo>
                  <a:lnTo>
                    <a:pt x="17663" y="36128"/>
                  </a:lnTo>
                  <a:lnTo>
                    <a:pt x="17790" y="36119"/>
                  </a:lnTo>
                  <a:lnTo>
                    <a:pt x="17927" y="36119"/>
                  </a:lnTo>
                  <a:lnTo>
                    <a:pt x="18055" y="36128"/>
                  </a:lnTo>
                  <a:lnTo>
                    <a:pt x="18511" y="36174"/>
                  </a:lnTo>
                  <a:lnTo>
                    <a:pt x="18967" y="36238"/>
                  </a:lnTo>
                  <a:lnTo>
                    <a:pt x="19423" y="36311"/>
                  </a:lnTo>
                  <a:lnTo>
                    <a:pt x="19879" y="36402"/>
                  </a:lnTo>
                  <a:lnTo>
                    <a:pt x="20335" y="36502"/>
                  </a:lnTo>
                  <a:lnTo>
                    <a:pt x="20781" y="36612"/>
                  </a:lnTo>
                  <a:lnTo>
                    <a:pt x="21228" y="36739"/>
                  </a:lnTo>
                  <a:lnTo>
                    <a:pt x="21675" y="36876"/>
                  </a:lnTo>
                  <a:lnTo>
                    <a:pt x="21866" y="36940"/>
                  </a:lnTo>
                  <a:lnTo>
                    <a:pt x="22049" y="37013"/>
                  </a:lnTo>
                  <a:lnTo>
                    <a:pt x="22231" y="37095"/>
                  </a:lnTo>
                  <a:lnTo>
                    <a:pt x="22404" y="37186"/>
                  </a:lnTo>
                  <a:lnTo>
                    <a:pt x="22569" y="37286"/>
                  </a:lnTo>
                  <a:lnTo>
                    <a:pt x="22733" y="37396"/>
                  </a:lnTo>
                  <a:lnTo>
                    <a:pt x="22888" y="37505"/>
                  </a:lnTo>
                  <a:lnTo>
                    <a:pt x="23034" y="37624"/>
                  </a:lnTo>
                  <a:lnTo>
                    <a:pt x="23180" y="37751"/>
                  </a:lnTo>
                  <a:lnTo>
                    <a:pt x="23316" y="37879"/>
                  </a:lnTo>
                  <a:lnTo>
                    <a:pt x="23444" y="38016"/>
                  </a:lnTo>
                  <a:lnTo>
                    <a:pt x="23572" y="38162"/>
                  </a:lnTo>
                  <a:lnTo>
                    <a:pt x="23681" y="38308"/>
                  </a:lnTo>
                  <a:lnTo>
                    <a:pt x="23790" y="38463"/>
                  </a:lnTo>
                  <a:lnTo>
                    <a:pt x="23900" y="38618"/>
                  </a:lnTo>
                  <a:lnTo>
                    <a:pt x="23991" y="38782"/>
                  </a:lnTo>
                  <a:lnTo>
                    <a:pt x="24082" y="38946"/>
                  </a:lnTo>
                  <a:lnTo>
                    <a:pt x="24164" y="39119"/>
                  </a:lnTo>
                  <a:lnTo>
                    <a:pt x="24237" y="39293"/>
                  </a:lnTo>
                  <a:lnTo>
                    <a:pt x="24301" y="39475"/>
                  </a:lnTo>
                  <a:lnTo>
                    <a:pt x="24356" y="39657"/>
                  </a:lnTo>
                  <a:lnTo>
                    <a:pt x="24411" y="39840"/>
                  </a:lnTo>
                  <a:lnTo>
                    <a:pt x="24456" y="40031"/>
                  </a:lnTo>
                  <a:lnTo>
                    <a:pt x="24484" y="40213"/>
                  </a:lnTo>
                  <a:lnTo>
                    <a:pt x="24511" y="40405"/>
                  </a:lnTo>
                  <a:lnTo>
                    <a:pt x="24529" y="40606"/>
                  </a:lnTo>
                  <a:lnTo>
                    <a:pt x="24538" y="40797"/>
                  </a:lnTo>
                  <a:lnTo>
                    <a:pt x="24538" y="40989"/>
                  </a:lnTo>
                  <a:lnTo>
                    <a:pt x="24538" y="41189"/>
                  </a:lnTo>
                  <a:lnTo>
                    <a:pt x="24520" y="41390"/>
                  </a:lnTo>
                  <a:lnTo>
                    <a:pt x="24493" y="41581"/>
                  </a:lnTo>
                  <a:lnTo>
                    <a:pt x="24456" y="41782"/>
                  </a:lnTo>
                  <a:lnTo>
                    <a:pt x="24411" y="42037"/>
                  </a:lnTo>
                  <a:lnTo>
                    <a:pt x="24365" y="42302"/>
                  </a:lnTo>
                  <a:lnTo>
                    <a:pt x="24310" y="42739"/>
                  </a:lnTo>
                  <a:lnTo>
                    <a:pt x="24265" y="43177"/>
                  </a:lnTo>
                  <a:lnTo>
                    <a:pt x="24228" y="43596"/>
                  </a:lnTo>
                  <a:lnTo>
                    <a:pt x="24192" y="44016"/>
                  </a:lnTo>
                  <a:lnTo>
                    <a:pt x="24128" y="44837"/>
                  </a:lnTo>
                  <a:lnTo>
                    <a:pt x="24101" y="45247"/>
                  </a:lnTo>
                  <a:lnTo>
                    <a:pt x="24064" y="45657"/>
                  </a:lnTo>
                  <a:lnTo>
                    <a:pt x="24018" y="46058"/>
                  </a:lnTo>
                  <a:lnTo>
                    <a:pt x="23964" y="46460"/>
                  </a:lnTo>
                  <a:lnTo>
                    <a:pt x="23900" y="46861"/>
                  </a:lnTo>
                  <a:lnTo>
                    <a:pt x="23827" y="47262"/>
                  </a:lnTo>
                  <a:lnTo>
                    <a:pt x="23727" y="47663"/>
                  </a:lnTo>
                  <a:lnTo>
                    <a:pt x="23608" y="48074"/>
                  </a:lnTo>
                  <a:lnTo>
                    <a:pt x="23471" y="48484"/>
                  </a:lnTo>
                  <a:lnTo>
                    <a:pt x="23398" y="48685"/>
                  </a:lnTo>
                  <a:lnTo>
                    <a:pt x="23307" y="48894"/>
                  </a:lnTo>
                  <a:lnTo>
                    <a:pt x="23371" y="48767"/>
                  </a:lnTo>
                  <a:lnTo>
                    <a:pt x="23453" y="48648"/>
                  </a:lnTo>
                  <a:lnTo>
                    <a:pt x="23544" y="48539"/>
                  </a:lnTo>
                  <a:lnTo>
                    <a:pt x="23635" y="48438"/>
                  </a:lnTo>
                  <a:lnTo>
                    <a:pt x="23727" y="48329"/>
                  </a:lnTo>
                  <a:lnTo>
                    <a:pt x="23818" y="48229"/>
                  </a:lnTo>
                  <a:lnTo>
                    <a:pt x="23900" y="48110"/>
                  </a:lnTo>
                  <a:lnTo>
                    <a:pt x="23964" y="47983"/>
                  </a:lnTo>
                  <a:lnTo>
                    <a:pt x="24128" y="47590"/>
                  </a:lnTo>
                  <a:lnTo>
                    <a:pt x="24274" y="47180"/>
                  </a:lnTo>
                  <a:lnTo>
                    <a:pt x="24420" y="46761"/>
                  </a:lnTo>
                  <a:lnTo>
                    <a:pt x="24538" y="46359"/>
                  </a:lnTo>
                  <a:lnTo>
                    <a:pt x="24629" y="46068"/>
                  </a:lnTo>
                  <a:lnTo>
                    <a:pt x="24748" y="45721"/>
                  </a:lnTo>
                  <a:lnTo>
                    <a:pt x="24821" y="45557"/>
                  </a:lnTo>
                  <a:lnTo>
                    <a:pt x="24894" y="45384"/>
                  </a:lnTo>
                  <a:lnTo>
                    <a:pt x="24976" y="45238"/>
                  </a:lnTo>
                  <a:lnTo>
                    <a:pt x="25058" y="45110"/>
                  </a:lnTo>
                  <a:lnTo>
                    <a:pt x="25104" y="45055"/>
                  </a:lnTo>
                  <a:lnTo>
                    <a:pt x="25140" y="45001"/>
                  </a:lnTo>
                  <a:lnTo>
                    <a:pt x="25186" y="44964"/>
                  </a:lnTo>
                  <a:lnTo>
                    <a:pt x="25231" y="44937"/>
                  </a:lnTo>
                  <a:lnTo>
                    <a:pt x="25268" y="44919"/>
                  </a:lnTo>
                  <a:lnTo>
                    <a:pt x="25313" y="44910"/>
                  </a:lnTo>
                  <a:lnTo>
                    <a:pt x="25359" y="44919"/>
                  </a:lnTo>
                  <a:lnTo>
                    <a:pt x="25395" y="44937"/>
                  </a:lnTo>
                  <a:lnTo>
                    <a:pt x="25441" y="44964"/>
                  </a:lnTo>
                  <a:lnTo>
                    <a:pt x="25487" y="45010"/>
                  </a:lnTo>
                  <a:lnTo>
                    <a:pt x="25523" y="45074"/>
                  </a:lnTo>
                  <a:lnTo>
                    <a:pt x="25569" y="45147"/>
                  </a:lnTo>
                  <a:lnTo>
                    <a:pt x="25605" y="45247"/>
                  </a:lnTo>
                  <a:lnTo>
                    <a:pt x="25642" y="45356"/>
                  </a:lnTo>
                  <a:lnTo>
                    <a:pt x="25678" y="45484"/>
                  </a:lnTo>
                  <a:lnTo>
                    <a:pt x="25715" y="45639"/>
                  </a:lnTo>
                  <a:lnTo>
                    <a:pt x="25751" y="45849"/>
                  </a:lnTo>
                  <a:lnTo>
                    <a:pt x="25769" y="46058"/>
                  </a:lnTo>
                  <a:lnTo>
                    <a:pt x="25778" y="46277"/>
                  </a:lnTo>
                  <a:lnTo>
                    <a:pt x="25769" y="46496"/>
                  </a:lnTo>
                  <a:lnTo>
                    <a:pt x="25751" y="46724"/>
                  </a:lnTo>
                  <a:lnTo>
                    <a:pt x="25724" y="46952"/>
                  </a:lnTo>
                  <a:lnTo>
                    <a:pt x="25687" y="47180"/>
                  </a:lnTo>
                  <a:lnTo>
                    <a:pt x="25642" y="47408"/>
                  </a:lnTo>
                  <a:lnTo>
                    <a:pt x="25550" y="47864"/>
                  </a:lnTo>
                  <a:lnTo>
                    <a:pt x="25450" y="48320"/>
                  </a:lnTo>
                  <a:lnTo>
                    <a:pt x="25368" y="48758"/>
                  </a:lnTo>
                  <a:lnTo>
                    <a:pt x="25332" y="48976"/>
                  </a:lnTo>
                  <a:lnTo>
                    <a:pt x="25313" y="49186"/>
                  </a:lnTo>
                  <a:lnTo>
                    <a:pt x="25295" y="49432"/>
                  </a:lnTo>
                  <a:lnTo>
                    <a:pt x="25277" y="49697"/>
                  </a:lnTo>
                  <a:lnTo>
                    <a:pt x="25277" y="49961"/>
                  </a:lnTo>
                  <a:lnTo>
                    <a:pt x="25277" y="50235"/>
                  </a:lnTo>
                  <a:lnTo>
                    <a:pt x="25286" y="50508"/>
                  </a:lnTo>
                  <a:lnTo>
                    <a:pt x="25295" y="50791"/>
                  </a:lnTo>
                  <a:lnTo>
                    <a:pt x="25322" y="51065"/>
                  </a:lnTo>
                  <a:lnTo>
                    <a:pt x="25359" y="51338"/>
                  </a:lnTo>
                  <a:lnTo>
                    <a:pt x="25395" y="51603"/>
                  </a:lnTo>
                  <a:lnTo>
                    <a:pt x="25450" y="51858"/>
                  </a:lnTo>
                  <a:lnTo>
                    <a:pt x="25514" y="52113"/>
                  </a:lnTo>
                  <a:lnTo>
                    <a:pt x="25587" y="52341"/>
                  </a:lnTo>
                  <a:lnTo>
                    <a:pt x="25669" y="52569"/>
                  </a:lnTo>
                  <a:lnTo>
                    <a:pt x="25760" y="52770"/>
                  </a:lnTo>
                  <a:lnTo>
                    <a:pt x="25870" y="52952"/>
                  </a:lnTo>
                  <a:lnTo>
                    <a:pt x="25924" y="53034"/>
                  </a:lnTo>
                  <a:lnTo>
                    <a:pt x="25988" y="53116"/>
                  </a:lnTo>
                  <a:lnTo>
                    <a:pt x="25979" y="52970"/>
                  </a:lnTo>
                  <a:lnTo>
                    <a:pt x="25970" y="52824"/>
                  </a:lnTo>
                  <a:lnTo>
                    <a:pt x="25942" y="52524"/>
                  </a:lnTo>
                  <a:lnTo>
                    <a:pt x="25860" y="51876"/>
                  </a:lnTo>
                  <a:lnTo>
                    <a:pt x="25833" y="51548"/>
                  </a:lnTo>
                  <a:lnTo>
                    <a:pt x="25824" y="51393"/>
                  </a:lnTo>
                  <a:lnTo>
                    <a:pt x="25824" y="51238"/>
                  </a:lnTo>
                  <a:lnTo>
                    <a:pt x="25833" y="51083"/>
                  </a:lnTo>
                  <a:lnTo>
                    <a:pt x="25842" y="50937"/>
                  </a:lnTo>
                  <a:lnTo>
                    <a:pt x="25870" y="50791"/>
                  </a:lnTo>
                  <a:lnTo>
                    <a:pt x="25906" y="50654"/>
                  </a:lnTo>
                  <a:lnTo>
                    <a:pt x="25952" y="50536"/>
                  </a:lnTo>
                  <a:lnTo>
                    <a:pt x="26006" y="50435"/>
                  </a:lnTo>
                  <a:lnTo>
                    <a:pt x="26052" y="50362"/>
                  </a:lnTo>
                  <a:lnTo>
                    <a:pt x="26107" y="50317"/>
                  </a:lnTo>
                  <a:lnTo>
                    <a:pt x="26170" y="50299"/>
                  </a:lnTo>
                  <a:lnTo>
                    <a:pt x="26225" y="50289"/>
                  </a:lnTo>
                  <a:lnTo>
                    <a:pt x="26289" y="50308"/>
                  </a:lnTo>
                  <a:lnTo>
                    <a:pt x="26353" y="50344"/>
                  </a:lnTo>
                  <a:lnTo>
                    <a:pt x="26417" y="50390"/>
                  </a:lnTo>
                  <a:lnTo>
                    <a:pt x="26480" y="50445"/>
                  </a:lnTo>
                  <a:lnTo>
                    <a:pt x="26544" y="50517"/>
                  </a:lnTo>
                  <a:lnTo>
                    <a:pt x="26608" y="50600"/>
                  </a:lnTo>
                  <a:lnTo>
                    <a:pt x="26736" y="50782"/>
                  </a:lnTo>
                  <a:lnTo>
                    <a:pt x="26854" y="50973"/>
                  </a:lnTo>
                  <a:lnTo>
                    <a:pt x="26927" y="51101"/>
                  </a:lnTo>
                  <a:lnTo>
                    <a:pt x="26982" y="51238"/>
                  </a:lnTo>
                  <a:lnTo>
                    <a:pt x="27037" y="51375"/>
                  </a:lnTo>
                  <a:lnTo>
                    <a:pt x="27091" y="51530"/>
                  </a:lnTo>
                  <a:lnTo>
                    <a:pt x="27137" y="51685"/>
                  </a:lnTo>
                  <a:lnTo>
                    <a:pt x="27173" y="51840"/>
                  </a:lnTo>
                  <a:lnTo>
                    <a:pt x="27228" y="52141"/>
                  </a:lnTo>
                  <a:lnTo>
                    <a:pt x="27274" y="52423"/>
                  </a:lnTo>
                  <a:lnTo>
                    <a:pt x="27301" y="52669"/>
                  </a:lnTo>
                  <a:lnTo>
                    <a:pt x="27310" y="52852"/>
                  </a:lnTo>
                  <a:lnTo>
                    <a:pt x="27301" y="52952"/>
                  </a:lnTo>
                  <a:lnTo>
                    <a:pt x="27329" y="52815"/>
                  </a:lnTo>
                  <a:lnTo>
                    <a:pt x="27365" y="52679"/>
                  </a:lnTo>
                  <a:lnTo>
                    <a:pt x="27438" y="52396"/>
                  </a:lnTo>
                  <a:lnTo>
                    <a:pt x="27529" y="52104"/>
                  </a:lnTo>
                  <a:lnTo>
                    <a:pt x="27620" y="51812"/>
                  </a:lnTo>
                  <a:lnTo>
                    <a:pt x="27693" y="51521"/>
                  </a:lnTo>
                  <a:lnTo>
                    <a:pt x="27721" y="51365"/>
                  </a:lnTo>
                  <a:lnTo>
                    <a:pt x="27739" y="51220"/>
                  </a:lnTo>
                  <a:lnTo>
                    <a:pt x="27757" y="51083"/>
                  </a:lnTo>
                  <a:lnTo>
                    <a:pt x="27757" y="50937"/>
                  </a:lnTo>
                  <a:lnTo>
                    <a:pt x="27739" y="50800"/>
                  </a:lnTo>
                  <a:lnTo>
                    <a:pt x="27711" y="50663"/>
                  </a:lnTo>
                  <a:lnTo>
                    <a:pt x="27675" y="50554"/>
                  </a:lnTo>
                  <a:lnTo>
                    <a:pt x="27629" y="50445"/>
                  </a:lnTo>
                  <a:lnTo>
                    <a:pt x="27566" y="50335"/>
                  </a:lnTo>
                  <a:lnTo>
                    <a:pt x="27502" y="50235"/>
                  </a:lnTo>
                  <a:lnTo>
                    <a:pt x="27429" y="50144"/>
                  </a:lnTo>
                  <a:lnTo>
                    <a:pt x="27356" y="50043"/>
                  </a:lnTo>
                  <a:lnTo>
                    <a:pt x="27192" y="49861"/>
                  </a:lnTo>
                  <a:lnTo>
                    <a:pt x="27028" y="49669"/>
                  </a:lnTo>
                  <a:lnTo>
                    <a:pt x="26946" y="49578"/>
                  </a:lnTo>
                  <a:lnTo>
                    <a:pt x="26873" y="49478"/>
                  </a:lnTo>
                  <a:lnTo>
                    <a:pt x="26809" y="49378"/>
                  </a:lnTo>
                  <a:lnTo>
                    <a:pt x="26745" y="49277"/>
                  </a:lnTo>
                  <a:lnTo>
                    <a:pt x="26699" y="49168"/>
                  </a:lnTo>
                  <a:lnTo>
                    <a:pt x="26654" y="49049"/>
                  </a:lnTo>
                  <a:lnTo>
                    <a:pt x="26581" y="48748"/>
                  </a:lnTo>
                  <a:lnTo>
                    <a:pt x="26508" y="48429"/>
                  </a:lnTo>
                  <a:lnTo>
                    <a:pt x="26453" y="48101"/>
                  </a:lnTo>
                  <a:lnTo>
                    <a:pt x="26408" y="47773"/>
                  </a:lnTo>
                  <a:lnTo>
                    <a:pt x="26380" y="47445"/>
                  </a:lnTo>
                  <a:lnTo>
                    <a:pt x="26362" y="47116"/>
                  </a:lnTo>
                  <a:lnTo>
                    <a:pt x="26362" y="46788"/>
                  </a:lnTo>
                  <a:lnTo>
                    <a:pt x="26371" y="46478"/>
                  </a:lnTo>
                  <a:lnTo>
                    <a:pt x="26389" y="46049"/>
                  </a:lnTo>
                  <a:lnTo>
                    <a:pt x="26408" y="45785"/>
                  </a:lnTo>
                  <a:lnTo>
                    <a:pt x="26435" y="45520"/>
                  </a:lnTo>
                  <a:lnTo>
                    <a:pt x="26462" y="45384"/>
                  </a:lnTo>
                  <a:lnTo>
                    <a:pt x="26490" y="45265"/>
                  </a:lnTo>
                  <a:lnTo>
                    <a:pt x="26526" y="45138"/>
                  </a:lnTo>
                  <a:lnTo>
                    <a:pt x="26572" y="45028"/>
                  </a:lnTo>
                  <a:lnTo>
                    <a:pt x="26617" y="44928"/>
                  </a:lnTo>
                  <a:lnTo>
                    <a:pt x="26681" y="44846"/>
                  </a:lnTo>
                  <a:lnTo>
                    <a:pt x="26754" y="44773"/>
                  </a:lnTo>
                  <a:lnTo>
                    <a:pt x="26791" y="44745"/>
                  </a:lnTo>
                  <a:lnTo>
                    <a:pt x="26836" y="44727"/>
                  </a:lnTo>
                  <a:lnTo>
                    <a:pt x="26882" y="44700"/>
                  </a:lnTo>
                  <a:lnTo>
                    <a:pt x="26927" y="44691"/>
                  </a:lnTo>
                  <a:lnTo>
                    <a:pt x="27009" y="44682"/>
                  </a:lnTo>
                  <a:lnTo>
                    <a:pt x="27101" y="44691"/>
                  </a:lnTo>
                  <a:lnTo>
                    <a:pt x="27183" y="44718"/>
                  </a:lnTo>
                  <a:lnTo>
                    <a:pt x="27265" y="44764"/>
                  </a:lnTo>
                  <a:lnTo>
                    <a:pt x="27338" y="44818"/>
                  </a:lnTo>
                  <a:lnTo>
                    <a:pt x="27411" y="44891"/>
                  </a:lnTo>
                  <a:lnTo>
                    <a:pt x="27484" y="44973"/>
                  </a:lnTo>
                  <a:lnTo>
                    <a:pt x="27547" y="45055"/>
                  </a:lnTo>
                  <a:lnTo>
                    <a:pt x="27602" y="45147"/>
                  </a:lnTo>
                  <a:lnTo>
                    <a:pt x="27721" y="45338"/>
                  </a:lnTo>
                  <a:lnTo>
                    <a:pt x="27812" y="45511"/>
                  </a:lnTo>
                  <a:lnTo>
                    <a:pt x="27885" y="45657"/>
                  </a:lnTo>
                  <a:lnTo>
                    <a:pt x="27976" y="45849"/>
                  </a:lnTo>
                  <a:lnTo>
                    <a:pt x="28058" y="46058"/>
                  </a:lnTo>
                  <a:lnTo>
                    <a:pt x="28222" y="46505"/>
                  </a:lnTo>
                  <a:lnTo>
                    <a:pt x="28395" y="46979"/>
                  </a:lnTo>
                  <a:lnTo>
                    <a:pt x="28496" y="47217"/>
                  </a:lnTo>
                  <a:lnTo>
                    <a:pt x="28596" y="47445"/>
                  </a:lnTo>
                  <a:lnTo>
                    <a:pt x="28705" y="47663"/>
                  </a:lnTo>
                  <a:lnTo>
                    <a:pt x="28824" y="47882"/>
                  </a:lnTo>
                  <a:lnTo>
                    <a:pt x="28952" y="48083"/>
                  </a:lnTo>
                  <a:lnTo>
                    <a:pt x="29025" y="48174"/>
                  </a:lnTo>
                  <a:lnTo>
                    <a:pt x="29098" y="48265"/>
                  </a:lnTo>
                  <a:lnTo>
                    <a:pt x="29180" y="48347"/>
                  </a:lnTo>
                  <a:lnTo>
                    <a:pt x="29262" y="48420"/>
                  </a:lnTo>
                  <a:lnTo>
                    <a:pt x="29344" y="48493"/>
                  </a:lnTo>
                  <a:lnTo>
                    <a:pt x="29435" y="48566"/>
                  </a:lnTo>
                  <a:lnTo>
                    <a:pt x="29535" y="48621"/>
                  </a:lnTo>
                  <a:lnTo>
                    <a:pt x="29636" y="48676"/>
                  </a:lnTo>
                  <a:lnTo>
                    <a:pt x="29745" y="48721"/>
                  </a:lnTo>
                  <a:lnTo>
                    <a:pt x="29854" y="48758"/>
                  </a:lnTo>
                  <a:lnTo>
                    <a:pt x="29772" y="48676"/>
                  </a:lnTo>
                  <a:lnTo>
                    <a:pt x="29672" y="48566"/>
                  </a:lnTo>
                  <a:lnTo>
                    <a:pt x="29563" y="48438"/>
                  </a:lnTo>
                  <a:lnTo>
                    <a:pt x="29453" y="48274"/>
                  </a:lnTo>
                  <a:lnTo>
                    <a:pt x="29335" y="48101"/>
                  </a:lnTo>
                  <a:lnTo>
                    <a:pt x="29216" y="47919"/>
                  </a:lnTo>
                  <a:lnTo>
                    <a:pt x="29107" y="47718"/>
                  </a:lnTo>
                  <a:lnTo>
                    <a:pt x="29006" y="47517"/>
                  </a:lnTo>
                  <a:lnTo>
                    <a:pt x="28915" y="47317"/>
                  </a:lnTo>
                  <a:lnTo>
                    <a:pt x="28842" y="47116"/>
                  </a:lnTo>
                  <a:lnTo>
                    <a:pt x="28787" y="46916"/>
                  </a:lnTo>
                  <a:lnTo>
                    <a:pt x="28769" y="46824"/>
                  </a:lnTo>
                  <a:lnTo>
                    <a:pt x="28751" y="46733"/>
                  </a:lnTo>
                  <a:lnTo>
                    <a:pt x="28742" y="46642"/>
                  </a:lnTo>
                  <a:lnTo>
                    <a:pt x="28742" y="46560"/>
                  </a:lnTo>
                  <a:lnTo>
                    <a:pt x="28751" y="46487"/>
                  </a:lnTo>
                  <a:lnTo>
                    <a:pt x="28769" y="46414"/>
                  </a:lnTo>
                  <a:lnTo>
                    <a:pt x="28787" y="46341"/>
                  </a:lnTo>
                  <a:lnTo>
                    <a:pt x="28824" y="46277"/>
                  </a:lnTo>
                  <a:lnTo>
                    <a:pt x="28860" y="46223"/>
                  </a:lnTo>
                  <a:lnTo>
                    <a:pt x="28915" y="46177"/>
                  </a:lnTo>
                  <a:lnTo>
                    <a:pt x="28979" y="46131"/>
                  </a:lnTo>
                  <a:lnTo>
                    <a:pt x="29052" y="46095"/>
                  </a:lnTo>
                  <a:lnTo>
                    <a:pt x="29116" y="46068"/>
                  </a:lnTo>
                  <a:lnTo>
                    <a:pt x="29189" y="46049"/>
                  </a:lnTo>
                  <a:lnTo>
                    <a:pt x="29253" y="46040"/>
                  </a:lnTo>
                  <a:lnTo>
                    <a:pt x="29316" y="46049"/>
                  </a:lnTo>
                  <a:lnTo>
                    <a:pt x="29380" y="46058"/>
                  </a:lnTo>
                  <a:lnTo>
                    <a:pt x="29444" y="46077"/>
                  </a:lnTo>
                  <a:lnTo>
                    <a:pt x="29508" y="46104"/>
                  </a:lnTo>
                  <a:lnTo>
                    <a:pt x="29563" y="46141"/>
                  </a:lnTo>
                  <a:lnTo>
                    <a:pt x="29626" y="46186"/>
                  </a:lnTo>
                  <a:lnTo>
                    <a:pt x="29681" y="46232"/>
                  </a:lnTo>
                  <a:lnTo>
                    <a:pt x="29800" y="46341"/>
                  </a:lnTo>
                  <a:lnTo>
                    <a:pt x="29909" y="46469"/>
                  </a:lnTo>
                  <a:lnTo>
                    <a:pt x="30009" y="46606"/>
                  </a:lnTo>
                  <a:lnTo>
                    <a:pt x="30110" y="46751"/>
                  </a:lnTo>
                  <a:lnTo>
                    <a:pt x="30292" y="47052"/>
                  </a:lnTo>
                  <a:lnTo>
                    <a:pt x="30447" y="47317"/>
                  </a:lnTo>
                  <a:lnTo>
                    <a:pt x="30520" y="47426"/>
                  </a:lnTo>
                  <a:lnTo>
                    <a:pt x="30534" y="47447"/>
                  </a:lnTo>
                  <a:lnTo>
                    <a:pt x="30502" y="47390"/>
                  </a:lnTo>
                  <a:lnTo>
                    <a:pt x="30474" y="47317"/>
                  </a:lnTo>
                  <a:lnTo>
                    <a:pt x="30447" y="47244"/>
                  </a:lnTo>
                  <a:lnTo>
                    <a:pt x="30411" y="47089"/>
                  </a:lnTo>
                  <a:lnTo>
                    <a:pt x="30383" y="46925"/>
                  </a:lnTo>
                  <a:lnTo>
                    <a:pt x="30329" y="46587"/>
                  </a:lnTo>
                  <a:lnTo>
                    <a:pt x="30292" y="46432"/>
                  </a:lnTo>
                  <a:lnTo>
                    <a:pt x="30274" y="46359"/>
                  </a:lnTo>
                  <a:lnTo>
                    <a:pt x="30246" y="46286"/>
                  </a:lnTo>
                  <a:lnTo>
                    <a:pt x="30101" y="45976"/>
                  </a:lnTo>
                  <a:lnTo>
                    <a:pt x="29927" y="45666"/>
                  </a:lnTo>
                  <a:lnTo>
                    <a:pt x="29836" y="45520"/>
                  </a:lnTo>
                  <a:lnTo>
                    <a:pt x="29745" y="45375"/>
                  </a:lnTo>
                  <a:lnTo>
                    <a:pt x="29645" y="45229"/>
                  </a:lnTo>
                  <a:lnTo>
                    <a:pt x="29535" y="45092"/>
                  </a:lnTo>
                  <a:lnTo>
                    <a:pt x="29426" y="44955"/>
                  </a:lnTo>
                  <a:lnTo>
                    <a:pt x="29307" y="44827"/>
                  </a:lnTo>
                  <a:lnTo>
                    <a:pt x="29180" y="44709"/>
                  </a:lnTo>
                  <a:lnTo>
                    <a:pt x="29043" y="44600"/>
                  </a:lnTo>
                  <a:lnTo>
                    <a:pt x="28906" y="44499"/>
                  </a:lnTo>
                  <a:lnTo>
                    <a:pt x="28760" y="44408"/>
                  </a:lnTo>
                  <a:lnTo>
                    <a:pt x="28614" y="44326"/>
                  </a:lnTo>
                  <a:lnTo>
                    <a:pt x="28450" y="44253"/>
                  </a:lnTo>
                  <a:lnTo>
                    <a:pt x="27903" y="44043"/>
                  </a:lnTo>
                  <a:lnTo>
                    <a:pt x="27766" y="43989"/>
                  </a:lnTo>
                  <a:lnTo>
                    <a:pt x="27629" y="43934"/>
                  </a:lnTo>
                  <a:lnTo>
                    <a:pt x="27502" y="43861"/>
                  </a:lnTo>
                  <a:lnTo>
                    <a:pt x="27374" y="43788"/>
                  </a:lnTo>
                  <a:lnTo>
                    <a:pt x="27164" y="43642"/>
                  </a:lnTo>
                  <a:lnTo>
                    <a:pt x="26955" y="43469"/>
                  </a:lnTo>
                  <a:lnTo>
                    <a:pt x="26736" y="43268"/>
                  </a:lnTo>
                  <a:lnTo>
                    <a:pt x="26526" y="43058"/>
                  </a:lnTo>
                  <a:lnTo>
                    <a:pt x="26325" y="42840"/>
                  </a:lnTo>
                  <a:lnTo>
                    <a:pt x="26143" y="42612"/>
                  </a:lnTo>
                  <a:lnTo>
                    <a:pt x="25979" y="42393"/>
                  </a:lnTo>
                  <a:lnTo>
                    <a:pt x="25842" y="42183"/>
                  </a:lnTo>
                  <a:lnTo>
                    <a:pt x="25787" y="42065"/>
                  </a:lnTo>
                  <a:lnTo>
                    <a:pt x="25742" y="41946"/>
                  </a:lnTo>
                  <a:lnTo>
                    <a:pt x="25705" y="41809"/>
                  </a:lnTo>
                  <a:lnTo>
                    <a:pt x="25678" y="41663"/>
                  </a:lnTo>
                  <a:lnTo>
                    <a:pt x="25669" y="41517"/>
                  </a:lnTo>
                  <a:lnTo>
                    <a:pt x="25660" y="41362"/>
                  </a:lnTo>
                  <a:lnTo>
                    <a:pt x="25669" y="41207"/>
                  </a:lnTo>
                  <a:lnTo>
                    <a:pt x="25678" y="41052"/>
                  </a:lnTo>
                  <a:lnTo>
                    <a:pt x="25705" y="40733"/>
                  </a:lnTo>
                  <a:lnTo>
                    <a:pt x="25751" y="40423"/>
                  </a:lnTo>
                  <a:lnTo>
                    <a:pt x="25833" y="39867"/>
                  </a:lnTo>
                  <a:lnTo>
                    <a:pt x="25870" y="39603"/>
                  </a:lnTo>
                  <a:lnTo>
                    <a:pt x="25933" y="39338"/>
                  </a:lnTo>
                  <a:lnTo>
                    <a:pt x="26006" y="39083"/>
                  </a:lnTo>
                  <a:lnTo>
                    <a:pt x="26097" y="38827"/>
                  </a:lnTo>
                  <a:lnTo>
                    <a:pt x="26198" y="38581"/>
                  </a:lnTo>
                  <a:lnTo>
                    <a:pt x="26316" y="38344"/>
                  </a:lnTo>
                  <a:lnTo>
                    <a:pt x="26435" y="38107"/>
                  </a:lnTo>
                  <a:lnTo>
                    <a:pt x="26581" y="37870"/>
                  </a:lnTo>
                  <a:lnTo>
                    <a:pt x="26772" y="37587"/>
                  </a:lnTo>
                  <a:lnTo>
                    <a:pt x="26973" y="37314"/>
                  </a:lnTo>
                  <a:lnTo>
                    <a:pt x="27192" y="37040"/>
                  </a:lnTo>
                  <a:lnTo>
                    <a:pt x="27420" y="36785"/>
                  </a:lnTo>
                  <a:lnTo>
                    <a:pt x="27666" y="36539"/>
                  </a:lnTo>
                  <a:lnTo>
                    <a:pt x="27912" y="36292"/>
                  </a:lnTo>
                  <a:lnTo>
                    <a:pt x="28167" y="36065"/>
                  </a:lnTo>
                  <a:lnTo>
                    <a:pt x="28432" y="35837"/>
                  </a:lnTo>
                  <a:lnTo>
                    <a:pt x="28696" y="35618"/>
                  </a:lnTo>
                  <a:lnTo>
                    <a:pt x="28970" y="35399"/>
                  </a:lnTo>
                  <a:lnTo>
                    <a:pt x="29508" y="34979"/>
                  </a:lnTo>
                  <a:lnTo>
                    <a:pt x="30557" y="34195"/>
                  </a:lnTo>
                  <a:lnTo>
                    <a:pt x="30748" y="34058"/>
                  </a:lnTo>
                  <a:lnTo>
                    <a:pt x="30939" y="33940"/>
                  </a:lnTo>
                  <a:lnTo>
                    <a:pt x="31140" y="33840"/>
                  </a:lnTo>
                  <a:lnTo>
                    <a:pt x="31341" y="33739"/>
                  </a:lnTo>
                  <a:lnTo>
                    <a:pt x="31550" y="33657"/>
                  </a:lnTo>
                  <a:lnTo>
                    <a:pt x="31769" y="33584"/>
                  </a:lnTo>
                  <a:lnTo>
                    <a:pt x="31988" y="33520"/>
                  </a:lnTo>
                  <a:lnTo>
                    <a:pt x="32216" y="33475"/>
                  </a:lnTo>
                  <a:lnTo>
                    <a:pt x="32262" y="33466"/>
                  </a:lnTo>
                  <a:lnTo>
                    <a:pt x="32453" y="33420"/>
                  </a:lnTo>
                  <a:lnTo>
                    <a:pt x="32645" y="33402"/>
                  </a:lnTo>
                  <a:lnTo>
                    <a:pt x="32827" y="33393"/>
                  </a:lnTo>
                  <a:lnTo>
                    <a:pt x="33019" y="33402"/>
                  </a:lnTo>
                  <a:lnTo>
                    <a:pt x="33201" y="33420"/>
                  </a:lnTo>
                  <a:lnTo>
                    <a:pt x="33392" y="33466"/>
                  </a:lnTo>
                  <a:lnTo>
                    <a:pt x="33566" y="33520"/>
                  </a:lnTo>
                  <a:lnTo>
                    <a:pt x="33739" y="33584"/>
                  </a:lnTo>
                  <a:lnTo>
                    <a:pt x="33903" y="33675"/>
                  </a:lnTo>
                  <a:lnTo>
                    <a:pt x="34067" y="33767"/>
                  </a:lnTo>
                  <a:lnTo>
                    <a:pt x="34222" y="33885"/>
                  </a:lnTo>
                  <a:lnTo>
                    <a:pt x="34359" y="34004"/>
                  </a:lnTo>
                  <a:lnTo>
                    <a:pt x="34496" y="34141"/>
                  </a:lnTo>
                  <a:lnTo>
                    <a:pt x="34623" y="34286"/>
                  </a:lnTo>
                  <a:lnTo>
                    <a:pt x="34733" y="34441"/>
                  </a:lnTo>
                  <a:lnTo>
                    <a:pt x="34833" y="34615"/>
                  </a:lnTo>
                  <a:lnTo>
                    <a:pt x="34897" y="34715"/>
                  </a:lnTo>
                  <a:lnTo>
                    <a:pt x="35025" y="34879"/>
                  </a:lnTo>
                  <a:lnTo>
                    <a:pt x="35362" y="35299"/>
                  </a:lnTo>
                  <a:lnTo>
                    <a:pt x="35544" y="35536"/>
                  </a:lnTo>
                  <a:lnTo>
                    <a:pt x="35718" y="35764"/>
                  </a:lnTo>
                  <a:lnTo>
                    <a:pt x="35845" y="35973"/>
                  </a:lnTo>
                  <a:lnTo>
                    <a:pt x="35900" y="36065"/>
                  </a:lnTo>
                  <a:lnTo>
                    <a:pt x="35936" y="36147"/>
                  </a:lnTo>
                  <a:lnTo>
                    <a:pt x="36000" y="36347"/>
                  </a:lnTo>
                  <a:lnTo>
                    <a:pt x="36055" y="36557"/>
                  </a:lnTo>
                  <a:lnTo>
                    <a:pt x="36101" y="36767"/>
                  </a:lnTo>
                  <a:lnTo>
                    <a:pt x="36137" y="36976"/>
                  </a:lnTo>
                  <a:lnTo>
                    <a:pt x="36174" y="37195"/>
                  </a:lnTo>
                  <a:lnTo>
                    <a:pt x="36201" y="37423"/>
                  </a:lnTo>
                  <a:lnTo>
                    <a:pt x="36219" y="37642"/>
                  </a:lnTo>
                  <a:lnTo>
                    <a:pt x="36228" y="37870"/>
                  </a:lnTo>
                  <a:lnTo>
                    <a:pt x="36237" y="38098"/>
                  </a:lnTo>
                  <a:lnTo>
                    <a:pt x="36237" y="38317"/>
                  </a:lnTo>
                  <a:lnTo>
                    <a:pt x="36228" y="38764"/>
                  </a:lnTo>
                  <a:lnTo>
                    <a:pt x="36192" y="39201"/>
                  </a:lnTo>
                  <a:lnTo>
                    <a:pt x="36137" y="39621"/>
                  </a:lnTo>
                  <a:lnTo>
                    <a:pt x="36110" y="39803"/>
                  </a:lnTo>
                  <a:lnTo>
                    <a:pt x="36064" y="39986"/>
                  </a:lnTo>
                  <a:lnTo>
                    <a:pt x="36009" y="40168"/>
                  </a:lnTo>
                  <a:lnTo>
                    <a:pt x="35936" y="40350"/>
                  </a:lnTo>
                  <a:lnTo>
                    <a:pt x="35791" y="40715"/>
                  </a:lnTo>
                  <a:lnTo>
                    <a:pt x="35645" y="41052"/>
                  </a:lnTo>
                  <a:lnTo>
                    <a:pt x="35563" y="41198"/>
                  </a:lnTo>
                  <a:lnTo>
                    <a:pt x="35462" y="41353"/>
                  </a:lnTo>
                  <a:lnTo>
                    <a:pt x="35253" y="41645"/>
                  </a:lnTo>
                  <a:lnTo>
                    <a:pt x="35143" y="41791"/>
                  </a:lnTo>
                  <a:lnTo>
                    <a:pt x="35043" y="41937"/>
                  </a:lnTo>
                  <a:lnTo>
                    <a:pt x="34961" y="42083"/>
                  </a:lnTo>
                  <a:lnTo>
                    <a:pt x="34924" y="42156"/>
                  </a:lnTo>
                  <a:lnTo>
                    <a:pt x="34897" y="42238"/>
                  </a:lnTo>
                  <a:lnTo>
                    <a:pt x="34997" y="42165"/>
                  </a:lnTo>
                  <a:lnTo>
                    <a:pt x="35107" y="42065"/>
                  </a:lnTo>
                  <a:lnTo>
                    <a:pt x="35216" y="41946"/>
                  </a:lnTo>
                  <a:lnTo>
                    <a:pt x="35326" y="41818"/>
                  </a:lnTo>
                  <a:lnTo>
                    <a:pt x="35554" y="41554"/>
                  </a:lnTo>
                  <a:lnTo>
                    <a:pt x="35663" y="41426"/>
                  </a:lnTo>
                  <a:lnTo>
                    <a:pt x="35781" y="41308"/>
                  </a:lnTo>
                  <a:lnTo>
                    <a:pt x="35900" y="41198"/>
                  </a:lnTo>
                  <a:lnTo>
                    <a:pt x="36019" y="41107"/>
                  </a:lnTo>
                  <a:lnTo>
                    <a:pt x="36073" y="41062"/>
                  </a:lnTo>
                  <a:lnTo>
                    <a:pt x="36137" y="41034"/>
                  </a:lnTo>
                  <a:lnTo>
                    <a:pt x="36192" y="41007"/>
                  </a:lnTo>
                  <a:lnTo>
                    <a:pt x="36256" y="40989"/>
                  </a:lnTo>
                  <a:lnTo>
                    <a:pt x="36310" y="40979"/>
                  </a:lnTo>
                  <a:lnTo>
                    <a:pt x="36374" y="40979"/>
                  </a:lnTo>
                  <a:lnTo>
                    <a:pt x="36429" y="40989"/>
                  </a:lnTo>
                  <a:lnTo>
                    <a:pt x="36493" y="41007"/>
                  </a:lnTo>
                  <a:lnTo>
                    <a:pt x="36547" y="41043"/>
                  </a:lnTo>
                  <a:lnTo>
                    <a:pt x="36602" y="41080"/>
                  </a:lnTo>
                  <a:lnTo>
                    <a:pt x="36666" y="41134"/>
                  </a:lnTo>
                  <a:lnTo>
                    <a:pt x="36721" y="41198"/>
                  </a:lnTo>
                  <a:lnTo>
                    <a:pt x="36785" y="41280"/>
                  </a:lnTo>
                  <a:lnTo>
                    <a:pt x="36848" y="41372"/>
                  </a:lnTo>
                  <a:lnTo>
                    <a:pt x="36967" y="41572"/>
                  </a:lnTo>
                  <a:lnTo>
                    <a:pt x="37076" y="41809"/>
                  </a:lnTo>
                  <a:lnTo>
                    <a:pt x="37177" y="42055"/>
                  </a:lnTo>
                  <a:lnTo>
                    <a:pt x="37259" y="42302"/>
                  </a:lnTo>
                  <a:lnTo>
                    <a:pt x="37295" y="42429"/>
                  </a:lnTo>
                  <a:lnTo>
                    <a:pt x="37323" y="42557"/>
                  </a:lnTo>
                  <a:lnTo>
                    <a:pt x="37341" y="42675"/>
                  </a:lnTo>
                  <a:lnTo>
                    <a:pt x="37350" y="42794"/>
                  </a:lnTo>
                  <a:lnTo>
                    <a:pt x="37358" y="42897"/>
                  </a:lnTo>
                  <a:lnTo>
                    <a:pt x="37377" y="42666"/>
                  </a:lnTo>
                  <a:lnTo>
                    <a:pt x="37386" y="42329"/>
                  </a:lnTo>
                  <a:lnTo>
                    <a:pt x="37395" y="41992"/>
                  </a:lnTo>
                  <a:lnTo>
                    <a:pt x="37386" y="41654"/>
                  </a:lnTo>
                  <a:lnTo>
                    <a:pt x="37368" y="41317"/>
                  </a:lnTo>
                  <a:lnTo>
                    <a:pt x="37341" y="40970"/>
                  </a:lnTo>
                  <a:lnTo>
                    <a:pt x="37304" y="40642"/>
                  </a:lnTo>
                  <a:lnTo>
                    <a:pt x="37259" y="40305"/>
                  </a:lnTo>
                  <a:lnTo>
                    <a:pt x="37250" y="40204"/>
                  </a:lnTo>
                  <a:lnTo>
                    <a:pt x="37222" y="40104"/>
                  </a:lnTo>
                  <a:lnTo>
                    <a:pt x="37158" y="39876"/>
                  </a:lnTo>
                  <a:lnTo>
                    <a:pt x="37104" y="39639"/>
                  </a:lnTo>
                  <a:lnTo>
                    <a:pt x="37085" y="39520"/>
                  </a:lnTo>
                  <a:lnTo>
                    <a:pt x="37067" y="39402"/>
                  </a:lnTo>
                  <a:lnTo>
                    <a:pt x="37067" y="39302"/>
                  </a:lnTo>
                  <a:lnTo>
                    <a:pt x="37076" y="39192"/>
                  </a:lnTo>
                  <a:lnTo>
                    <a:pt x="37104" y="39101"/>
                  </a:lnTo>
                  <a:lnTo>
                    <a:pt x="37131" y="39065"/>
                  </a:lnTo>
                  <a:lnTo>
                    <a:pt x="37149" y="39019"/>
                  </a:lnTo>
                  <a:lnTo>
                    <a:pt x="37186" y="38982"/>
                  </a:lnTo>
                  <a:lnTo>
                    <a:pt x="37222" y="38955"/>
                  </a:lnTo>
                  <a:lnTo>
                    <a:pt x="37259" y="38928"/>
                  </a:lnTo>
                  <a:lnTo>
                    <a:pt x="37313" y="38900"/>
                  </a:lnTo>
                  <a:lnTo>
                    <a:pt x="37368" y="38882"/>
                  </a:lnTo>
                  <a:lnTo>
                    <a:pt x="37423" y="38864"/>
                  </a:lnTo>
                  <a:lnTo>
                    <a:pt x="37496" y="38855"/>
                  </a:lnTo>
                  <a:lnTo>
                    <a:pt x="37569" y="38846"/>
                  </a:lnTo>
                  <a:lnTo>
                    <a:pt x="37660" y="38846"/>
                  </a:lnTo>
                  <a:lnTo>
                    <a:pt x="37742" y="38864"/>
                  </a:lnTo>
                  <a:lnTo>
                    <a:pt x="37824" y="38882"/>
                  </a:lnTo>
                  <a:lnTo>
                    <a:pt x="37897" y="38910"/>
                  </a:lnTo>
                  <a:lnTo>
                    <a:pt x="37970" y="38946"/>
                  </a:lnTo>
                  <a:lnTo>
                    <a:pt x="38052" y="38982"/>
                  </a:lnTo>
                  <a:lnTo>
                    <a:pt x="38116" y="39028"/>
                  </a:lnTo>
                  <a:lnTo>
                    <a:pt x="38189" y="39083"/>
                  </a:lnTo>
                  <a:lnTo>
                    <a:pt x="38316" y="39201"/>
                  </a:lnTo>
                  <a:lnTo>
                    <a:pt x="38435" y="39320"/>
                  </a:lnTo>
                  <a:lnTo>
                    <a:pt x="38554" y="39448"/>
                  </a:lnTo>
                  <a:lnTo>
                    <a:pt x="38654" y="39575"/>
                  </a:lnTo>
                  <a:lnTo>
                    <a:pt x="38772" y="39730"/>
                  </a:lnTo>
                  <a:lnTo>
                    <a:pt x="38882" y="39894"/>
                  </a:lnTo>
                  <a:lnTo>
                    <a:pt x="39101" y="40232"/>
                  </a:lnTo>
                  <a:lnTo>
                    <a:pt x="39310" y="40578"/>
                  </a:lnTo>
                  <a:lnTo>
                    <a:pt x="39502" y="40934"/>
                  </a:lnTo>
                  <a:lnTo>
                    <a:pt x="39675" y="41299"/>
                  </a:lnTo>
                  <a:lnTo>
                    <a:pt x="39839" y="41663"/>
                  </a:lnTo>
                  <a:lnTo>
                    <a:pt x="39985" y="42037"/>
                  </a:lnTo>
                  <a:lnTo>
                    <a:pt x="40122" y="42411"/>
                  </a:lnTo>
                  <a:lnTo>
                    <a:pt x="40368" y="43104"/>
                  </a:lnTo>
                  <a:lnTo>
                    <a:pt x="40596" y="43761"/>
                  </a:lnTo>
                  <a:lnTo>
                    <a:pt x="40715" y="44080"/>
                  </a:lnTo>
                  <a:lnTo>
                    <a:pt x="40842" y="44390"/>
                  </a:lnTo>
                  <a:lnTo>
                    <a:pt x="40970" y="44700"/>
                  </a:lnTo>
                  <a:lnTo>
                    <a:pt x="41098" y="44992"/>
                  </a:lnTo>
                  <a:lnTo>
                    <a:pt x="41234" y="45283"/>
                  </a:lnTo>
                  <a:lnTo>
                    <a:pt x="41380" y="45566"/>
                  </a:lnTo>
                  <a:lnTo>
                    <a:pt x="41544" y="45849"/>
                  </a:lnTo>
                  <a:lnTo>
                    <a:pt x="41709" y="46131"/>
                  </a:lnTo>
                  <a:lnTo>
                    <a:pt x="41891" y="46405"/>
                  </a:lnTo>
                  <a:lnTo>
                    <a:pt x="42082" y="46669"/>
                  </a:lnTo>
                  <a:lnTo>
                    <a:pt x="42292" y="46943"/>
                  </a:lnTo>
                  <a:lnTo>
                    <a:pt x="42520" y="47207"/>
                  </a:lnTo>
                  <a:lnTo>
                    <a:pt x="42520" y="47207"/>
                  </a:lnTo>
                  <a:lnTo>
                    <a:pt x="42402" y="46861"/>
                  </a:lnTo>
                  <a:lnTo>
                    <a:pt x="42292" y="46514"/>
                  </a:lnTo>
                  <a:lnTo>
                    <a:pt x="42073" y="45821"/>
                  </a:lnTo>
                  <a:lnTo>
                    <a:pt x="41864" y="45128"/>
                  </a:lnTo>
                  <a:lnTo>
                    <a:pt x="41645" y="44444"/>
                  </a:lnTo>
                  <a:lnTo>
                    <a:pt x="41544" y="44171"/>
                  </a:lnTo>
                  <a:lnTo>
                    <a:pt x="41481" y="43961"/>
                  </a:lnTo>
                  <a:lnTo>
                    <a:pt x="41426" y="43751"/>
                  </a:lnTo>
                  <a:lnTo>
                    <a:pt x="41408" y="43660"/>
                  </a:lnTo>
                  <a:lnTo>
                    <a:pt x="41399" y="43569"/>
                  </a:lnTo>
                  <a:lnTo>
                    <a:pt x="41399" y="43496"/>
                  </a:lnTo>
                  <a:lnTo>
                    <a:pt x="41417" y="43441"/>
                  </a:lnTo>
                  <a:lnTo>
                    <a:pt x="41435" y="43414"/>
                  </a:lnTo>
                  <a:lnTo>
                    <a:pt x="41453" y="43396"/>
                  </a:lnTo>
                  <a:lnTo>
                    <a:pt x="41481" y="43387"/>
                  </a:lnTo>
                  <a:lnTo>
                    <a:pt x="41535" y="43387"/>
                  </a:lnTo>
                  <a:lnTo>
                    <a:pt x="41581" y="43396"/>
                  </a:lnTo>
                  <a:lnTo>
                    <a:pt x="41672" y="43441"/>
                  </a:lnTo>
                  <a:lnTo>
                    <a:pt x="41745" y="43496"/>
                  </a:lnTo>
                  <a:lnTo>
                    <a:pt x="41809" y="43560"/>
                  </a:lnTo>
                  <a:lnTo>
                    <a:pt x="41882" y="43642"/>
                  </a:lnTo>
                  <a:lnTo>
                    <a:pt x="41946" y="43742"/>
                  </a:lnTo>
                  <a:lnTo>
                    <a:pt x="42000" y="43843"/>
                  </a:lnTo>
                  <a:lnTo>
                    <a:pt x="42064" y="43952"/>
                  </a:lnTo>
                  <a:lnTo>
                    <a:pt x="42174" y="44198"/>
                  </a:lnTo>
                  <a:lnTo>
                    <a:pt x="42392" y="44682"/>
                  </a:lnTo>
                  <a:lnTo>
                    <a:pt x="42493" y="44891"/>
                  </a:lnTo>
                  <a:lnTo>
                    <a:pt x="42547" y="44982"/>
                  </a:lnTo>
                  <a:lnTo>
                    <a:pt x="42593" y="45065"/>
                  </a:lnTo>
                  <a:lnTo>
                    <a:pt x="42739" y="45256"/>
                  </a:lnTo>
                  <a:lnTo>
                    <a:pt x="42903" y="45448"/>
                  </a:lnTo>
                  <a:lnTo>
                    <a:pt x="43067" y="45630"/>
                  </a:lnTo>
                  <a:lnTo>
                    <a:pt x="43250" y="45794"/>
                  </a:lnTo>
                  <a:lnTo>
                    <a:pt x="43350" y="45876"/>
                  </a:lnTo>
                  <a:lnTo>
                    <a:pt x="43450" y="45949"/>
                  </a:lnTo>
                  <a:lnTo>
                    <a:pt x="43551" y="46013"/>
                  </a:lnTo>
                  <a:lnTo>
                    <a:pt x="43660" y="46077"/>
                  </a:lnTo>
                  <a:lnTo>
                    <a:pt x="43760" y="46131"/>
                  </a:lnTo>
                  <a:lnTo>
                    <a:pt x="43879" y="46186"/>
                  </a:lnTo>
                  <a:lnTo>
                    <a:pt x="43997" y="46223"/>
                  </a:lnTo>
                  <a:lnTo>
                    <a:pt x="44116" y="46259"/>
                  </a:lnTo>
                  <a:lnTo>
                    <a:pt x="44034" y="46168"/>
                  </a:lnTo>
                  <a:lnTo>
                    <a:pt x="43952" y="46068"/>
                  </a:lnTo>
                  <a:lnTo>
                    <a:pt x="43815" y="45876"/>
                  </a:lnTo>
                  <a:lnTo>
                    <a:pt x="43687" y="45666"/>
                  </a:lnTo>
                  <a:lnTo>
                    <a:pt x="43578" y="45457"/>
                  </a:lnTo>
                  <a:lnTo>
                    <a:pt x="43478" y="45238"/>
                  </a:lnTo>
                  <a:lnTo>
                    <a:pt x="43386" y="45019"/>
                  </a:lnTo>
                  <a:lnTo>
                    <a:pt x="43222" y="44563"/>
                  </a:lnTo>
                  <a:lnTo>
                    <a:pt x="43058" y="44107"/>
                  </a:lnTo>
                  <a:lnTo>
                    <a:pt x="42976" y="43879"/>
                  </a:lnTo>
                  <a:lnTo>
                    <a:pt x="42885" y="43660"/>
                  </a:lnTo>
                  <a:lnTo>
                    <a:pt x="42785" y="43441"/>
                  </a:lnTo>
                  <a:lnTo>
                    <a:pt x="42675" y="43232"/>
                  </a:lnTo>
                  <a:lnTo>
                    <a:pt x="42547" y="43031"/>
                  </a:lnTo>
                  <a:lnTo>
                    <a:pt x="42411" y="42840"/>
                  </a:lnTo>
                  <a:lnTo>
                    <a:pt x="42265" y="42657"/>
                  </a:lnTo>
                  <a:lnTo>
                    <a:pt x="42128" y="42493"/>
                  </a:lnTo>
                  <a:lnTo>
                    <a:pt x="41982" y="42338"/>
                  </a:lnTo>
                  <a:lnTo>
                    <a:pt x="41836" y="42183"/>
                  </a:lnTo>
                  <a:lnTo>
                    <a:pt x="41544" y="41891"/>
                  </a:lnTo>
                  <a:lnTo>
                    <a:pt x="41253" y="41618"/>
                  </a:lnTo>
                  <a:lnTo>
                    <a:pt x="40961" y="41335"/>
                  </a:lnTo>
                  <a:lnTo>
                    <a:pt x="40824" y="41189"/>
                  </a:lnTo>
                  <a:lnTo>
                    <a:pt x="40687" y="41043"/>
                  </a:lnTo>
                  <a:lnTo>
                    <a:pt x="40551" y="40888"/>
                  </a:lnTo>
                  <a:lnTo>
                    <a:pt x="40414" y="40715"/>
                  </a:lnTo>
                  <a:lnTo>
                    <a:pt x="40277" y="40542"/>
                  </a:lnTo>
                  <a:lnTo>
                    <a:pt x="40149" y="40350"/>
                  </a:lnTo>
                  <a:lnTo>
                    <a:pt x="39985" y="40122"/>
                  </a:lnTo>
                  <a:lnTo>
                    <a:pt x="39702" y="39767"/>
                  </a:lnTo>
                  <a:lnTo>
                    <a:pt x="39365" y="39338"/>
                  </a:lnTo>
                  <a:lnTo>
                    <a:pt x="39009" y="38864"/>
                  </a:lnTo>
                  <a:lnTo>
                    <a:pt x="38836" y="38627"/>
                  </a:lnTo>
                  <a:lnTo>
                    <a:pt x="38672" y="38390"/>
                  </a:lnTo>
                  <a:lnTo>
                    <a:pt x="38535" y="38162"/>
                  </a:lnTo>
                  <a:lnTo>
                    <a:pt x="38408" y="37952"/>
                  </a:lnTo>
                  <a:lnTo>
                    <a:pt x="38316" y="37761"/>
                  </a:lnTo>
                  <a:lnTo>
                    <a:pt x="38280" y="37669"/>
                  </a:lnTo>
                  <a:lnTo>
                    <a:pt x="38253" y="37587"/>
                  </a:lnTo>
                  <a:lnTo>
                    <a:pt x="38234" y="37514"/>
                  </a:lnTo>
                  <a:lnTo>
                    <a:pt x="38225" y="37451"/>
                  </a:lnTo>
                  <a:lnTo>
                    <a:pt x="38225" y="37396"/>
                  </a:lnTo>
                  <a:lnTo>
                    <a:pt x="38243" y="37341"/>
                  </a:lnTo>
                  <a:lnTo>
                    <a:pt x="38280" y="37286"/>
                  </a:lnTo>
                  <a:lnTo>
                    <a:pt x="38326" y="37241"/>
                  </a:lnTo>
                  <a:lnTo>
                    <a:pt x="38380" y="37204"/>
                  </a:lnTo>
                  <a:lnTo>
                    <a:pt x="38453" y="37177"/>
                  </a:lnTo>
                  <a:lnTo>
                    <a:pt x="38526" y="37159"/>
                  </a:lnTo>
                  <a:lnTo>
                    <a:pt x="38617" y="37150"/>
                  </a:lnTo>
                  <a:lnTo>
                    <a:pt x="38709" y="37141"/>
                  </a:lnTo>
                  <a:lnTo>
                    <a:pt x="38818" y="37150"/>
                  </a:lnTo>
                  <a:lnTo>
                    <a:pt x="39046" y="37177"/>
                  </a:lnTo>
                  <a:lnTo>
                    <a:pt x="39292" y="37223"/>
                  </a:lnTo>
                  <a:lnTo>
                    <a:pt x="39547" y="37286"/>
                  </a:lnTo>
                  <a:lnTo>
                    <a:pt x="39821" y="37368"/>
                  </a:lnTo>
                  <a:lnTo>
                    <a:pt x="40368" y="37542"/>
                  </a:lnTo>
                  <a:lnTo>
                    <a:pt x="40888" y="37715"/>
                  </a:lnTo>
                  <a:lnTo>
                    <a:pt x="41116" y="37788"/>
                  </a:lnTo>
                  <a:lnTo>
                    <a:pt x="41326" y="37843"/>
                  </a:lnTo>
                  <a:lnTo>
                    <a:pt x="41499" y="37879"/>
                  </a:lnTo>
                  <a:lnTo>
                    <a:pt x="41636" y="37897"/>
                  </a:lnTo>
                  <a:lnTo>
                    <a:pt x="41353" y="37761"/>
                  </a:lnTo>
                  <a:lnTo>
                    <a:pt x="41089" y="37615"/>
                  </a:lnTo>
                  <a:lnTo>
                    <a:pt x="40861" y="37460"/>
                  </a:lnTo>
                  <a:lnTo>
                    <a:pt x="40642" y="37305"/>
                  </a:lnTo>
                  <a:lnTo>
                    <a:pt x="40432" y="37150"/>
                  </a:lnTo>
                  <a:lnTo>
                    <a:pt x="40231" y="36986"/>
                  </a:lnTo>
                  <a:lnTo>
                    <a:pt x="39848" y="36675"/>
                  </a:lnTo>
                  <a:lnTo>
                    <a:pt x="39657" y="36530"/>
                  </a:lnTo>
                  <a:lnTo>
                    <a:pt x="39447" y="36384"/>
                  </a:lnTo>
                  <a:lnTo>
                    <a:pt x="39228" y="36247"/>
                  </a:lnTo>
                  <a:lnTo>
                    <a:pt x="39000" y="36128"/>
                  </a:lnTo>
                  <a:lnTo>
                    <a:pt x="38873" y="36074"/>
                  </a:lnTo>
                  <a:lnTo>
                    <a:pt x="38745" y="36019"/>
                  </a:lnTo>
                  <a:lnTo>
                    <a:pt x="38608" y="35973"/>
                  </a:lnTo>
                  <a:lnTo>
                    <a:pt x="38462" y="35928"/>
                  </a:lnTo>
                  <a:lnTo>
                    <a:pt x="38307" y="35882"/>
                  </a:lnTo>
                  <a:lnTo>
                    <a:pt x="38152" y="35846"/>
                  </a:lnTo>
                  <a:lnTo>
                    <a:pt x="37988" y="35809"/>
                  </a:lnTo>
                  <a:lnTo>
                    <a:pt x="37806" y="35782"/>
                  </a:lnTo>
                  <a:lnTo>
                    <a:pt x="37605" y="35745"/>
                  </a:lnTo>
                  <a:lnTo>
                    <a:pt x="37414" y="35700"/>
                  </a:lnTo>
                  <a:lnTo>
                    <a:pt x="37231" y="35636"/>
                  </a:lnTo>
                  <a:lnTo>
                    <a:pt x="37067" y="35563"/>
                  </a:lnTo>
                  <a:lnTo>
                    <a:pt x="36903" y="35481"/>
                  </a:lnTo>
                  <a:lnTo>
                    <a:pt x="36757" y="35381"/>
                  </a:lnTo>
                  <a:lnTo>
                    <a:pt x="36611" y="35280"/>
                  </a:lnTo>
                  <a:lnTo>
                    <a:pt x="36484" y="35162"/>
                  </a:lnTo>
                  <a:lnTo>
                    <a:pt x="36347" y="35043"/>
                  </a:lnTo>
                  <a:lnTo>
                    <a:pt x="36228" y="34916"/>
                  </a:lnTo>
                  <a:lnTo>
                    <a:pt x="35982" y="34651"/>
                  </a:lnTo>
                  <a:lnTo>
                    <a:pt x="35481" y="34068"/>
                  </a:lnTo>
                  <a:lnTo>
                    <a:pt x="35398" y="33967"/>
                  </a:lnTo>
                  <a:lnTo>
                    <a:pt x="35307" y="33858"/>
                  </a:lnTo>
                  <a:lnTo>
                    <a:pt x="35225" y="33730"/>
                  </a:lnTo>
                  <a:lnTo>
                    <a:pt x="35152" y="33603"/>
                  </a:lnTo>
                  <a:lnTo>
                    <a:pt x="35088" y="33466"/>
                  </a:lnTo>
                  <a:lnTo>
                    <a:pt x="35025" y="33329"/>
                  </a:lnTo>
                  <a:lnTo>
                    <a:pt x="34988" y="33201"/>
                  </a:lnTo>
                  <a:lnTo>
                    <a:pt x="34961" y="33065"/>
                  </a:lnTo>
                  <a:lnTo>
                    <a:pt x="34952" y="32937"/>
                  </a:lnTo>
                  <a:lnTo>
                    <a:pt x="34952" y="32873"/>
                  </a:lnTo>
                  <a:lnTo>
                    <a:pt x="34961" y="32809"/>
                  </a:lnTo>
                  <a:lnTo>
                    <a:pt x="34970" y="32745"/>
                  </a:lnTo>
                  <a:lnTo>
                    <a:pt x="34997" y="32691"/>
                  </a:lnTo>
                  <a:lnTo>
                    <a:pt x="35025" y="32636"/>
                  </a:lnTo>
                  <a:lnTo>
                    <a:pt x="35061" y="32581"/>
                  </a:lnTo>
                  <a:lnTo>
                    <a:pt x="35098" y="32536"/>
                  </a:lnTo>
                  <a:lnTo>
                    <a:pt x="35143" y="32490"/>
                  </a:lnTo>
                  <a:lnTo>
                    <a:pt x="35207" y="32454"/>
                  </a:lnTo>
                  <a:lnTo>
                    <a:pt x="35271" y="32408"/>
                  </a:lnTo>
                  <a:lnTo>
                    <a:pt x="35344" y="32381"/>
                  </a:lnTo>
                  <a:lnTo>
                    <a:pt x="35426" y="32344"/>
                  </a:lnTo>
                  <a:lnTo>
                    <a:pt x="35517" y="32326"/>
                  </a:lnTo>
                  <a:lnTo>
                    <a:pt x="35617" y="32299"/>
                  </a:lnTo>
                  <a:lnTo>
                    <a:pt x="35736" y="32289"/>
                  </a:lnTo>
                  <a:lnTo>
                    <a:pt x="35891" y="32299"/>
                  </a:lnTo>
                  <a:lnTo>
                    <a:pt x="36073" y="32308"/>
                  </a:lnTo>
                  <a:lnTo>
                    <a:pt x="36283" y="32344"/>
                  </a:lnTo>
                  <a:lnTo>
                    <a:pt x="36757" y="32426"/>
                  </a:lnTo>
                  <a:lnTo>
                    <a:pt x="37268" y="32527"/>
                  </a:lnTo>
                  <a:lnTo>
                    <a:pt x="37778" y="32645"/>
                  </a:lnTo>
                  <a:lnTo>
                    <a:pt x="38243" y="32754"/>
                  </a:lnTo>
                  <a:lnTo>
                    <a:pt x="38918" y="32919"/>
                  </a:lnTo>
                  <a:lnTo>
                    <a:pt x="39274" y="33001"/>
                  </a:lnTo>
                  <a:lnTo>
                    <a:pt x="39639" y="33092"/>
                  </a:lnTo>
                  <a:lnTo>
                    <a:pt x="40003" y="33192"/>
                  </a:lnTo>
                  <a:lnTo>
                    <a:pt x="40368" y="33320"/>
                  </a:lnTo>
                  <a:lnTo>
                    <a:pt x="40541" y="33384"/>
                  </a:lnTo>
                  <a:lnTo>
                    <a:pt x="40715" y="33457"/>
                  </a:lnTo>
                  <a:lnTo>
                    <a:pt x="40888" y="33539"/>
                  </a:lnTo>
                  <a:lnTo>
                    <a:pt x="41052" y="33621"/>
                  </a:lnTo>
                  <a:lnTo>
                    <a:pt x="41216" y="33721"/>
                  </a:lnTo>
                  <a:lnTo>
                    <a:pt x="41371" y="33821"/>
                  </a:lnTo>
                  <a:lnTo>
                    <a:pt x="41517" y="33931"/>
                  </a:lnTo>
                  <a:lnTo>
                    <a:pt x="41663" y="34049"/>
                  </a:lnTo>
                  <a:lnTo>
                    <a:pt x="41845" y="34232"/>
                  </a:lnTo>
                  <a:lnTo>
                    <a:pt x="42019" y="34414"/>
                  </a:lnTo>
                  <a:lnTo>
                    <a:pt x="42174" y="34615"/>
                  </a:lnTo>
                  <a:lnTo>
                    <a:pt x="42310" y="34815"/>
                  </a:lnTo>
                  <a:lnTo>
                    <a:pt x="42447" y="35016"/>
                  </a:lnTo>
                  <a:lnTo>
                    <a:pt x="42575" y="35226"/>
                  </a:lnTo>
                  <a:lnTo>
                    <a:pt x="42821" y="35654"/>
                  </a:lnTo>
                  <a:lnTo>
                    <a:pt x="43058" y="36083"/>
                  </a:lnTo>
                  <a:lnTo>
                    <a:pt x="43177" y="36292"/>
                  </a:lnTo>
                  <a:lnTo>
                    <a:pt x="43304" y="36511"/>
                  </a:lnTo>
                  <a:lnTo>
                    <a:pt x="43441" y="36721"/>
                  </a:lnTo>
                  <a:lnTo>
                    <a:pt x="43587" y="36922"/>
                  </a:lnTo>
                  <a:lnTo>
                    <a:pt x="43751" y="37122"/>
                  </a:lnTo>
                  <a:lnTo>
                    <a:pt x="43924" y="37314"/>
                  </a:lnTo>
                  <a:lnTo>
                    <a:pt x="44271" y="37697"/>
                  </a:lnTo>
                  <a:lnTo>
                    <a:pt x="44617" y="38080"/>
                  </a:lnTo>
                  <a:lnTo>
                    <a:pt x="44964" y="38463"/>
                  </a:lnTo>
                  <a:lnTo>
                    <a:pt x="45310" y="38837"/>
                  </a:lnTo>
                  <a:lnTo>
                    <a:pt x="45493" y="39019"/>
                  </a:lnTo>
                  <a:lnTo>
                    <a:pt x="45666" y="39192"/>
                  </a:lnTo>
                  <a:lnTo>
                    <a:pt x="45858" y="39365"/>
                  </a:lnTo>
                  <a:lnTo>
                    <a:pt x="46049" y="39539"/>
                  </a:lnTo>
                  <a:lnTo>
                    <a:pt x="46241" y="39694"/>
                  </a:lnTo>
                  <a:lnTo>
                    <a:pt x="46441" y="39849"/>
                  </a:lnTo>
                  <a:lnTo>
                    <a:pt x="46651" y="39995"/>
                  </a:lnTo>
                  <a:lnTo>
                    <a:pt x="46870" y="40131"/>
                  </a:lnTo>
                  <a:lnTo>
                    <a:pt x="46769" y="39876"/>
                  </a:lnTo>
                  <a:lnTo>
                    <a:pt x="46669" y="39621"/>
                  </a:lnTo>
                  <a:lnTo>
                    <a:pt x="46560" y="39375"/>
                  </a:lnTo>
                  <a:lnTo>
                    <a:pt x="46441" y="39128"/>
                  </a:lnTo>
                  <a:lnTo>
                    <a:pt x="46304" y="38900"/>
                  </a:lnTo>
                  <a:lnTo>
                    <a:pt x="46177" y="38663"/>
                  </a:lnTo>
                  <a:lnTo>
                    <a:pt x="46031" y="38435"/>
                  </a:lnTo>
                  <a:lnTo>
                    <a:pt x="45885" y="38217"/>
                  </a:lnTo>
                  <a:lnTo>
                    <a:pt x="45721" y="37998"/>
                  </a:lnTo>
                  <a:lnTo>
                    <a:pt x="45566" y="37788"/>
                  </a:lnTo>
                  <a:lnTo>
                    <a:pt x="45228" y="37359"/>
                  </a:lnTo>
                  <a:lnTo>
                    <a:pt x="44873" y="36949"/>
                  </a:lnTo>
                  <a:lnTo>
                    <a:pt x="44508" y="36548"/>
                  </a:lnTo>
                  <a:lnTo>
                    <a:pt x="44389" y="36429"/>
                  </a:lnTo>
                  <a:lnTo>
                    <a:pt x="44225" y="36283"/>
                  </a:lnTo>
                  <a:lnTo>
                    <a:pt x="44043" y="36110"/>
                  </a:lnTo>
                  <a:lnTo>
                    <a:pt x="43851" y="35919"/>
                  </a:lnTo>
                  <a:lnTo>
                    <a:pt x="43760" y="35827"/>
                  </a:lnTo>
                  <a:lnTo>
                    <a:pt x="43687" y="35727"/>
                  </a:lnTo>
                  <a:lnTo>
                    <a:pt x="43614" y="35627"/>
                  </a:lnTo>
                  <a:lnTo>
                    <a:pt x="43560" y="35527"/>
                  </a:lnTo>
                  <a:lnTo>
                    <a:pt x="43523" y="35435"/>
                  </a:lnTo>
                  <a:lnTo>
                    <a:pt x="43505" y="35344"/>
                  </a:lnTo>
                  <a:lnTo>
                    <a:pt x="43505" y="35299"/>
                  </a:lnTo>
                  <a:lnTo>
                    <a:pt x="43505" y="35253"/>
                  </a:lnTo>
                  <a:lnTo>
                    <a:pt x="43514" y="35207"/>
                  </a:lnTo>
                  <a:lnTo>
                    <a:pt x="43532" y="35162"/>
                  </a:lnTo>
                  <a:lnTo>
                    <a:pt x="43560" y="35116"/>
                  </a:lnTo>
                  <a:lnTo>
                    <a:pt x="43587" y="35080"/>
                  </a:lnTo>
                  <a:lnTo>
                    <a:pt x="43614" y="35043"/>
                  </a:lnTo>
                  <a:lnTo>
                    <a:pt x="43651" y="35016"/>
                  </a:lnTo>
                  <a:lnTo>
                    <a:pt x="43687" y="34998"/>
                  </a:lnTo>
                  <a:lnTo>
                    <a:pt x="43724" y="34979"/>
                  </a:lnTo>
                  <a:lnTo>
                    <a:pt x="43797" y="34961"/>
                  </a:lnTo>
                  <a:lnTo>
                    <a:pt x="43879" y="34961"/>
                  </a:lnTo>
                  <a:lnTo>
                    <a:pt x="43970" y="34970"/>
                  </a:lnTo>
                  <a:lnTo>
                    <a:pt x="44061" y="34989"/>
                  </a:lnTo>
                  <a:lnTo>
                    <a:pt x="44161" y="35025"/>
                  </a:lnTo>
                  <a:lnTo>
                    <a:pt x="44353" y="35098"/>
                  </a:lnTo>
                  <a:lnTo>
                    <a:pt x="44544" y="35180"/>
                  </a:lnTo>
                  <a:lnTo>
                    <a:pt x="44718" y="35253"/>
                  </a:lnTo>
                  <a:lnTo>
                    <a:pt x="44800" y="35280"/>
                  </a:lnTo>
                  <a:lnTo>
                    <a:pt x="44873" y="35289"/>
                  </a:lnTo>
                  <a:lnTo>
                    <a:pt x="44973" y="35299"/>
                  </a:lnTo>
                  <a:lnTo>
                    <a:pt x="45092" y="35299"/>
                  </a:lnTo>
                  <a:lnTo>
                    <a:pt x="45329" y="35280"/>
                  </a:lnTo>
                  <a:lnTo>
                    <a:pt x="45575" y="35253"/>
                  </a:lnTo>
                  <a:lnTo>
                    <a:pt x="45821" y="35198"/>
                  </a:lnTo>
                  <a:lnTo>
                    <a:pt x="46067" y="35144"/>
                  </a:lnTo>
                  <a:lnTo>
                    <a:pt x="46304" y="35061"/>
                  </a:lnTo>
                  <a:lnTo>
                    <a:pt x="46523" y="34979"/>
                  </a:lnTo>
                  <a:lnTo>
                    <a:pt x="46706" y="34888"/>
                  </a:lnTo>
                  <a:lnTo>
                    <a:pt x="46523" y="34824"/>
                  </a:lnTo>
                  <a:lnTo>
                    <a:pt x="46350" y="34770"/>
                  </a:lnTo>
                  <a:lnTo>
                    <a:pt x="46022" y="34651"/>
                  </a:lnTo>
                  <a:lnTo>
                    <a:pt x="45858" y="34596"/>
                  </a:lnTo>
                  <a:lnTo>
                    <a:pt x="45684" y="34551"/>
                  </a:lnTo>
                  <a:lnTo>
                    <a:pt x="45511" y="34505"/>
                  </a:lnTo>
                  <a:lnTo>
                    <a:pt x="45320" y="34478"/>
                  </a:lnTo>
                  <a:lnTo>
                    <a:pt x="45155" y="34460"/>
                  </a:lnTo>
                  <a:lnTo>
                    <a:pt x="45000" y="34423"/>
                  </a:lnTo>
                  <a:lnTo>
                    <a:pt x="44845" y="34378"/>
                  </a:lnTo>
                  <a:lnTo>
                    <a:pt x="44690" y="34332"/>
                  </a:lnTo>
                  <a:lnTo>
                    <a:pt x="44380" y="34232"/>
                  </a:lnTo>
                  <a:lnTo>
                    <a:pt x="44225" y="34195"/>
                  </a:lnTo>
                  <a:lnTo>
                    <a:pt x="44070" y="34159"/>
                  </a:lnTo>
                  <a:lnTo>
                    <a:pt x="43532" y="34049"/>
                  </a:lnTo>
                  <a:lnTo>
                    <a:pt x="43268" y="33986"/>
                  </a:lnTo>
                  <a:lnTo>
                    <a:pt x="42994" y="33903"/>
                  </a:lnTo>
                  <a:lnTo>
                    <a:pt x="42839" y="33849"/>
                  </a:lnTo>
                  <a:lnTo>
                    <a:pt x="42666" y="33776"/>
                  </a:lnTo>
                  <a:lnTo>
                    <a:pt x="42502" y="33685"/>
                  </a:lnTo>
                  <a:lnTo>
                    <a:pt x="42329" y="33584"/>
                  </a:lnTo>
                  <a:lnTo>
                    <a:pt x="42174" y="33466"/>
                  </a:lnTo>
                  <a:lnTo>
                    <a:pt x="42009" y="33347"/>
                  </a:lnTo>
                  <a:lnTo>
                    <a:pt x="41864" y="33210"/>
                  </a:lnTo>
                  <a:lnTo>
                    <a:pt x="41736" y="33065"/>
                  </a:lnTo>
                  <a:lnTo>
                    <a:pt x="41617" y="32910"/>
                  </a:lnTo>
                  <a:lnTo>
                    <a:pt x="41517" y="32745"/>
                  </a:lnTo>
                  <a:lnTo>
                    <a:pt x="41471" y="32663"/>
                  </a:lnTo>
                  <a:lnTo>
                    <a:pt x="41435" y="32581"/>
                  </a:lnTo>
                  <a:lnTo>
                    <a:pt x="41408" y="32490"/>
                  </a:lnTo>
                  <a:lnTo>
                    <a:pt x="41380" y="32408"/>
                  </a:lnTo>
                  <a:lnTo>
                    <a:pt x="41371" y="32317"/>
                  </a:lnTo>
                  <a:lnTo>
                    <a:pt x="41362" y="32226"/>
                  </a:lnTo>
                  <a:lnTo>
                    <a:pt x="41362" y="32134"/>
                  </a:lnTo>
                  <a:lnTo>
                    <a:pt x="41362" y="32043"/>
                  </a:lnTo>
                  <a:lnTo>
                    <a:pt x="41380" y="31952"/>
                  </a:lnTo>
                  <a:lnTo>
                    <a:pt x="41399" y="31852"/>
                  </a:lnTo>
                  <a:lnTo>
                    <a:pt x="41435" y="31761"/>
                  </a:lnTo>
                  <a:lnTo>
                    <a:pt x="41481" y="31669"/>
                  </a:lnTo>
                  <a:lnTo>
                    <a:pt x="41554" y="31533"/>
                  </a:lnTo>
                  <a:lnTo>
                    <a:pt x="41645" y="31396"/>
                  </a:lnTo>
                  <a:lnTo>
                    <a:pt x="41754" y="31277"/>
                  </a:lnTo>
                  <a:lnTo>
                    <a:pt x="41873" y="31168"/>
                  </a:lnTo>
                  <a:lnTo>
                    <a:pt x="41991" y="31068"/>
                  </a:lnTo>
                  <a:lnTo>
                    <a:pt x="42128" y="30967"/>
                  </a:lnTo>
                  <a:lnTo>
                    <a:pt x="42274" y="30876"/>
                  </a:lnTo>
                  <a:lnTo>
                    <a:pt x="42420" y="30794"/>
                  </a:lnTo>
                  <a:lnTo>
                    <a:pt x="42566" y="30712"/>
                  </a:lnTo>
                  <a:lnTo>
                    <a:pt x="42721" y="30639"/>
                  </a:lnTo>
                  <a:lnTo>
                    <a:pt x="43031" y="30502"/>
                  </a:lnTo>
                  <a:lnTo>
                    <a:pt x="43623" y="30274"/>
                  </a:lnTo>
                  <a:lnTo>
                    <a:pt x="43851" y="30192"/>
                  </a:lnTo>
                  <a:lnTo>
                    <a:pt x="44070" y="30119"/>
                  </a:lnTo>
                  <a:lnTo>
                    <a:pt x="44499" y="29992"/>
                  </a:lnTo>
                  <a:lnTo>
                    <a:pt x="44909" y="29891"/>
                  </a:lnTo>
                  <a:lnTo>
                    <a:pt x="45101" y="29837"/>
                  </a:lnTo>
                  <a:lnTo>
                    <a:pt x="45301" y="29773"/>
                  </a:lnTo>
                  <a:lnTo>
                    <a:pt x="45493" y="29709"/>
                  </a:lnTo>
                  <a:lnTo>
                    <a:pt x="45684" y="29636"/>
                  </a:lnTo>
                  <a:lnTo>
                    <a:pt x="45876" y="29554"/>
                  </a:lnTo>
                  <a:lnTo>
                    <a:pt x="46067" y="29444"/>
                  </a:lnTo>
                  <a:lnTo>
                    <a:pt x="46259" y="29326"/>
                  </a:lnTo>
                  <a:lnTo>
                    <a:pt x="46450" y="29189"/>
                  </a:lnTo>
                  <a:lnTo>
                    <a:pt x="46651" y="29034"/>
                  </a:lnTo>
                  <a:lnTo>
                    <a:pt x="46851" y="28843"/>
                  </a:lnTo>
                  <a:lnTo>
                    <a:pt x="46851" y="28843"/>
                  </a:lnTo>
                  <a:lnTo>
                    <a:pt x="46687" y="28870"/>
                  </a:lnTo>
                  <a:lnTo>
                    <a:pt x="46532" y="28906"/>
                  </a:lnTo>
                  <a:lnTo>
                    <a:pt x="46377" y="28943"/>
                  </a:lnTo>
                  <a:lnTo>
                    <a:pt x="46222" y="28989"/>
                  </a:lnTo>
                  <a:lnTo>
                    <a:pt x="45575" y="29189"/>
                  </a:lnTo>
                  <a:lnTo>
                    <a:pt x="45247" y="29271"/>
                  </a:lnTo>
                  <a:lnTo>
                    <a:pt x="45073" y="29308"/>
                  </a:lnTo>
                  <a:lnTo>
                    <a:pt x="44909" y="29335"/>
                  </a:lnTo>
                  <a:lnTo>
                    <a:pt x="44736" y="29353"/>
                  </a:lnTo>
                  <a:lnTo>
                    <a:pt x="44563" y="29362"/>
                  </a:lnTo>
                  <a:lnTo>
                    <a:pt x="44389" y="29362"/>
                  </a:lnTo>
                  <a:lnTo>
                    <a:pt x="44216" y="29335"/>
                  </a:lnTo>
                  <a:lnTo>
                    <a:pt x="44207" y="29262"/>
                  </a:lnTo>
                  <a:lnTo>
                    <a:pt x="44198" y="29189"/>
                  </a:lnTo>
                  <a:lnTo>
                    <a:pt x="44207" y="29116"/>
                  </a:lnTo>
                  <a:lnTo>
                    <a:pt x="44216" y="29043"/>
                  </a:lnTo>
                  <a:lnTo>
                    <a:pt x="44234" y="28970"/>
                  </a:lnTo>
                  <a:lnTo>
                    <a:pt x="44253" y="28897"/>
                  </a:lnTo>
                  <a:lnTo>
                    <a:pt x="44307" y="28761"/>
                  </a:lnTo>
                  <a:lnTo>
                    <a:pt x="44389" y="28633"/>
                  </a:lnTo>
                  <a:lnTo>
                    <a:pt x="44481" y="28505"/>
                  </a:lnTo>
                  <a:lnTo>
                    <a:pt x="44581" y="28378"/>
                  </a:lnTo>
                  <a:lnTo>
                    <a:pt x="44690" y="28250"/>
                  </a:lnTo>
                  <a:lnTo>
                    <a:pt x="44937" y="28013"/>
                  </a:lnTo>
                  <a:lnTo>
                    <a:pt x="45192" y="27785"/>
                  </a:lnTo>
                  <a:lnTo>
                    <a:pt x="45429" y="27557"/>
                  </a:lnTo>
                  <a:lnTo>
                    <a:pt x="45529" y="27438"/>
                  </a:lnTo>
                  <a:lnTo>
                    <a:pt x="45630" y="27329"/>
                  </a:lnTo>
                  <a:lnTo>
                    <a:pt x="45402" y="27420"/>
                  </a:lnTo>
                  <a:lnTo>
                    <a:pt x="45183" y="27530"/>
                  </a:lnTo>
                  <a:lnTo>
                    <a:pt x="44955" y="27648"/>
                  </a:lnTo>
                  <a:lnTo>
                    <a:pt x="44736" y="27785"/>
                  </a:lnTo>
                  <a:lnTo>
                    <a:pt x="44508" y="27931"/>
                  </a:lnTo>
                  <a:lnTo>
                    <a:pt x="44289" y="28086"/>
                  </a:lnTo>
                  <a:lnTo>
                    <a:pt x="44061" y="28250"/>
                  </a:lnTo>
                  <a:lnTo>
                    <a:pt x="43842" y="28423"/>
                  </a:lnTo>
                  <a:lnTo>
                    <a:pt x="43386" y="28779"/>
                  </a:lnTo>
                  <a:lnTo>
                    <a:pt x="42930" y="29144"/>
                  </a:lnTo>
                  <a:lnTo>
                    <a:pt x="42475" y="29508"/>
                  </a:lnTo>
                  <a:lnTo>
                    <a:pt x="42019" y="29864"/>
                  </a:lnTo>
                  <a:lnTo>
                    <a:pt x="41782" y="30028"/>
                  </a:lnTo>
                  <a:lnTo>
                    <a:pt x="41544" y="30183"/>
                  </a:lnTo>
                  <a:lnTo>
                    <a:pt x="41316" y="30338"/>
                  </a:lnTo>
                  <a:lnTo>
                    <a:pt x="41079" y="30475"/>
                  </a:lnTo>
                  <a:lnTo>
                    <a:pt x="40833" y="30603"/>
                  </a:lnTo>
                  <a:lnTo>
                    <a:pt x="40596" y="30712"/>
                  </a:lnTo>
                  <a:lnTo>
                    <a:pt x="40350" y="30812"/>
                  </a:lnTo>
                  <a:lnTo>
                    <a:pt x="40104" y="30894"/>
                  </a:lnTo>
                  <a:lnTo>
                    <a:pt x="39857" y="30958"/>
                  </a:lnTo>
                  <a:lnTo>
                    <a:pt x="39602" y="30995"/>
                  </a:lnTo>
                  <a:lnTo>
                    <a:pt x="39484" y="31013"/>
                  </a:lnTo>
                  <a:lnTo>
                    <a:pt x="39356" y="31022"/>
                  </a:lnTo>
                  <a:lnTo>
                    <a:pt x="39101" y="31022"/>
                  </a:lnTo>
                  <a:lnTo>
                    <a:pt x="38973" y="31013"/>
                  </a:lnTo>
                  <a:lnTo>
                    <a:pt x="38836" y="30995"/>
                  </a:lnTo>
                  <a:lnTo>
                    <a:pt x="38709" y="30976"/>
                  </a:lnTo>
                  <a:lnTo>
                    <a:pt x="38581" y="30940"/>
                  </a:lnTo>
                  <a:lnTo>
                    <a:pt x="38444" y="30913"/>
                  </a:lnTo>
                  <a:lnTo>
                    <a:pt x="38316" y="30867"/>
                  </a:lnTo>
                  <a:lnTo>
                    <a:pt x="38180" y="30821"/>
                  </a:lnTo>
                  <a:lnTo>
                    <a:pt x="38043" y="30758"/>
                  </a:lnTo>
                  <a:lnTo>
                    <a:pt x="37851" y="30666"/>
                  </a:lnTo>
                  <a:lnTo>
                    <a:pt x="37669" y="30566"/>
                  </a:lnTo>
                  <a:lnTo>
                    <a:pt x="37505" y="30457"/>
                  </a:lnTo>
                  <a:lnTo>
                    <a:pt x="37341" y="30338"/>
                  </a:lnTo>
                  <a:lnTo>
                    <a:pt x="37195" y="30220"/>
                  </a:lnTo>
                  <a:lnTo>
                    <a:pt x="37049" y="30092"/>
                  </a:lnTo>
                  <a:lnTo>
                    <a:pt x="36921" y="29946"/>
                  </a:lnTo>
                  <a:lnTo>
                    <a:pt x="36794" y="29809"/>
                  </a:lnTo>
                  <a:lnTo>
                    <a:pt x="36684" y="29654"/>
                  </a:lnTo>
                  <a:lnTo>
                    <a:pt x="36575" y="29499"/>
                  </a:lnTo>
                  <a:lnTo>
                    <a:pt x="36474" y="29335"/>
                  </a:lnTo>
                  <a:lnTo>
                    <a:pt x="36392" y="29162"/>
                  </a:lnTo>
                  <a:lnTo>
                    <a:pt x="36301" y="28989"/>
                  </a:lnTo>
                  <a:lnTo>
                    <a:pt x="36228" y="28806"/>
                  </a:lnTo>
                  <a:lnTo>
                    <a:pt x="36164" y="28615"/>
                  </a:lnTo>
                  <a:lnTo>
                    <a:pt x="36101" y="28423"/>
                  </a:lnTo>
                  <a:lnTo>
                    <a:pt x="36037" y="28223"/>
                  </a:lnTo>
                  <a:lnTo>
                    <a:pt x="35991" y="28022"/>
                  </a:lnTo>
                  <a:lnTo>
                    <a:pt x="35946" y="27812"/>
                  </a:lnTo>
                  <a:lnTo>
                    <a:pt x="35900" y="27603"/>
                  </a:lnTo>
                  <a:lnTo>
                    <a:pt x="35836" y="27165"/>
                  </a:lnTo>
                  <a:lnTo>
                    <a:pt x="35781" y="26700"/>
                  </a:lnTo>
                  <a:lnTo>
                    <a:pt x="35745" y="26235"/>
                  </a:lnTo>
                  <a:lnTo>
                    <a:pt x="35718" y="25742"/>
                  </a:lnTo>
                  <a:lnTo>
                    <a:pt x="35699" y="25250"/>
                  </a:lnTo>
                  <a:lnTo>
                    <a:pt x="35681" y="24739"/>
                  </a:lnTo>
                  <a:lnTo>
                    <a:pt x="35681" y="24511"/>
                  </a:lnTo>
                  <a:lnTo>
                    <a:pt x="35681" y="24302"/>
                  </a:lnTo>
                  <a:lnTo>
                    <a:pt x="35699" y="24092"/>
                  </a:lnTo>
                  <a:lnTo>
                    <a:pt x="35718" y="23882"/>
                  </a:lnTo>
                  <a:lnTo>
                    <a:pt x="35736" y="23682"/>
                  </a:lnTo>
                  <a:lnTo>
                    <a:pt x="35772" y="23481"/>
                  </a:lnTo>
                  <a:lnTo>
                    <a:pt x="35809" y="23289"/>
                  </a:lnTo>
                  <a:lnTo>
                    <a:pt x="35845" y="23107"/>
                  </a:lnTo>
                  <a:lnTo>
                    <a:pt x="35900" y="22925"/>
                  </a:lnTo>
                  <a:lnTo>
                    <a:pt x="35955" y="22751"/>
                  </a:lnTo>
                  <a:lnTo>
                    <a:pt x="36009" y="22578"/>
                  </a:lnTo>
                  <a:lnTo>
                    <a:pt x="36073" y="22414"/>
                  </a:lnTo>
                  <a:lnTo>
                    <a:pt x="36146" y="22250"/>
                  </a:lnTo>
                  <a:lnTo>
                    <a:pt x="36219" y="22095"/>
                  </a:lnTo>
                  <a:lnTo>
                    <a:pt x="36301" y="21949"/>
                  </a:lnTo>
                  <a:lnTo>
                    <a:pt x="36392" y="21803"/>
                  </a:lnTo>
                  <a:lnTo>
                    <a:pt x="36484" y="21657"/>
                  </a:lnTo>
                  <a:lnTo>
                    <a:pt x="36575" y="21530"/>
                  </a:lnTo>
                  <a:lnTo>
                    <a:pt x="36684" y="21393"/>
                  </a:lnTo>
                  <a:lnTo>
                    <a:pt x="36785" y="21274"/>
                  </a:lnTo>
                  <a:lnTo>
                    <a:pt x="36894" y="21156"/>
                  </a:lnTo>
                  <a:lnTo>
                    <a:pt x="37012" y="21037"/>
                  </a:lnTo>
                  <a:lnTo>
                    <a:pt x="37131" y="20928"/>
                  </a:lnTo>
                  <a:lnTo>
                    <a:pt x="37250" y="20827"/>
                  </a:lnTo>
                  <a:lnTo>
                    <a:pt x="37377" y="20727"/>
                  </a:lnTo>
                  <a:lnTo>
                    <a:pt x="37514" y="20636"/>
                  </a:lnTo>
                  <a:lnTo>
                    <a:pt x="37651" y="20545"/>
                  </a:lnTo>
                  <a:lnTo>
                    <a:pt x="37788" y="20463"/>
                  </a:lnTo>
                  <a:lnTo>
                    <a:pt x="37924" y="20381"/>
                  </a:lnTo>
                  <a:lnTo>
                    <a:pt x="38070" y="20317"/>
                  </a:lnTo>
                  <a:lnTo>
                    <a:pt x="38225" y="20244"/>
                  </a:lnTo>
                  <a:lnTo>
                    <a:pt x="38380" y="20189"/>
                  </a:lnTo>
                  <a:lnTo>
                    <a:pt x="38599" y="20107"/>
                  </a:lnTo>
                  <a:lnTo>
                    <a:pt x="38854" y="20034"/>
                  </a:lnTo>
                  <a:lnTo>
                    <a:pt x="39110" y="19961"/>
                  </a:lnTo>
                  <a:lnTo>
                    <a:pt x="39338" y="19916"/>
                  </a:lnTo>
                  <a:lnTo>
                    <a:pt x="39693" y="19870"/>
                  </a:lnTo>
                  <a:lnTo>
                    <a:pt x="40049" y="19833"/>
                  </a:lnTo>
                  <a:lnTo>
                    <a:pt x="40414" y="19806"/>
                  </a:lnTo>
                  <a:lnTo>
                    <a:pt x="40778" y="19797"/>
                  </a:lnTo>
                  <a:lnTo>
                    <a:pt x="41517" y="19779"/>
                  </a:lnTo>
                  <a:lnTo>
                    <a:pt x="42256" y="19770"/>
                  </a:lnTo>
                  <a:lnTo>
                    <a:pt x="42620" y="19761"/>
                  </a:lnTo>
                  <a:lnTo>
                    <a:pt x="42976" y="19742"/>
                  </a:lnTo>
                  <a:lnTo>
                    <a:pt x="43341" y="19724"/>
                  </a:lnTo>
                  <a:lnTo>
                    <a:pt x="43687" y="19688"/>
                  </a:lnTo>
                  <a:lnTo>
                    <a:pt x="44034" y="19633"/>
                  </a:lnTo>
                  <a:lnTo>
                    <a:pt x="44371" y="19569"/>
                  </a:lnTo>
                  <a:lnTo>
                    <a:pt x="44535" y="19533"/>
                  </a:lnTo>
                  <a:lnTo>
                    <a:pt x="44699" y="19487"/>
                  </a:lnTo>
                  <a:lnTo>
                    <a:pt x="44864" y="19432"/>
                  </a:lnTo>
                  <a:lnTo>
                    <a:pt x="45019" y="19378"/>
                  </a:lnTo>
                  <a:lnTo>
                    <a:pt x="45000" y="19378"/>
                  </a:lnTo>
                  <a:lnTo>
                    <a:pt x="44955" y="19368"/>
                  </a:lnTo>
                  <a:lnTo>
                    <a:pt x="44809" y="19323"/>
                  </a:lnTo>
                  <a:lnTo>
                    <a:pt x="44399" y="19177"/>
                  </a:lnTo>
                  <a:lnTo>
                    <a:pt x="43970" y="19022"/>
                  </a:lnTo>
                  <a:lnTo>
                    <a:pt x="43797" y="18967"/>
                  </a:lnTo>
                  <a:lnTo>
                    <a:pt x="43678" y="18949"/>
                  </a:lnTo>
                  <a:lnTo>
                    <a:pt x="43450" y="18922"/>
                  </a:lnTo>
                  <a:lnTo>
                    <a:pt x="43213" y="18913"/>
                  </a:lnTo>
                  <a:lnTo>
                    <a:pt x="42748" y="18903"/>
                  </a:lnTo>
                  <a:lnTo>
                    <a:pt x="41809" y="18903"/>
                  </a:lnTo>
                  <a:lnTo>
                    <a:pt x="41490" y="18913"/>
                  </a:lnTo>
                  <a:lnTo>
                    <a:pt x="41326" y="18913"/>
                  </a:lnTo>
                  <a:lnTo>
                    <a:pt x="41171" y="18903"/>
                  </a:lnTo>
                  <a:lnTo>
                    <a:pt x="41089" y="18885"/>
                  </a:lnTo>
                  <a:lnTo>
                    <a:pt x="41016" y="18876"/>
                  </a:lnTo>
                  <a:lnTo>
                    <a:pt x="40943" y="18849"/>
                  </a:lnTo>
                  <a:lnTo>
                    <a:pt x="40879" y="18821"/>
                  </a:lnTo>
                  <a:lnTo>
                    <a:pt x="40815" y="18776"/>
                  </a:lnTo>
                  <a:lnTo>
                    <a:pt x="40760" y="18730"/>
                  </a:lnTo>
                  <a:lnTo>
                    <a:pt x="40706" y="18675"/>
                  </a:lnTo>
                  <a:lnTo>
                    <a:pt x="40651" y="18602"/>
                  </a:lnTo>
                  <a:lnTo>
                    <a:pt x="40596" y="18493"/>
                  </a:lnTo>
                  <a:lnTo>
                    <a:pt x="40560" y="18393"/>
                  </a:lnTo>
                  <a:lnTo>
                    <a:pt x="40551" y="18292"/>
                  </a:lnTo>
                  <a:lnTo>
                    <a:pt x="40551" y="18201"/>
                  </a:lnTo>
                  <a:lnTo>
                    <a:pt x="40560" y="18110"/>
                  </a:lnTo>
                  <a:lnTo>
                    <a:pt x="40587" y="18028"/>
                  </a:lnTo>
                  <a:lnTo>
                    <a:pt x="40633" y="17946"/>
                  </a:lnTo>
                  <a:lnTo>
                    <a:pt x="40687" y="17873"/>
                  </a:lnTo>
                  <a:lnTo>
                    <a:pt x="40742" y="17791"/>
                  </a:lnTo>
                  <a:lnTo>
                    <a:pt x="40815" y="17727"/>
                  </a:lnTo>
                  <a:lnTo>
                    <a:pt x="40888" y="17663"/>
                  </a:lnTo>
                  <a:lnTo>
                    <a:pt x="40961" y="17599"/>
                  </a:lnTo>
                  <a:lnTo>
                    <a:pt x="41125" y="17490"/>
                  </a:lnTo>
                  <a:lnTo>
                    <a:pt x="41289" y="17390"/>
                  </a:lnTo>
                  <a:lnTo>
                    <a:pt x="41617" y="17216"/>
                  </a:lnTo>
                  <a:lnTo>
                    <a:pt x="41955" y="17061"/>
                  </a:lnTo>
                  <a:lnTo>
                    <a:pt x="42292" y="16925"/>
                  </a:lnTo>
                  <a:lnTo>
                    <a:pt x="42630" y="16797"/>
                  </a:lnTo>
                  <a:lnTo>
                    <a:pt x="42976" y="16688"/>
                  </a:lnTo>
                  <a:lnTo>
                    <a:pt x="43323" y="16587"/>
                  </a:lnTo>
                  <a:lnTo>
                    <a:pt x="43687" y="16496"/>
                  </a:lnTo>
                  <a:lnTo>
                    <a:pt x="44052" y="16405"/>
                  </a:lnTo>
                  <a:lnTo>
                    <a:pt x="44344" y="16332"/>
                  </a:lnTo>
                  <a:lnTo>
                    <a:pt x="44636" y="16250"/>
                  </a:lnTo>
                  <a:lnTo>
                    <a:pt x="44918" y="16159"/>
                  </a:lnTo>
                  <a:lnTo>
                    <a:pt x="45201" y="16058"/>
                  </a:lnTo>
                  <a:lnTo>
                    <a:pt x="45484" y="15958"/>
                  </a:lnTo>
                  <a:lnTo>
                    <a:pt x="45757" y="15849"/>
                  </a:lnTo>
                  <a:lnTo>
                    <a:pt x="46304" y="15612"/>
                  </a:lnTo>
                  <a:lnTo>
                    <a:pt x="46851" y="15375"/>
                  </a:lnTo>
                  <a:lnTo>
                    <a:pt x="47389" y="15128"/>
                  </a:lnTo>
                  <a:lnTo>
                    <a:pt x="47927" y="14882"/>
                  </a:lnTo>
                  <a:lnTo>
                    <a:pt x="48465" y="14654"/>
                  </a:lnTo>
                  <a:lnTo>
                    <a:pt x="48274" y="14654"/>
                  </a:lnTo>
                  <a:lnTo>
                    <a:pt x="48019" y="14691"/>
                  </a:lnTo>
                  <a:lnTo>
                    <a:pt x="47709" y="14745"/>
                  </a:lnTo>
                  <a:lnTo>
                    <a:pt x="47353" y="14818"/>
                  </a:lnTo>
                  <a:lnTo>
                    <a:pt x="46578" y="14982"/>
                  </a:lnTo>
                  <a:lnTo>
                    <a:pt x="46168" y="15064"/>
                  </a:lnTo>
                  <a:lnTo>
                    <a:pt x="45775" y="15137"/>
                  </a:lnTo>
                  <a:lnTo>
                    <a:pt x="45392" y="15192"/>
                  </a:lnTo>
                  <a:lnTo>
                    <a:pt x="45210" y="15210"/>
                  </a:lnTo>
                  <a:lnTo>
                    <a:pt x="45046" y="15219"/>
                  </a:lnTo>
                  <a:lnTo>
                    <a:pt x="44882" y="15229"/>
                  </a:lnTo>
                  <a:lnTo>
                    <a:pt x="44736" y="15219"/>
                  </a:lnTo>
                  <a:lnTo>
                    <a:pt x="44599" y="15210"/>
                  </a:lnTo>
                  <a:lnTo>
                    <a:pt x="44481" y="15192"/>
                  </a:lnTo>
                  <a:lnTo>
                    <a:pt x="44371" y="15156"/>
                  </a:lnTo>
                  <a:lnTo>
                    <a:pt x="44289" y="15110"/>
                  </a:lnTo>
                  <a:lnTo>
                    <a:pt x="44253" y="15083"/>
                  </a:lnTo>
                  <a:lnTo>
                    <a:pt x="44225" y="15055"/>
                  </a:lnTo>
                  <a:lnTo>
                    <a:pt x="44198" y="15019"/>
                  </a:lnTo>
                  <a:lnTo>
                    <a:pt x="44171" y="14982"/>
                  </a:lnTo>
                  <a:lnTo>
                    <a:pt x="44161" y="14946"/>
                  </a:lnTo>
                  <a:lnTo>
                    <a:pt x="44152" y="14900"/>
                  </a:lnTo>
                  <a:lnTo>
                    <a:pt x="44143" y="14855"/>
                  </a:lnTo>
                  <a:lnTo>
                    <a:pt x="44152" y="14800"/>
                  </a:lnTo>
                  <a:lnTo>
                    <a:pt x="44161" y="14745"/>
                  </a:lnTo>
                  <a:lnTo>
                    <a:pt x="44171" y="14681"/>
                  </a:lnTo>
                  <a:lnTo>
                    <a:pt x="44225" y="14554"/>
                  </a:lnTo>
                  <a:lnTo>
                    <a:pt x="44262" y="14481"/>
                  </a:lnTo>
                  <a:lnTo>
                    <a:pt x="44316" y="14399"/>
                  </a:lnTo>
                  <a:lnTo>
                    <a:pt x="44389" y="14326"/>
                  </a:lnTo>
                  <a:lnTo>
                    <a:pt x="44462" y="14244"/>
                  </a:lnTo>
                  <a:lnTo>
                    <a:pt x="44554" y="14171"/>
                  </a:lnTo>
                  <a:lnTo>
                    <a:pt x="44654" y="14089"/>
                  </a:lnTo>
                  <a:lnTo>
                    <a:pt x="44873" y="13925"/>
                  </a:lnTo>
                  <a:lnTo>
                    <a:pt x="45128" y="13770"/>
                  </a:lnTo>
                  <a:lnTo>
                    <a:pt x="45402" y="13605"/>
                  </a:lnTo>
                  <a:lnTo>
                    <a:pt x="45703" y="13441"/>
                  </a:lnTo>
                  <a:lnTo>
                    <a:pt x="46003" y="13277"/>
                  </a:lnTo>
                  <a:lnTo>
                    <a:pt x="46623" y="12958"/>
                  </a:lnTo>
                  <a:lnTo>
                    <a:pt x="47207" y="12648"/>
                  </a:lnTo>
                  <a:lnTo>
                    <a:pt x="47472" y="12502"/>
                  </a:lnTo>
                  <a:lnTo>
                    <a:pt x="47699" y="12356"/>
                  </a:lnTo>
                  <a:lnTo>
                    <a:pt x="47900" y="12219"/>
                  </a:lnTo>
                  <a:lnTo>
                    <a:pt x="47991" y="12156"/>
                  </a:lnTo>
                  <a:lnTo>
                    <a:pt x="48064" y="12092"/>
                  </a:lnTo>
                  <a:lnTo>
                    <a:pt x="47627" y="12156"/>
                  </a:lnTo>
                  <a:lnTo>
                    <a:pt x="47189" y="12247"/>
                  </a:lnTo>
                  <a:lnTo>
                    <a:pt x="46751" y="12347"/>
                  </a:lnTo>
                  <a:lnTo>
                    <a:pt x="46323" y="12466"/>
                  </a:lnTo>
                  <a:lnTo>
                    <a:pt x="45894" y="12602"/>
                  </a:lnTo>
                  <a:lnTo>
                    <a:pt x="45465" y="12757"/>
                  </a:lnTo>
                  <a:lnTo>
                    <a:pt x="45046" y="12922"/>
                  </a:lnTo>
                  <a:lnTo>
                    <a:pt x="44636" y="13113"/>
                  </a:lnTo>
                  <a:lnTo>
                    <a:pt x="44234" y="13314"/>
                  </a:lnTo>
                  <a:lnTo>
                    <a:pt x="43833" y="13533"/>
                  </a:lnTo>
                  <a:lnTo>
                    <a:pt x="43450" y="13770"/>
                  </a:lnTo>
                  <a:lnTo>
                    <a:pt x="43067" y="14025"/>
                  </a:lnTo>
                  <a:lnTo>
                    <a:pt x="42702" y="14289"/>
                  </a:lnTo>
                  <a:lnTo>
                    <a:pt x="42347" y="14581"/>
                  </a:lnTo>
                  <a:lnTo>
                    <a:pt x="42000" y="14882"/>
                  </a:lnTo>
                  <a:lnTo>
                    <a:pt x="41663" y="15201"/>
                  </a:lnTo>
                  <a:lnTo>
                    <a:pt x="41499" y="15365"/>
                  </a:lnTo>
                  <a:lnTo>
                    <a:pt x="41344" y="15539"/>
                  </a:lnTo>
                  <a:lnTo>
                    <a:pt x="41034" y="15894"/>
                  </a:lnTo>
                  <a:lnTo>
                    <a:pt x="40742" y="16259"/>
                  </a:lnTo>
                  <a:lnTo>
                    <a:pt x="40441" y="16624"/>
                  </a:lnTo>
                  <a:lnTo>
                    <a:pt x="40149" y="16988"/>
                  </a:lnTo>
                  <a:lnTo>
                    <a:pt x="39839" y="17344"/>
                  </a:lnTo>
                  <a:lnTo>
                    <a:pt x="39684" y="17517"/>
                  </a:lnTo>
                  <a:lnTo>
                    <a:pt x="39520" y="17681"/>
                  </a:lnTo>
                  <a:lnTo>
                    <a:pt x="39347" y="17846"/>
                  </a:lnTo>
                  <a:lnTo>
                    <a:pt x="39174" y="17992"/>
                  </a:lnTo>
                  <a:lnTo>
                    <a:pt x="39037" y="18110"/>
                  </a:lnTo>
                  <a:lnTo>
                    <a:pt x="38918" y="18229"/>
                  </a:lnTo>
                  <a:lnTo>
                    <a:pt x="38800" y="18347"/>
                  </a:lnTo>
                  <a:lnTo>
                    <a:pt x="38690" y="18457"/>
                  </a:lnTo>
                  <a:lnTo>
                    <a:pt x="38572" y="18548"/>
                  </a:lnTo>
                  <a:lnTo>
                    <a:pt x="38444" y="18639"/>
                  </a:lnTo>
                  <a:lnTo>
                    <a:pt x="38371" y="18675"/>
                  </a:lnTo>
                  <a:lnTo>
                    <a:pt x="38298" y="18703"/>
                  </a:lnTo>
                  <a:lnTo>
                    <a:pt x="38216" y="18730"/>
                  </a:lnTo>
                  <a:lnTo>
                    <a:pt x="38125" y="18748"/>
                  </a:lnTo>
                  <a:lnTo>
                    <a:pt x="38052" y="18757"/>
                  </a:lnTo>
                  <a:lnTo>
                    <a:pt x="37979" y="18757"/>
                  </a:lnTo>
                  <a:lnTo>
                    <a:pt x="37906" y="18748"/>
                  </a:lnTo>
                  <a:lnTo>
                    <a:pt x="37842" y="18739"/>
                  </a:lnTo>
                  <a:lnTo>
                    <a:pt x="37769" y="18721"/>
                  </a:lnTo>
                  <a:lnTo>
                    <a:pt x="37715" y="18694"/>
                  </a:lnTo>
                  <a:lnTo>
                    <a:pt x="37651" y="18657"/>
                  </a:lnTo>
                  <a:lnTo>
                    <a:pt x="37596" y="18612"/>
                  </a:lnTo>
                  <a:lnTo>
                    <a:pt x="37550" y="18566"/>
                  </a:lnTo>
                  <a:lnTo>
                    <a:pt x="37505" y="18520"/>
                  </a:lnTo>
                  <a:lnTo>
                    <a:pt x="37459" y="18457"/>
                  </a:lnTo>
                  <a:lnTo>
                    <a:pt x="37432" y="18402"/>
                  </a:lnTo>
                  <a:lnTo>
                    <a:pt x="37405" y="18338"/>
                  </a:lnTo>
                  <a:lnTo>
                    <a:pt x="37377" y="18265"/>
                  </a:lnTo>
                  <a:lnTo>
                    <a:pt x="37368" y="18192"/>
                  </a:lnTo>
                  <a:lnTo>
                    <a:pt x="37359" y="18119"/>
                  </a:lnTo>
                  <a:lnTo>
                    <a:pt x="37359" y="17964"/>
                  </a:lnTo>
                  <a:lnTo>
                    <a:pt x="37368" y="17827"/>
                  </a:lnTo>
                  <a:lnTo>
                    <a:pt x="37386" y="17681"/>
                  </a:lnTo>
                  <a:lnTo>
                    <a:pt x="37414" y="17545"/>
                  </a:lnTo>
                  <a:lnTo>
                    <a:pt x="37450" y="17408"/>
                  </a:lnTo>
                  <a:lnTo>
                    <a:pt x="37496" y="17280"/>
                  </a:lnTo>
                  <a:lnTo>
                    <a:pt x="37596" y="17025"/>
                  </a:lnTo>
                  <a:lnTo>
                    <a:pt x="37715" y="16770"/>
                  </a:lnTo>
                  <a:lnTo>
                    <a:pt x="37842" y="16523"/>
                  </a:lnTo>
                  <a:lnTo>
                    <a:pt x="37961" y="16268"/>
                  </a:lnTo>
                  <a:lnTo>
                    <a:pt x="38070" y="16004"/>
                  </a:lnTo>
                  <a:lnTo>
                    <a:pt x="38152" y="15785"/>
                  </a:lnTo>
                  <a:lnTo>
                    <a:pt x="38243" y="15575"/>
                  </a:lnTo>
                  <a:lnTo>
                    <a:pt x="38344" y="15375"/>
                  </a:lnTo>
                  <a:lnTo>
                    <a:pt x="38444" y="15174"/>
                  </a:lnTo>
                  <a:lnTo>
                    <a:pt x="38563" y="14973"/>
                  </a:lnTo>
                  <a:lnTo>
                    <a:pt x="38681" y="14791"/>
                  </a:lnTo>
                  <a:lnTo>
                    <a:pt x="38818" y="14609"/>
                  </a:lnTo>
                  <a:lnTo>
                    <a:pt x="38973" y="14435"/>
                  </a:lnTo>
                  <a:lnTo>
                    <a:pt x="39155" y="14244"/>
                  </a:lnTo>
                  <a:lnTo>
                    <a:pt x="39319" y="14034"/>
                  </a:lnTo>
                  <a:lnTo>
                    <a:pt x="39465" y="13824"/>
                  </a:lnTo>
                  <a:lnTo>
                    <a:pt x="39611" y="13615"/>
                  </a:lnTo>
                  <a:lnTo>
                    <a:pt x="39748" y="13396"/>
                  </a:lnTo>
                  <a:lnTo>
                    <a:pt x="39867" y="13168"/>
                  </a:lnTo>
                  <a:lnTo>
                    <a:pt x="39985" y="12940"/>
                  </a:lnTo>
                  <a:lnTo>
                    <a:pt x="40104" y="12712"/>
                  </a:lnTo>
                  <a:lnTo>
                    <a:pt x="40323" y="12247"/>
                  </a:lnTo>
                  <a:lnTo>
                    <a:pt x="40541" y="11791"/>
                  </a:lnTo>
                  <a:lnTo>
                    <a:pt x="40660" y="11563"/>
                  </a:lnTo>
                  <a:lnTo>
                    <a:pt x="40778" y="11335"/>
                  </a:lnTo>
                  <a:lnTo>
                    <a:pt x="40906" y="11116"/>
                  </a:lnTo>
                  <a:lnTo>
                    <a:pt x="41034" y="10897"/>
                  </a:lnTo>
                  <a:lnTo>
                    <a:pt x="40879" y="11007"/>
                  </a:lnTo>
                  <a:lnTo>
                    <a:pt x="40715" y="11125"/>
                  </a:lnTo>
                  <a:lnTo>
                    <a:pt x="40569" y="11262"/>
                  </a:lnTo>
                  <a:lnTo>
                    <a:pt x="40414" y="11399"/>
                  </a:lnTo>
                  <a:lnTo>
                    <a:pt x="40268" y="11554"/>
                  </a:lnTo>
                  <a:lnTo>
                    <a:pt x="40131" y="11709"/>
                  </a:lnTo>
                  <a:lnTo>
                    <a:pt x="39985" y="11873"/>
                  </a:lnTo>
                  <a:lnTo>
                    <a:pt x="39857" y="12037"/>
                  </a:lnTo>
                  <a:lnTo>
                    <a:pt x="39602" y="12393"/>
                  </a:lnTo>
                  <a:lnTo>
                    <a:pt x="39356" y="12739"/>
                  </a:lnTo>
                  <a:lnTo>
                    <a:pt x="39128" y="13086"/>
                  </a:lnTo>
                  <a:lnTo>
                    <a:pt x="38918" y="13423"/>
                  </a:lnTo>
                  <a:lnTo>
                    <a:pt x="38781" y="13651"/>
                  </a:lnTo>
                  <a:lnTo>
                    <a:pt x="38709" y="13751"/>
                  </a:lnTo>
                  <a:lnTo>
                    <a:pt x="38672" y="13788"/>
                  </a:lnTo>
                  <a:lnTo>
                    <a:pt x="38636" y="13815"/>
                  </a:lnTo>
                  <a:lnTo>
                    <a:pt x="38599" y="13833"/>
                  </a:lnTo>
                  <a:lnTo>
                    <a:pt x="38563" y="13843"/>
                  </a:lnTo>
                  <a:lnTo>
                    <a:pt x="38526" y="13833"/>
                  </a:lnTo>
                  <a:lnTo>
                    <a:pt x="38490" y="13815"/>
                  </a:lnTo>
                  <a:lnTo>
                    <a:pt x="38444" y="13788"/>
                  </a:lnTo>
                  <a:lnTo>
                    <a:pt x="38408" y="13733"/>
                  </a:lnTo>
                  <a:lnTo>
                    <a:pt x="38362" y="13669"/>
                  </a:lnTo>
                  <a:lnTo>
                    <a:pt x="38307" y="13587"/>
                  </a:lnTo>
                  <a:lnTo>
                    <a:pt x="38289" y="13533"/>
                  </a:lnTo>
                  <a:lnTo>
                    <a:pt x="38271" y="13469"/>
                  </a:lnTo>
                  <a:lnTo>
                    <a:pt x="38243" y="13350"/>
                  </a:lnTo>
                  <a:lnTo>
                    <a:pt x="38225" y="13213"/>
                  </a:lnTo>
                  <a:lnTo>
                    <a:pt x="38225" y="13068"/>
                  </a:lnTo>
                  <a:lnTo>
                    <a:pt x="38225" y="12922"/>
                  </a:lnTo>
                  <a:lnTo>
                    <a:pt x="38234" y="12785"/>
                  </a:lnTo>
                  <a:lnTo>
                    <a:pt x="38271" y="12530"/>
                  </a:lnTo>
                  <a:lnTo>
                    <a:pt x="38362" y="12119"/>
                  </a:lnTo>
                  <a:lnTo>
                    <a:pt x="38462" y="11700"/>
                  </a:lnTo>
                  <a:lnTo>
                    <a:pt x="38672" y="10861"/>
                  </a:lnTo>
                  <a:lnTo>
                    <a:pt x="38772" y="10450"/>
                  </a:lnTo>
                  <a:lnTo>
                    <a:pt x="38854" y="10031"/>
                  </a:lnTo>
                  <a:lnTo>
                    <a:pt x="38891" y="9812"/>
                  </a:lnTo>
                  <a:lnTo>
                    <a:pt x="38918" y="9602"/>
                  </a:lnTo>
                  <a:lnTo>
                    <a:pt x="38927" y="9393"/>
                  </a:lnTo>
                  <a:lnTo>
                    <a:pt x="38937" y="9174"/>
                  </a:lnTo>
                  <a:lnTo>
                    <a:pt x="38772" y="9420"/>
                  </a:lnTo>
                  <a:lnTo>
                    <a:pt x="38617" y="9675"/>
                  </a:lnTo>
                  <a:lnTo>
                    <a:pt x="38471" y="9940"/>
                  </a:lnTo>
                  <a:lnTo>
                    <a:pt x="38335" y="10204"/>
                  </a:lnTo>
                  <a:lnTo>
                    <a:pt x="38216" y="10469"/>
                  </a:lnTo>
                  <a:lnTo>
                    <a:pt x="38107" y="10742"/>
                  </a:lnTo>
                  <a:lnTo>
                    <a:pt x="37997" y="11025"/>
                  </a:lnTo>
                  <a:lnTo>
                    <a:pt x="37906" y="11308"/>
                  </a:lnTo>
                  <a:lnTo>
                    <a:pt x="37824" y="11590"/>
                  </a:lnTo>
                  <a:lnTo>
                    <a:pt x="37742" y="11882"/>
                  </a:lnTo>
                  <a:lnTo>
                    <a:pt x="37669" y="12174"/>
                  </a:lnTo>
                  <a:lnTo>
                    <a:pt x="37605" y="12466"/>
                  </a:lnTo>
                  <a:lnTo>
                    <a:pt x="37487" y="13058"/>
                  </a:lnTo>
                  <a:lnTo>
                    <a:pt x="37377" y="13651"/>
                  </a:lnTo>
                  <a:lnTo>
                    <a:pt x="37186" y="14837"/>
                  </a:lnTo>
                  <a:lnTo>
                    <a:pt x="37085" y="15429"/>
                  </a:lnTo>
                  <a:lnTo>
                    <a:pt x="36967" y="16004"/>
                  </a:lnTo>
                  <a:lnTo>
                    <a:pt x="36903" y="16286"/>
                  </a:lnTo>
                  <a:lnTo>
                    <a:pt x="36839" y="16569"/>
                  </a:lnTo>
                  <a:lnTo>
                    <a:pt x="36766" y="16843"/>
                  </a:lnTo>
                  <a:lnTo>
                    <a:pt x="36684" y="17116"/>
                  </a:lnTo>
                  <a:lnTo>
                    <a:pt x="36593" y="17390"/>
                  </a:lnTo>
                  <a:lnTo>
                    <a:pt x="36493" y="17645"/>
                  </a:lnTo>
                  <a:lnTo>
                    <a:pt x="36392" y="17909"/>
                  </a:lnTo>
                  <a:lnTo>
                    <a:pt x="36274" y="18156"/>
                  </a:lnTo>
                  <a:lnTo>
                    <a:pt x="36210" y="18283"/>
                  </a:lnTo>
                  <a:lnTo>
                    <a:pt x="36146" y="18393"/>
                  </a:lnTo>
                  <a:lnTo>
                    <a:pt x="36073" y="18511"/>
                  </a:lnTo>
                  <a:lnTo>
                    <a:pt x="36000" y="18621"/>
                  </a:lnTo>
                  <a:lnTo>
                    <a:pt x="35918" y="18721"/>
                  </a:lnTo>
                  <a:lnTo>
                    <a:pt x="35836" y="18821"/>
                  </a:lnTo>
                  <a:lnTo>
                    <a:pt x="35745" y="18922"/>
                  </a:lnTo>
                  <a:lnTo>
                    <a:pt x="35654" y="19013"/>
                  </a:lnTo>
                  <a:lnTo>
                    <a:pt x="35554" y="19104"/>
                  </a:lnTo>
                  <a:lnTo>
                    <a:pt x="35453" y="19186"/>
                  </a:lnTo>
                  <a:lnTo>
                    <a:pt x="35353" y="19268"/>
                  </a:lnTo>
                  <a:lnTo>
                    <a:pt x="35243" y="19341"/>
                  </a:lnTo>
                  <a:lnTo>
                    <a:pt x="35134" y="19405"/>
                  </a:lnTo>
                  <a:lnTo>
                    <a:pt x="35025" y="19469"/>
                  </a:lnTo>
                  <a:lnTo>
                    <a:pt x="34906" y="19533"/>
                  </a:lnTo>
                  <a:lnTo>
                    <a:pt x="34788" y="19587"/>
                  </a:lnTo>
                  <a:lnTo>
                    <a:pt x="34669" y="19633"/>
                  </a:lnTo>
                  <a:lnTo>
                    <a:pt x="34550" y="19678"/>
                  </a:lnTo>
                  <a:lnTo>
                    <a:pt x="34432" y="19715"/>
                  </a:lnTo>
                  <a:lnTo>
                    <a:pt x="34304" y="19751"/>
                  </a:lnTo>
                  <a:lnTo>
                    <a:pt x="34177" y="19779"/>
                  </a:lnTo>
                  <a:lnTo>
                    <a:pt x="34049" y="19806"/>
                  </a:lnTo>
                  <a:lnTo>
                    <a:pt x="33921" y="19824"/>
                  </a:lnTo>
                  <a:lnTo>
                    <a:pt x="33784" y="19833"/>
                  </a:lnTo>
                  <a:lnTo>
                    <a:pt x="33657" y="19843"/>
                  </a:lnTo>
                  <a:lnTo>
                    <a:pt x="33392" y="19843"/>
                  </a:lnTo>
                  <a:lnTo>
                    <a:pt x="33265" y="19824"/>
                  </a:lnTo>
                  <a:lnTo>
                    <a:pt x="33128" y="19815"/>
                  </a:lnTo>
                  <a:lnTo>
                    <a:pt x="32991" y="19788"/>
                  </a:lnTo>
                  <a:lnTo>
                    <a:pt x="32864" y="19761"/>
                  </a:lnTo>
                  <a:lnTo>
                    <a:pt x="32727" y="19724"/>
                  </a:lnTo>
                  <a:lnTo>
                    <a:pt x="32170" y="19569"/>
                  </a:lnTo>
                  <a:lnTo>
                    <a:pt x="31614" y="19396"/>
                  </a:lnTo>
                  <a:lnTo>
                    <a:pt x="31049" y="19213"/>
                  </a:lnTo>
                  <a:lnTo>
                    <a:pt x="30493" y="19031"/>
                  </a:lnTo>
                  <a:lnTo>
                    <a:pt x="29936" y="18821"/>
                  </a:lnTo>
                  <a:lnTo>
                    <a:pt x="29398" y="18612"/>
                  </a:lnTo>
                  <a:lnTo>
                    <a:pt x="28870" y="18384"/>
                  </a:lnTo>
                  <a:lnTo>
                    <a:pt x="28614" y="18256"/>
                  </a:lnTo>
                  <a:lnTo>
                    <a:pt x="28368" y="18128"/>
                  </a:lnTo>
                  <a:lnTo>
                    <a:pt x="28204" y="18046"/>
                  </a:lnTo>
                  <a:lnTo>
                    <a:pt x="28049" y="17955"/>
                  </a:lnTo>
                  <a:lnTo>
                    <a:pt x="27903" y="17855"/>
                  </a:lnTo>
                  <a:lnTo>
                    <a:pt x="27757" y="17745"/>
                  </a:lnTo>
                  <a:lnTo>
                    <a:pt x="27620" y="17636"/>
                  </a:lnTo>
                  <a:lnTo>
                    <a:pt x="27484" y="17517"/>
                  </a:lnTo>
                  <a:lnTo>
                    <a:pt x="27347" y="17390"/>
                  </a:lnTo>
                  <a:lnTo>
                    <a:pt x="27228" y="17262"/>
                  </a:lnTo>
                  <a:lnTo>
                    <a:pt x="27110" y="17125"/>
                  </a:lnTo>
                  <a:lnTo>
                    <a:pt x="26991" y="16988"/>
                  </a:lnTo>
                  <a:lnTo>
                    <a:pt x="26891" y="16843"/>
                  </a:lnTo>
                  <a:lnTo>
                    <a:pt x="26791" y="16697"/>
                  </a:lnTo>
                  <a:lnTo>
                    <a:pt x="26699" y="16542"/>
                  </a:lnTo>
                  <a:lnTo>
                    <a:pt x="26608" y="16387"/>
                  </a:lnTo>
                  <a:lnTo>
                    <a:pt x="26535" y="16223"/>
                  </a:lnTo>
                  <a:lnTo>
                    <a:pt x="26471" y="16058"/>
                  </a:lnTo>
                  <a:lnTo>
                    <a:pt x="26408" y="15894"/>
                  </a:lnTo>
                  <a:lnTo>
                    <a:pt x="26353" y="15730"/>
                  </a:lnTo>
                  <a:lnTo>
                    <a:pt x="26316" y="15557"/>
                  </a:lnTo>
                  <a:lnTo>
                    <a:pt x="26280" y="15384"/>
                  </a:lnTo>
                  <a:lnTo>
                    <a:pt x="26262" y="15210"/>
                  </a:lnTo>
                  <a:lnTo>
                    <a:pt x="26253" y="15037"/>
                  </a:lnTo>
                  <a:lnTo>
                    <a:pt x="26253" y="14855"/>
                  </a:lnTo>
                  <a:lnTo>
                    <a:pt x="26262" y="14681"/>
                  </a:lnTo>
                  <a:lnTo>
                    <a:pt x="26280" y="14508"/>
                  </a:lnTo>
                  <a:lnTo>
                    <a:pt x="26316" y="14326"/>
                  </a:lnTo>
                  <a:lnTo>
                    <a:pt x="26353" y="14153"/>
                  </a:lnTo>
                  <a:lnTo>
                    <a:pt x="26417" y="13970"/>
                  </a:lnTo>
                  <a:lnTo>
                    <a:pt x="26480" y="13797"/>
                  </a:lnTo>
                  <a:lnTo>
                    <a:pt x="26563" y="13624"/>
                  </a:lnTo>
                  <a:lnTo>
                    <a:pt x="26654" y="13450"/>
                  </a:lnTo>
                  <a:lnTo>
                    <a:pt x="26763" y="13277"/>
                  </a:lnTo>
                  <a:lnTo>
                    <a:pt x="27128" y="12730"/>
                  </a:lnTo>
                  <a:lnTo>
                    <a:pt x="27319" y="12447"/>
                  </a:lnTo>
                  <a:lnTo>
                    <a:pt x="27520" y="12174"/>
                  </a:lnTo>
                  <a:lnTo>
                    <a:pt x="27721" y="11919"/>
                  </a:lnTo>
                  <a:lnTo>
                    <a:pt x="27930" y="11672"/>
                  </a:lnTo>
                  <a:lnTo>
                    <a:pt x="28040" y="11554"/>
                  </a:lnTo>
                  <a:lnTo>
                    <a:pt x="28149" y="11444"/>
                  </a:lnTo>
                  <a:lnTo>
                    <a:pt x="28268" y="11344"/>
                  </a:lnTo>
                  <a:lnTo>
                    <a:pt x="28377" y="11253"/>
                  </a:lnTo>
                  <a:lnTo>
                    <a:pt x="28514" y="11162"/>
                  </a:lnTo>
                  <a:lnTo>
                    <a:pt x="28642" y="11071"/>
                  </a:lnTo>
                  <a:lnTo>
                    <a:pt x="28778" y="10998"/>
                  </a:lnTo>
                  <a:lnTo>
                    <a:pt x="28906" y="10925"/>
                  </a:lnTo>
                  <a:lnTo>
                    <a:pt x="29170" y="10806"/>
                  </a:lnTo>
                  <a:lnTo>
                    <a:pt x="29426" y="10678"/>
                  </a:lnTo>
                  <a:lnTo>
                    <a:pt x="29690" y="10551"/>
                  </a:lnTo>
                  <a:lnTo>
                    <a:pt x="29818" y="10478"/>
                  </a:lnTo>
                  <a:lnTo>
                    <a:pt x="29955" y="10405"/>
                  </a:lnTo>
                  <a:lnTo>
                    <a:pt x="30082" y="10314"/>
                  </a:lnTo>
                  <a:lnTo>
                    <a:pt x="30210" y="10213"/>
                  </a:lnTo>
                  <a:lnTo>
                    <a:pt x="30338" y="10104"/>
                  </a:lnTo>
                  <a:lnTo>
                    <a:pt x="30474" y="9976"/>
                  </a:lnTo>
                  <a:lnTo>
                    <a:pt x="30712" y="9712"/>
                  </a:lnTo>
                  <a:lnTo>
                    <a:pt x="30949" y="9447"/>
                  </a:lnTo>
                  <a:lnTo>
                    <a:pt x="31405" y="8891"/>
                  </a:lnTo>
                  <a:lnTo>
                    <a:pt x="31860" y="8335"/>
                  </a:lnTo>
                  <a:lnTo>
                    <a:pt x="32079" y="8061"/>
                  </a:lnTo>
                  <a:lnTo>
                    <a:pt x="32307" y="7797"/>
                  </a:lnTo>
                  <a:lnTo>
                    <a:pt x="32307" y="7797"/>
                  </a:lnTo>
                  <a:lnTo>
                    <a:pt x="32253" y="7852"/>
                  </a:lnTo>
                  <a:lnTo>
                    <a:pt x="32189" y="7906"/>
                  </a:lnTo>
                  <a:lnTo>
                    <a:pt x="32043" y="8016"/>
                  </a:lnTo>
                  <a:lnTo>
                    <a:pt x="31870" y="8125"/>
                  </a:lnTo>
                  <a:lnTo>
                    <a:pt x="31687" y="8235"/>
                  </a:lnTo>
                  <a:lnTo>
                    <a:pt x="31313" y="8444"/>
                  </a:lnTo>
                  <a:lnTo>
                    <a:pt x="31149" y="8545"/>
                  </a:lnTo>
                  <a:lnTo>
                    <a:pt x="31003" y="8654"/>
                  </a:lnTo>
                  <a:lnTo>
                    <a:pt x="30712" y="8909"/>
                  </a:lnTo>
                  <a:lnTo>
                    <a:pt x="30429" y="9183"/>
                  </a:lnTo>
                  <a:lnTo>
                    <a:pt x="30155" y="9447"/>
                  </a:lnTo>
                  <a:lnTo>
                    <a:pt x="29863" y="9712"/>
                  </a:lnTo>
                  <a:lnTo>
                    <a:pt x="29654" y="9885"/>
                  </a:lnTo>
                  <a:lnTo>
                    <a:pt x="29563" y="9958"/>
                  </a:lnTo>
                  <a:lnTo>
                    <a:pt x="29508" y="9985"/>
                  </a:lnTo>
                  <a:lnTo>
                    <a:pt x="29462" y="10013"/>
                  </a:lnTo>
                  <a:lnTo>
                    <a:pt x="29417" y="10031"/>
                  </a:lnTo>
                  <a:lnTo>
                    <a:pt x="29362" y="10040"/>
                  </a:lnTo>
                  <a:lnTo>
                    <a:pt x="29307" y="10040"/>
                  </a:lnTo>
                  <a:lnTo>
                    <a:pt x="29253" y="10031"/>
                  </a:lnTo>
                  <a:lnTo>
                    <a:pt x="29198" y="10013"/>
                  </a:lnTo>
                  <a:lnTo>
                    <a:pt x="29143" y="9985"/>
                  </a:lnTo>
                  <a:lnTo>
                    <a:pt x="29079" y="9949"/>
                  </a:lnTo>
                  <a:lnTo>
                    <a:pt x="29015" y="9903"/>
                  </a:lnTo>
                  <a:lnTo>
                    <a:pt x="28943" y="9830"/>
                  </a:lnTo>
                  <a:lnTo>
                    <a:pt x="28888" y="9757"/>
                  </a:lnTo>
                  <a:lnTo>
                    <a:pt x="28842" y="9694"/>
                  </a:lnTo>
                  <a:lnTo>
                    <a:pt x="28815" y="9621"/>
                  </a:lnTo>
                  <a:lnTo>
                    <a:pt x="28806" y="9548"/>
                  </a:lnTo>
                  <a:lnTo>
                    <a:pt x="28806" y="9475"/>
                  </a:lnTo>
                  <a:lnTo>
                    <a:pt x="28806" y="9402"/>
                  </a:lnTo>
                  <a:lnTo>
                    <a:pt x="28824" y="9329"/>
                  </a:lnTo>
                  <a:lnTo>
                    <a:pt x="28870" y="9174"/>
                  </a:lnTo>
                  <a:lnTo>
                    <a:pt x="28933" y="9028"/>
                  </a:lnTo>
                  <a:lnTo>
                    <a:pt x="28997" y="8873"/>
                  </a:lnTo>
                  <a:lnTo>
                    <a:pt x="29052" y="8727"/>
                  </a:lnTo>
                  <a:lnTo>
                    <a:pt x="29098" y="8554"/>
                  </a:lnTo>
                  <a:lnTo>
                    <a:pt x="29134" y="8362"/>
                  </a:lnTo>
                  <a:lnTo>
                    <a:pt x="29161" y="8180"/>
                  </a:lnTo>
                  <a:lnTo>
                    <a:pt x="29180" y="7988"/>
                  </a:lnTo>
                  <a:lnTo>
                    <a:pt x="29198" y="7788"/>
                  </a:lnTo>
                  <a:lnTo>
                    <a:pt x="29198" y="7596"/>
                  </a:lnTo>
                  <a:lnTo>
                    <a:pt x="29198" y="7223"/>
                  </a:lnTo>
                  <a:lnTo>
                    <a:pt x="29198" y="7159"/>
                  </a:lnTo>
                  <a:lnTo>
                    <a:pt x="29189" y="7086"/>
                  </a:lnTo>
                  <a:lnTo>
                    <a:pt x="29152" y="6912"/>
                  </a:lnTo>
                  <a:lnTo>
                    <a:pt x="29052" y="6520"/>
                  </a:lnTo>
                  <a:lnTo>
                    <a:pt x="29006" y="6320"/>
                  </a:lnTo>
                  <a:lnTo>
                    <a:pt x="28970" y="6137"/>
                  </a:lnTo>
                  <a:lnTo>
                    <a:pt x="28952" y="5982"/>
                  </a:lnTo>
                  <a:lnTo>
                    <a:pt x="28952" y="5928"/>
                  </a:lnTo>
                  <a:lnTo>
                    <a:pt x="28961" y="5873"/>
                  </a:lnTo>
                  <a:lnTo>
                    <a:pt x="28906" y="6074"/>
                  </a:lnTo>
                  <a:lnTo>
                    <a:pt x="28860" y="6274"/>
                  </a:lnTo>
                  <a:lnTo>
                    <a:pt x="28778" y="6685"/>
                  </a:lnTo>
                  <a:lnTo>
                    <a:pt x="28715" y="7095"/>
                  </a:lnTo>
                  <a:lnTo>
                    <a:pt x="28660" y="7505"/>
                  </a:lnTo>
                  <a:lnTo>
                    <a:pt x="28605" y="7916"/>
                  </a:lnTo>
                  <a:lnTo>
                    <a:pt x="28550" y="8326"/>
                  </a:lnTo>
                  <a:lnTo>
                    <a:pt x="28487" y="8736"/>
                  </a:lnTo>
                  <a:lnTo>
                    <a:pt x="28405" y="9147"/>
                  </a:lnTo>
                  <a:lnTo>
                    <a:pt x="28332" y="9457"/>
                  </a:lnTo>
                  <a:lnTo>
                    <a:pt x="28277" y="9648"/>
                  </a:lnTo>
                  <a:lnTo>
                    <a:pt x="28204" y="9849"/>
                  </a:lnTo>
                  <a:lnTo>
                    <a:pt x="28131" y="10058"/>
                  </a:lnTo>
                  <a:lnTo>
                    <a:pt x="28049" y="10277"/>
                  </a:lnTo>
                  <a:lnTo>
                    <a:pt x="27949" y="10496"/>
                  </a:lnTo>
                  <a:lnTo>
                    <a:pt x="27839" y="10715"/>
                  </a:lnTo>
                  <a:lnTo>
                    <a:pt x="27721" y="10916"/>
                  </a:lnTo>
                  <a:lnTo>
                    <a:pt x="27602" y="11098"/>
                  </a:lnTo>
                  <a:lnTo>
                    <a:pt x="27529" y="11189"/>
                  </a:lnTo>
                  <a:lnTo>
                    <a:pt x="27465" y="11262"/>
                  </a:lnTo>
                  <a:lnTo>
                    <a:pt x="27392" y="11335"/>
                  </a:lnTo>
                  <a:lnTo>
                    <a:pt x="27319" y="11408"/>
                  </a:lnTo>
                  <a:lnTo>
                    <a:pt x="27237" y="11463"/>
                  </a:lnTo>
                  <a:lnTo>
                    <a:pt x="27164" y="11508"/>
                  </a:lnTo>
                  <a:lnTo>
                    <a:pt x="27082" y="11554"/>
                  </a:lnTo>
                  <a:lnTo>
                    <a:pt x="27000" y="11581"/>
                  </a:lnTo>
                  <a:lnTo>
                    <a:pt x="26909" y="11599"/>
                  </a:lnTo>
                  <a:lnTo>
                    <a:pt x="26827" y="11609"/>
                  </a:lnTo>
                  <a:lnTo>
                    <a:pt x="26736" y="11609"/>
                  </a:lnTo>
                  <a:lnTo>
                    <a:pt x="26645" y="11590"/>
                  </a:lnTo>
                  <a:lnTo>
                    <a:pt x="26526" y="11563"/>
                  </a:lnTo>
                  <a:lnTo>
                    <a:pt x="26426" y="11508"/>
                  </a:lnTo>
                  <a:lnTo>
                    <a:pt x="26335" y="11444"/>
                  </a:lnTo>
                  <a:lnTo>
                    <a:pt x="26262" y="11371"/>
                  </a:lnTo>
                  <a:lnTo>
                    <a:pt x="26189" y="11280"/>
                  </a:lnTo>
                  <a:lnTo>
                    <a:pt x="26134" y="11180"/>
                  </a:lnTo>
                  <a:lnTo>
                    <a:pt x="26079" y="11071"/>
                  </a:lnTo>
                  <a:lnTo>
                    <a:pt x="26043" y="10952"/>
                  </a:lnTo>
                  <a:lnTo>
                    <a:pt x="26006" y="10824"/>
                  </a:lnTo>
                  <a:lnTo>
                    <a:pt x="25988" y="10697"/>
                  </a:lnTo>
                  <a:lnTo>
                    <a:pt x="25970" y="10551"/>
                  </a:lnTo>
                  <a:lnTo>
                    <a:pt x="25961" y="10405"/>
                  </a:lnTo>
                  <a:lnTo>
                    <a:pt x="25961" y="10250"/>
                  </a:lnTo>
                  <a:lnTo>
                    <a:pt x="25961" y="10095"/>
                  </a:lnTo>
                  <a:lnTo>
                    <a:pt x="25988" y="9776"/>
                  </a:lnTo>
                  <a:lnTo>
                    <a:pt x="26034" y="9447"/>
                  </a:lnTo>
                  <a:lnTo>
                    <a:pt x="26088" y="9128"/>
                  </a:lnTo>
                  <a:lnTo>
                    <a:pt x="26161" y="8809"/>
                  </a:lnTo>
                  <a:lnTo>
                    <a:pt x="26234" y="8517"/>
                  </a:lnTo>
                  <a:lnTo>
                    <a:pt x="26325" y="8244"/>
                  </a:lnTo>
                  <a:lnTo>
                    <a:pt x="26408" y="7998"/>
                  </a:lnTo>
                  <a:lnTo>
                    <a:pt x="26490" y="7788"/>
                  </a:lnTo>
                  <a:lnTo>
                    <a:pt x="26563" y="7633"/>
                  </a:lnTo>
                  <a:lnTo>
                    <a:pt x="26754" y="7259"/>
                  </a:lnTo>
                  <a:lnTo>
                    <a:pt x="26955" y="6885"/>
                  </a:lnTo>
                  <a:lnTo>
                    <a:pt x="27155" y="6511"/>
                  </a:lnTo>
                  <a:lnTo>
                    <a:pt x="27347" y="6137"/>
                  </a:lnTo>
                  <a:lnTo>
                    <a:pt x="27438" y="5946"/>
                  </a:lnTo>
                  <a:lnTo>
                    <a:pt x="27520" y="5754"/>
                  </a:lnTo>
                  <a:lnTo>
                    <a:pt x="27602" y="5554"/>
                  </a:lnTo>
                  <a:lnTo>
                    <a:pt x="27675" y="5362"/>
                  </a:lnTo>
                  <a:lnTo>
                    <a:pt x="27739" y="5162"/>
                  </a:lnTo>
                  <a:lnTo>
                    <a:pt x="27803" y="4961"/>
                  </a:lnTo>
                  <a:lnTo>
                    <a:pt x="27848" y="4751"/>
                  </a:lnTo>
                  <a:lnTo>
                    <a:pt x="27885" y="4542"/>
                  </a:lnTo>
                  <a:lnTo>
                    <a:pt x="27912" y="4259"/>
                  </a:lnTo>
                  <a:lnTo>
                    <a:pt x="27939" y="3967"/>
                  </a:lnTo>
                  <a:lnTo>
                    <a:pt x="27949" y="3684"/>
                  </a:lnTo>
                  <a:lnTo>
                    <a:pt x="27939" y="3393"/>
                  </a:lnTo>
                  <a:lnTo>
                    <a:pt x="27930" y="3110"/>
                  </a:lnTo>
                  <a:lnTo>
                    <a:pt x="27912" y="2827"/>
                  </a:lnTo>
                  <a:lnTo>
                    <a:pt x="27867" y="2262"/>
                  </a:lnTo>
                  <a:lnTo>
                    <a:pt x="27812" y="1697"/>
                  </a:lnTo>
                  <a:lnTo>
                    <a:pt x="27766" y="1131"/>
                  </a:lnTo>
                  <a:lnTo>
                    <a:pt x="27748" y="849"/>
                  </a:lnTo>
                  <a:lnTo>
                    <a:pt x="27739" y="566"/>
                  </a:lnTo>
                  <a:lnTo>
                    <a:pt x="27739" y="283"/>
                  </a:lnTo>
                  <a:lnTo>
                    <a:pt x="27748" y="1"/>
                  </a:lnTo>
                  <a:close/>
                </a:path>
              </a:pathLst>
            </a:custGeom>
            <a:solidFill>
              <a:srgbClr val="8DA4BA">
                <a:alpha val="3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4"/>
            <p:cNvSpPr/>
            <p:nvPr/>
          </p:nvSpPr>
          <p:spPr>
            <a:xfrm>
              <a:off x="2169368" y="2583040"/>
              <a:ext cx="585938" cy="517085"/>
            </a:xfrm>
            <a:custGeom>
              <a:rect b="b" l="l" r="r" t="t"/>
              <a:pathLst>
                <a:path extrusionOk="0" h="9102" w="10314">
                  <a:moveTo>
                    <a:pt x="4897" y="1"/>
                  </a:moveTo>
                  <a:lnTo>
                    <a:pt x="4633" y="19"/>
                  </a:lnTo>
                  <a:lnTo>
                    <a:pt x="4378" y="46"/>
                  </a:lnTo>
                  <a:lnTo>
                    <a:pt x="4122" y="92"/>
                  </a:lnTo>
                  <a:lnTo>
                    <a:pt x="3867" y="138"/>
                  </a:lnTo>
                  <a:lnTo>
                    <a:pt x="3621" y="201"/>
                  </a:lnTo>
                  <a:lnTo>
                    <a:pt x="3384" y="274"/>
                  </a:lnTo>
                  <a:lnTo>
                    <a:pt x="3147" y="356"/>
                  </a:lnTo>
                  <a:lnTo>
                    <a:pt x="2919" y="448"/>
                  </a:lnTo>
                  <a:lnTo>
                    <a:pt x="2700" y="548"/>
                  </a:lnTo>
                  <a:lnTo>
                    <a:pt x="2481" y="657"/>
                  </a:lnTo>
                  <a:lnTo>
                    <a:pt x="2271" y="776"/>
                  </a:lnTo>
                  <a:lnTo>
                    <a:pt x="2071" y="904"/>
                  </a:lnTo>
                  <a:lnTo>
                    <a:pt x="1879" y="1031"/>
                  </a:lnTo>
                  <a:lnTo>
                    <a:pt x="1688" y="1177"/>
                  </a:lnTo>
                  <a:lnTo>
                    <a:pt x="1514" y="1332"/>
                  </a:lnTo>
                  <a:lnTo>
                    <a:pt x="1341" y="1487"/>
                  </a:lnTo>
                  <a:lnTo>
                    <a:pt x="1177" y="1651"/>
                  </a:lnTo>
                  <a:lnTo>
                    <a:pt x="1022" y="1825"/>
                  </a:lnTo>
                  <a:lnTo>
                    <a:pt x="885" y="2007"/>
                  </a:lnTo>
                  <a:lnTo>
                    <a:pt x="748" y="2189"/>
                  </a:lnTo>
                  <a:lnTo>
                    <a:pt x="621" y="2381"/>
                  </a:lnTo>
                  <a:lnTo>
                    <a:pt x="511" y="2572"/>
                  </a:lnTo>
                  <a:lnTo>
                    <a:pt x="402" y="2773"/>
                  </a:lnTo>
                  <a:lnTo>
                    <a:pt x="311" y="2983"/>
                  </a:lnTo>
                  <a:lnTo>
                    <a:pt x="229" y="3192"/>
                  </a:lnTo>
                  <a:lnTo>
                    <a:pt x="165" y="3411"/>
                  </a:lnTo>
                  <a:lnTo>
                    <a:pt x="101" y="3630"/>
                  </a:lnTo>
                  <a:lnTo>
                    <a:pt x="55" y="3858"/>
                  </a:lnTo>
                  <a:lnTo>
                    <a:pt x="28" y="4086"/>
                  </a:lnTo>
                  <a:lnTo>
                    <a:pt x="10" y="4314"/>
                  </a:lnTo>
                  <a:lnTo>
                    <a:pt x="1" y="4551"/>
                  </a:lnTo>
                  <a:lnTo>
                    <a:pt x="10" y="4779"/>
                  </a:lnTo>
                  <a:lnTo>
                    <a:pt x="28" y="5016"/>
                  </a:lnTo>
                  <a:lnTo>
                    <a:pt x="55" y="5244"/>
                  </a:lnTo>
                  <a:lnTo>
                    <a:pt x="101" y="5463"/>
                  </a:lnTo>
                  <a:lnTo>
                    <a:pt x="165" y="5682"/>
                  </a:lnTo>
                  <a:lnTo>
                    <a:pt x="229" y="5901"/>
                  </a:lnTo>
                  <a:lnTo>
                    <a:pt x="311" y="6110"/>
                  </a:lnTo>
                  <a:lnTo>
                    <a:pt x="402" y="6320"/>
                  </a:lnTo>
                  <a:lnTo>
                    <a:pt x="511" y="6521"/>
                  </a:lnTo>
                  <a:lnTo>
                    <a:pt x="621" y="6721"/>
                  </a:lnTo>
                  <a:lnTo>
                    <a:pt x="748" y="6913"/>
                  </a:lnTo>
                  <a:lnTo>
                    <a:pt x="885" y="7095"/>
                  </a:lnTo>
                  <a:lnTo>
                    <a:pt x="1022" y="7268"/>
                  </a:lnTo>
                  <a:lnTo>
                    <a:pt x="1177" y="7442"/>
                  </a:lnTo>
                  <a:lnTo>
                    <a:pt x="1341" y="7606"/>
                  </a:lnTo>
                  <a:lnTo>
                    <a:pt x="1514" y="7770"/>
                  </a:lnTo>
                  <a:lnTo>
                    <a:pt x="1688" y="7916"/>
                  </a:lnTo>
                  <a:lnTo>
                    <a:pt x="1879" y="8062"/>
                  </a:lnTo>
                  <a:lnTo>
                    <a:pt x="2071" y="8198"/>
                  </a:lnTo>
                  <a:lnTo>
                    <a:pt x="2271" y="8326"/>
                  </a:lnTo>
                  <a:lnTo>
                    <a:pt x="2481" y="8445"/>
                  </a:lnTo>
                  <a:lnTo>
                    <a:pt x="2700" y="8554"/>
                  </a:lnTo>
                  <a:lnTo>
                    <a:pt x="2919" y="8654"/>
                  </a:lnTo>
                  <a:lnTo>
                    <a:pt x="3147" y="8746"/>
                  </a:lnTo>
                  <a:lnTo>
                    <a:pt x="3384" y="8828"/>
                  </a:lnTo>
                  <a:lnTo>
                    <a:pt x="3621" y="8891"/>
                  </a:lnTo>
                  <a:lnTo>
                    <a:pt x="3867" y="8955"/>
                  </a:lnTo>
                  <a:lnTo>
                    <a:pt x="4122" y="9010"/>
                  </a:lnTo>
                  <a:lnTo>
                    <a:pt x="4378" y="9046"/>
                  </a:lnTo>
                  <a:lnTo>
                    <a:pt x="4633" y="9074"/>
                  </a:lnTo>
                  <a:lnTo>
                    <a:pt x="4897" y="9092"/>
                  </a:lnTo>
                  <a:lnTo>
                    <a:pt x="5162" y="9101"/>
                  </a:lnTo>
                  <a:lnTo>
                    <a:pt x="5426" y="9092"/>
                  </a:lnTo>
                  <a:lnTo>
                    <a:pt x="5691" y="9074"/>
                  </a:lnTo>
                  <a:lnTo>
                    <a:pt x="5946" y="9046"/>
                  </a:lnTo>
                  <a:lnTo>
                    <a:pt x="6201" y="9010"/>
                  </a:lnTo>
                  <a:lnTo>
                    <a:pt x="6447" y="8955"/>
                  </a:lnTo>
                  <a:lnTo>
                    <a:pt x="6694" y="8891"/>
                  </a:lnTo>
                  <a:lnTo>
                    <a:pt x="6931" y="8828"/>
                  </a:lnTo>
                  <a:lnTo>
                    <a:pt x="7168" y="8746"/>
                  </a:lnTo>
                  <a:lnTo>
                    <a:pt x="7396" y="8654"/>
                  </a:lnTo>
                  <a:lnTo>
                    <a:pt x="7615" y="8554"/>
                  </a:lnTo>
                  <a:lnTo>
                    <a:pt x="7833" y="8445"/>
                  </a:lnTo>
                  <a:lnTo>
                    <a:pt x="8043" y="8326"/>
                  </a:lnTo>
                  <a:lnTo>
                    <a:pt x="8244" y="8198"/>
                  </a:lnTo>
                  <a:lnTo>
                    <a:pt x="8444" y="8062"/>
                  </a:lnTo>
                  <a:lnTo>
                    <a:pt x="8627" y="7916"/>
                  </a:lnTo>
                  <a:lnTo>
                    <a:pt x="8809" y="7770"/>
                  </a:lnTo>
                  <a:lnTo>
                    <a:pt x="8973" y="7606"/>
                  </a:lnTo>
                  <a:lnTo>
                    <a:pt x="9137" y="7442"/>
                  </a:lnTo>
                  <a:lnTo>
                    <a:pt x="9292" y="7268"/>
                  </a:lnTo>
                  <a:lnTo>
                    <a:pt x="9438" y="7095"/>
                  </a:lnTo>
                  <a:lnTo>
                    <a:pt x="9575" y="6913"/>
                  </a:lnTo>
                  <a:lnTo>
                    <a:pt x="9694" y="6721"/>
                  </a:lnTo>
                  <a:lnTo>
                    <a:pt x="9812" y="6521"/>
                  </a:lnTo>
                  <a:lnTo>
                    <a:pt x="9913" y="6320"/>
                  </a:lnTo>
                  <a:lnTo>
                    <a:pt x="10004" y="6110"/>
                  </a:lnTo>
                  <a:lnTo>
                    <a:pt x="10086" y="5901"/>
                  </a:lnTo>
                  <a:lnTo>
                    <a:pt x="10159" y="5682"/>
                  </a:lnTo>
                  <a:lnTo>
                    <a:pt x="10213" y="5463"/>
                  </a:lnTo>
                  <a:lnTo>
                    <a:pt x="10259" y="5244"/>
                  </a:lnTo>
                  <a:lnTo>
                    <a:pt x="10286" y="5016"/>
                  </a:lnTo>
                  <a:lnTo>
                    <a:pt x="10314" y="4779"/>
                  </a:lnTo>
                  <a:lnTo>
                    <a:pt x="10314" y="4551"/>
                  </a:lnTo>
                  <a:lnTo>
                    <a:pt x="10314" y="4314"/>
                  </a:lnTo>
                  <a:lnTo>
                    <a:pt x="10286" y="4086"/>
                  </a:lnTo>
                  <a:lnTo>
                    <a:pt x="10259" y="3858"/>
                  </a:lnTo>
                  <a:lnTo>
                    <a:pt x="10213" y="3630"/>
                  </a:lnTo>
                  <a:lnTo>
                    <a:pt x="10159" y="3411"/>
                  </a:lnTo>
                  <a:lnTo>
                    <a:pt x="10086" y="3192"/>
                  </a:lnTo>
                  <a:lnTo>
                    <a:pt x="10004" y="2983"/>
                  </a:lnTo>
                  <a:lnTo>
                    <a:pt x="9913" y="2773"/>
                  </a:lnTo>
                  <a:lnTo>
                    <a:pt x="9812" y="2572"/>
                  </a:lnTo>
                  <a:lnTo>
                    <a:pt x="9694" y="2381"/>
                  </a:lnTo>
                  <a:lnTo>
                    <a:pt x="9575" y="2189"/>
                  </a:lnTo>
                  <a:lnTo>
                    <a:pt x="9438" y="2007"/>
                  </a:lnTo>
                  <a:lnTo>
                    <a:pt x="9292" y="1825"/>
                  </a:lnTo>
                  <a:lnTo>
                    <a:pt x="9137" y="1651"/>
                  </a:lnTo>
                  <a:lnTo>
                    <a:pt x="8973" y="1487"/>
                  </a:lnTo>
                  <a:lnTo>
                    <a:pt x="8809" y="1332"/>
                  </a:lnTo>
                  <a:lnTo>
                    <a:pt x="8627" y="1177"/>
                  </a:lnTo>
                  <a:lnTo>
                    <a:pt x="8444" y="1031"/>
                  </a:lnTo>
                  <a:lnTo>
                    <a:pt x="8244" y="904"/>
                  </a:lnTo>
                  <a:lnTo>
                    <a:pt x="8043" y="776"/>
                  </a:lnTo>
                  <a:lnTo>
                    <a:pt x="7833" y="657"/>
                  </a:lnTo>
                  <a:lnTo>
                    <a:pt x="7615" y="548"/>
                  </a:lnTo>
                  <a:lnTo>
                    <a:pt x="7396" y="448"/>
                  </a:lnTo>
                  <a:lnTo>
                    <a:pt x="7168" y="356"/>
                  </a:lnTo>
                  <a:lnTo>
                    <a:pt x="6931" y="274"/>
                  </a:lnTo>
                  <a:lnTo>
                    <a:pt x="6694" y="201"/>
                  </a:lnTo>
                  <a:lnTo>
                    <a:pt x="6447" y="138"/>
                  </a:lnTo>
                  <a:lnTo>
                    <a:pt x="6201" y="92"/>
                  </a:lnTo>
                  <a:lnTo>
                    <a:pt x="5946" y="46"/>
                  </a:lnTo>
                  <a:lnTo>
                    <a:pt x="5691" y="19"/>
                  </a:lnTo>
                  <a:lnTo>
                    <a:pt x="5426" y="1"/>
                  </a:lnTo>
                  <a:close/>
                </a:path>
              </a:pathLst>
            </a:custGeom>
            <a:solidFill>
              <a:srgbClr val="419AB0">
                <a:alpha val="3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" name="Google Shape;53;p14"/>
          <p:cNvSpPr txBox="1"/>
          <p:nvPr>
            <p:ph type="ctrTitle"/>
          </p:nvPr>
        </p:nvSpPr>
        <p:spPr>
          <a:xfrm>
            <a:off x="3752200" y="294300"/>
            <a:ext cx="5066100" cy="284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oboto Serif SemiBold"/>
                <a:ea typeface="Roboto Serif SemiBold"/>
                <a:cs typeface="Roboto Serif SemiBold"/>
                <a:sym typeface="Roboto Serif SemiBold"/>
              </a:rPr>
              <a:t>Polyunsaturated Fatty Acids </a:t>
            </a:r>
            <a:endParaRPr sz="4000">
              <a:latin typeface="Roboto Serif SemiBold"/>
              <a:ea typeface="Roboto Serif SemiBold"/>
              <a:cs typeface="Roboto Serif SemiBold"/>
              <a:sym typeface="Roboto Serif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oboto Serif SemiBold"/>
                <a:ea typeface="Roboto Serif SemiBold"/>
                <a:cs typeface="Roboto Serif SemiBold"/>
                <a:sym typeface="Roboto Serif SemiBold"/>
              </a:rPr>
              <a:t>and Multiple Sclerosis (MS)</a:t>
            </a:r>
            <a:r>
              <a:rPr lang="en" sz="3500">
                <a:latin typeface="Roboto Serif SemiBold"/>
                <a:ea typeface="Roboto Serif SemiBold"/>
                <a:cs typeface="Roboto Serif SemiBold"/>
                <a:sym typeface="Roboto Serif SemiBold"/>
              </a:rPr>
              <a:t> </a:t>
            </a:r>
            <a:endParaRPr sz="3500"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54" name="Google Shape;54;p14"/>
          <p:cNvSpPr txBox="1"/>
          <p:nvPr>
            <p:ph idx="1" type="subTitle"/>
          </p:nvPr>
        </p:nvSpPr>
        <p:spPr>
          <a:xfrm>
            <a:off x="3969975" y="4119100"/>
            <a:ext cx="33705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ra Medium"/>
                <a:ea typeface="Lora Medium"/>
                <a:cs typeface="Lora Medium"/>
                <a:sym typeface="Lora Medium"/>
              </a:rPr>
              <a:t>Presenter:  KAIMANLIN YAO</a:t>
            </a:r>
            <a:endParaRPr sz="1800">
              <a:latin typeface="Lora Medium"/>
              <a:ea typeface="Lora Medium"/>
              <a:cs typeface="Lora Medium"/>
              <a:sym typeface="Lor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ra Medium"/>
                <a:ea typeface="Lora Medium"/>
                <a:cs typeface="Lora Medium"/>
                <a:sym typeface="Lora Medium"/>
              </a:rPr>
              <a:t> 		     NUT 5081 </a:t>
            </a:r>
            <a:endParaRPr sz="1800">
              <a:latin typeface="Lora Medium"/>
              <a:ea typeface="Lora Medium"/>
              <a:cs typeface="Lora Medium"/>
              <a:sym typeface="Lor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ra Medium"/>
              <a:ea typeface="Lora Medium"/>
              <a:cs typeface="Lora Medium"/>
              <a:sym typeface="Lor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 txBox="1"/>
          <p:nvPr>
            <p:ph type="title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Discussion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9" name="Google Shape;209;p23"/>
          <p:cNvSpPr txBox="1"/>
          <p:nvPr>
            <p:ph idx="1" type="body"/>
          </p:nvPr>
        </p:nvSpPr>
        <p:spPr>
          <a:xfrm>
            <a:off x="3362625" y="428300"/>
            <a:ext cx="5453100" cy="43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93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93">
                <a:solidFill>
                  <a:srgbClr val="434343"/>
                </a:solidFill>
              </a:rPr>
              <a:t>Overall, most of the studies showed Polyunsaturated F.A improved medical conditions and physical impairment in MS patients.</a:t>
            </a:r>
            <a:r>
              <a:rPr b="1" lang="en" sz="1893">
                <a:solidFill>
                  <a:srgbClr val="434343"/>
                </a:solidFill>
              </a:rPr>
              <a:t> </a:t>
            </a:r>
            <a:endParaRPr b="1" sz="1893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87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87">
                <a:solidFill>
                  <a:srgbClr val="434343"/>
                </a:solidFill>
              </a:rPr>
              <a:t>Limitation:</a:t>
            </a:r>
            <a:r>
              <a:rPr lang="en" sz="1787">
                <a:solidFill>
                  <a:srgbClr val="434343"/>
                </a:solidFill>
              </a:rPr>
              <a:t> </a:t>
            </a:r>
            <a:endParaRPr sz="1787">
              <a:solidFill>
                <a:srgbClr val="434343"/>
              </a:solidFill>
            </a:endParaRPr>
          </a:p>
          <a:p>
            <a:pPr indent="-313927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 sz="1733">
                <a:solidFill>
                  <a:srgbClr val="434343"/>
                </a:solidFill>
              </a:rPr>
              <a:t>Sample size did not meet sufficient power to detect effectiveness in different dosage. </a:t>
            </a:r>
            <a:endParaRPr sz="1733">
              <a:solidFill>
                <a:srgbClr val="434343"/>
              </a:solidFill>
            </a:endParaRPr>
          </a:p>
          <a:p>
            <a:pPr indent="-31392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 sz="1733">
                <a:solidFill>
                  <a:srgbClr val="434343"/>
                </a:solidFill>
              </a:rPr>
              <a:t>Small sample size can increase </a:t>
            </a:r>
            <a:r>
              <a:rPr lang="en" sz="1733">
                <a:solidFill>
                  <a:srgbClr val="434343"/>
                </a:solidFill>
              </a:rPr>
              <a:t>likelihood</a:t>
            </a:r>
            <a:r>
              <a:rPr lang="en" sz="1733">
                <a:solidFill>
                  <a:srgbClr val="434343"/>
                </a:solidFill>
              </a:rPr>
              <a:t> of study results due to chance. </a:t>
            </a:r>
            <a:endParaRPr sz="1733">
              <a:solidFill>
                <a:srgbClr val="434343"/>
              </a:solidFill>
            </a:endParaRPr>
          </a:p>
          <a:p>
            <a:pPr indent="-31392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 sz="1733">
                <a:solidFill>
                  <a:srgbClr val="434343"/>
                </a:solidFill>
              </a:rPr>
              <a:t>Treating MS patients with only </a:t>
            </a:r>
            <a:r>
              <a:rPr lang="en" sz="1733">
                <a:solidFill>
                  <a:srgbClr val="434343"/>
                </a:solidFill>
              </a:rPr>
              <a:t>Ω-3 supplementation and placebo without interferon β,  it might consider as ethical problem. </a:t>
            </a:r>
            <a:endParaRPr sz="1733">
              <a:solidFill>
                <a:srgbClr val="434343"/>
              </a:solidFill>
            </a:endParaRPr>
          </a:p>
          <a:p>
            <a:pPr indent="-31392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1733">
                <a:solidFill>
                  <a:srgbClr val="434343"/>
                </a:solidFill>
              </a:rPr>
              <a:t>Selected participants are not represent the general population</a:t>
            </a:r>
            <a:r>
              <a:rPr b="1" lang="en" sz="1733">
                <a:solidFill>
                  <a:srgbClr val="434343"/>
                </a:solidFill>
              </a:rPr>
              <a:t>.</a:t>
            </a:r>
            <a:r>
              <a:rPr b="1" lang="en" sz="1733"/>
              <a:t>  </a:t>
            </a:r>
            <a:endParaRPr b="1" sz="1733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A5AF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Conclusion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5" name="Google Shape;215;p24"/>
          <p:cNvSpPr txBox="1"/>
          <p:nvPr>
            <p:ph idx="1" type="body"/>
          </p:nvPr>
        </p:nvSpPr>
        <p:spPr>
          <a:xfrm>
            <a:off x="457200" y="1247950"/>
            <a:ext cx="82296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 Medium"/>
              <a:buChar char="●"/>
            </a:pPr>
            <a:r>
              <a:rPr lang="en" sz="180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rPr>
              <a:t>Multiple sclerosis is a chronic demyelinating disease of CNS. </a:t>
            </a:r>
            <a:endParaRPr sz="1800">
              <a:solidFill>
                <a:schemeClr val="lt1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 Medium"/>
              <a:buChar char="●"/>
            </a:pPr>
            <a:r>
              <a:rPr lang="en" sz="180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rPr>
              <a:t>At the present time, causes of MS is unknown. </a:t>
            </a:r>
            <a:endParaRPr sz="1800">
              <a:solidFill>
                <a:schemeClr val="lt1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 Medium"/>
              <a:buChar char="●"/>
            </a:pPr>
            <a:r>
              <a:rPr lang="en" sz="180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rPr>
              <a:t>3 studies showed polyunsaturated fatty acids has positive effect on improving RRMS conditions. </a:t>
            </a:r>
            <a:endParaRPr sz="1800">
              <a:solidFill>
                <a:schemeClr val="lt1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 Medium"/>
              <a:buChar char="●"/>
            </a:pPr>
            <a:r>
              <a:rPr lang="en" sz="180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rPr>
              <a:t>1 study showed animal based polyunsaturated fatty acids did not have effect on RRMS.</a:t>
            </a:r>
            <a:endParaRPr sz="1800">
              <a:solidFill>
                <a:schemeClr val="lt1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 Medium"/>
              <a:buChar char="●"/>
            </a:pPr>
            <a:r>
              <a:rPr lang="en" sz="180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rPr>
              <a:t>Immunomodulatory and anti-inflammatory effect of polyunsaturated fatty acids can combine with current pharmacological therapies to improve life quality in MS patients. </a:t>
            </a:r>
            <a:endParaRPr sz="1800">
              <a:solidFill>
                <a:schemeClr val="lt1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/>
          <p:nvPr>
            <p:ph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9AB0">
              <a:alpha val="37650"/>
            </a:srgbClr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solidFill>
                <a:srgbClr val="28629E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8629E"/>
                </a:solidFill>
              </a:rPr>
              <a:t> </a:t>
            </a:r>
            <a:endParaRPr>
              <a:solidFill>
                <a:srgbClr val="28629E"/>
              </a:solidFill>
            </a:endParaRPr>
          </a:p>
        </p:txBody>
      </p:sp>
      <p:sp>
        <p:nvSpPr>
          <p:cNvPr id="221" name="Google Shape;221;p25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22" name="Google Shape;222;p25"/>
          <p:cNvSpPr txBox="1"/>
          <p:nvPr/>
        </p:nvSpPr>
        <p:spPr>
          <a:xfrm>
            <a:off x="0" y="1208700"/>
            <a:ext cx="9144000" cy="3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ora"/>
              <a:buAutoNum type="arabicPeriod"/>
            </a:pPr>
            <a:r>
              <a:rPr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Aristotelous, P., Stefanakis, M., Pantzaris, M., Pattichis, C. S., Calder, P. C., Patrikios, I. S., Sakkas, G. K., &amp; Giannaki, C. D. (2021). The effects of specific omega-3 and omega-6 polyunsaturated fatty acids and antioxidant vitamins on gait and functional capacity parameters in patients with relapsing-remitting multiple sclerosis. </a:t>
            </a:r>
            <a:r>
              <a:rPr i="1"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Nutrients</a:t>
            </a:r>
            <a:r>
              <a:rPr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i="1"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13</a:t>
            </a:r>
            <a:r>
              <a:rPr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(10), 3661. https://doi.org/10.3390/nu13103661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ora"/>
              <a:buAutoNum type="arabicPeriod"/>
            </a:pPr>
            <a:r>
              <a:rPr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Mahad, D. H., Trapp, B. D., &amp; Lassmann, H. (2015). Pathological mechanisms in progressive multiple sclerosis. </a:t>
            </a:r>
            <a:r>
              <a:rPr i="1"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Lancet Neurology</a:t>
            </a:r>
            <a:r>
              <a:rPr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i="1"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14</a:t>
            </a:r>
            <a:r>
              <a:rPr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(2), 183–193. https://doi.org/10.1016/s1474-4422(14)70256-x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ora"/>
              <a:buAutoNum type="arabicPeriod"/>
            </a:pPr>
            <a:r>
              <a:rPr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Mehta, L. R., Dworkin, R. H., &amp; Schwid, S. R. (2009). Polyunsaturated fatty acids and their potential therapeutic role in multiple sclerosis. </a:t>
            </a:r>
            <a:r>
              <a:rPr i="1"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Nature Clinical Practice Neurology</a:t>
            </a:r>
            <a:r>
              <a:rPr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i="1"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5</a:t>
            </a:r>
            <a:r>
              <a:rPr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(2), 82–92. https://doi.org/10.1038/ncpneuro1009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ora"/>
              <a:buAutoNum type="arabicPeriod"/>
            </a:pPr>
            <a:r>
              <a:rPr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MK;, H. L. S. S. (n.d.). </a:t>
            </a:r>
            <a:r>
              <a:rPr i="1"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Polyunsaturated fatty acids in the pathogenesis and treatment of multiple sclerosis</a:t>
            </a:r>
            <a:r>
              <a:rPr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 The British journal of nutrition. Retrieved November 20, 2022, from https://pubmed.ncbi.nlm.nih.gov/17922959/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ora"/>
              <a:buAutoNum type="arabicPeriod"/>
            </a:pPr>
            <a:r>
              <a:rPr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Shinto, L., Marracci, G., Baldauf-Wagner, S., Strehlow, A., Yadav, V., Stuber, L., &amp; Bourdette, D. (2009). Omega-3 fatty acid supplementation decreases matrix metalloproteinase-9 production in relapsing-remitting multiple sclerosis. </a:t>
            </a:r>
            <a:r>
              <a:rPr i="1"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Prostaglandins, Leukotrienes and Essential Fatty Acids</a:t>
            </a:r>
            <a:r>
              <a:rPr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i="1"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80</a:t>
            </a:r>
            <a:r>
              <a:rPr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(2-3), 131–136. https://doi.org/10.1016/j.plefa.2008.12.001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ora"/>
              <a:buAutoNum type="arabicPeriod"/>
            </a:pPr>
            <a:r>
              <a:rPr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Torkildsen, Ø. (2017). Α-linolenic acid (ALA) serum levels are associated with reduced MRI activity in a prospective cohort of ms patients. https://doi.org/10.26226/morressier.59a3e8b4d462b8028d894357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ora"/>
              <a:buAutoNum type="arabicPeriod"/>
            </a:pPr>
            <a:r>
              <a:rPr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Torkildsen, Ø., Wergeland, S., Bakke, S., Beiske, A. G., Bjerve, K. S., Hovdal, H., Midgard, R., Lilleås, F., Pedersen, T., Bjørnarå, B., Dalene, F., Kleveland, G., Schepel, J., Olsen, I. C., &amp; Myhr, K.-M. (2012). Ω-3 fatty acid treatment in multiple sclerosis (OFAMS study). </a:t>
            </a:r>
            <a:r>
              <a:rPr i="1"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Archives of Neurology</a:t>
            </a:r>
            <a:r>
              <a:rPr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i="1"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69</a:t>
            </a:r>
            <a:r>
              <a:rPr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(8). https://doi.org/10.1001/archneurol.2012.283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ora"/>
              <a:buAutoNum type="arabicPeriod"/>
            </a:pPr>
            <a:r>
              <a:rPr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van Meeteren, M. E., Teunissen, C. E., Dijkstra, C. D., &amp; van Tol, E. A. F. (2005, August 24). </a:t>
            </a:r>
            <a:r>
              <a:rPr i="1"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Antioxidants and polyunsaturated fatty acids in multiple sclerosis</a:t>
            </a:r>
            <a:r>
              <a:rPr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 Nature News. Retrieved November 20, 2022, from https://www.nature.com/articles/1602255</a:t>
            </a:r>
            <a:r>
              <a:rPr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 SemiBold"/>
              <a:ea typeface="Lora SemiBold"/>
              <a:cs typeface="Lora SemiBold"/>
              <a:sym typeface="Lora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>
            <p:ph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9AB0">
              <a:alpha val="37650"/>
            </a:srgbClr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rgbClr val="28629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28629E"/>
                </a:solidFill>
              </a:rPr>
              <a:t>Questions</a:t>
            </a:r>
            <a:endParaRPr sz="5100">
              <a:solidFill>
                <a:srgbClr val="28629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629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629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629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629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8629E"/>
                </a:solidFill>
              </a:rPr>
              <a:t>Thank you! </a:t>
            </a:r>
            <a:endParaRPr>
              <a:solidFill>
                <a:srgbClr val="28629E"/>
              </a:solidFill>
            </a:endParaRPr>
          </a:p>
        </p:txBody>
      </p:sp>
      <p:pic>
        <p:nvPicPr>
          <p:cNvPr id="228" name="Google Shape;2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3450" y="85975"/>
            <a:ext cx="1541400" cy="143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Overviews</a:t>
            </a:r>
            <a:endParaRPr/>
          </a:p>
        </p:txBody>
      </p:sp>
      <p:sp>
        <p:nvSpPr>
          <p:cNvPr id="60" name="Google Shape;60;p15"/>
          <p:cNvSpPr/>
          <p:nvPr/>
        </p:nvSpPr>
        <p:spPr>
          <a:xfrm>
            <a:off x="2916550" y="1007525"/>
            <a:ext cx="1165500" cy="1165500"/>
          </a:xfrm>
          <a:prstGeom prst="ellipse">
            <a:avLst/>
          </a:prstGeom>
          <a:solidFill>
            <a:srgbClr val="8DA4BA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5152125" y="1647300"/>
            <a:ext cx="1165500" cy="1165500"/>
          </a:xfrm>
          <a:prstGeom prst="ellipse">
            <a:avLst/>
          </a:prstGeom>
          <a:solidFill>
            <a:srgbClr val="419AB0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2916600" y="2287074"/>
            <a:ext cx="1165500" cy="1165500"/>
          </a:xfrm>
          <a:prstGeom prst="ellipse">
            <a:avLst/>
          </a:prstGeom>
          <a:solidFill>
            <a:srgbClr val="2F8094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5152125" y="2926799"/>
            <a:ext cx="1165500" cy="1165500"/>
          </a:xfrm>
          <a:prstGeom prst="ellipse">
            <a:avLst/>
          </a:prstGeom>
          <a:solidFill>
            <a:srgbClr val="366D8B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2916600" y="3566573"/>
            <a:ext cx="1165500" cy="1165500"/>
          </a:xfrm>
          <a:prstGeom prst="ellipse">
            <a:avLst/>
          </a:prstGeom>
          <a:solidFill>
            <a:srgbClr val="B9C9D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/>
          <p:nvPr/>
        </p:nvSpPr>
        <p:spPr>
          <a:xfrm>
            <a:off x="5869119" y="2542202"/>
            <a:ext cx="1569" cy="9004"/>
          </a:xfrm>
          <a:custGeom>
            <a:rect b="b" l="l" r="r" t="t"/>
            <a:pathLst>
              <a:path extrusionOk="0" h="815" w="142">
                <a:moveTo>
                  <a:pt x="1" y="1"/>
                </a:moveTo>
                <a:lnTo>
                  <a:pt x="31" y="212"/>
                </a:lnTo>
                <a:lnTo>
                  <a:pt x="61" y="423"/>
                </a:lnTo>
                <a:lnTo>
                  <a:pt x="101" y="614"/>
                </a:lnTo>
                <a:lnTo>
                  <a:pt x="141" y="815"/>
                </a:lnTo>
                <a:lnTo>
                  <a:pt x="131" y="604"/>
                </a:lnTo>
                <a:lnTo>
                  <a:pt x="101" y="393"/>
                </a:lnTo>
                <a:lnTo>
                  <a:pt x="51" y="202"/>
                </a:ln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/>
          <p:nvPr/>
        </p:nvSpPr>
        <p:spPr>
          <a:xfrm>
            <a:off x="5734428" y="2714422"/>
            <a:ext cx="906" cy="453"/>
          </a:xfrm>
          <a:custGeom>
            <a:rect b="b" l="l" r="r" t="t"/>
            <a:pathLst>
              <a:path extrusionOk="0" h="41" w="82">
                <a:moveTo>
                  <a:pt x="81" y="1"/>
                </a:moveTo>
                <a:lnTo>
                  <a:pt x="51" y="11"/>
                </a:lnTo>
                <a:lnTo>
                  <a:pt x="1" y="41"/>
                </a:lnTo>
                <a:lnTo>
                  <a:pt x="61" y="21"/>
                </a:lnTo>
                <a:lnTo>
                  <a:pt x="8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5377637" y="3100640"/>
            <a:ext cx="746145" cy="817769"/>
          </a:xfrm>
          <a:custGeom>
            <a:rect b="b" l="l" r="r" t="t"/>
            <a:pathLst>
              <a:path extrusionOk="0" h="58527" w="53401">
                <a:moveTo>
                  <a:pt x="5921" y="19519"/>
                </a:moveTo>
                <a:lnTo>
                  <a:pt x="5901" y="19539"/>
                </a:lnTo>
                <a:lnTo>
                  <a:pt x="5901" y="19539"/>
                </a:lnTo>
                <a:lnTo>
                  <a:pt x="5930" y="19519"/>
                </a:lnTo>
                <a:close/>
                <a:moveTo>
                  <a:pt x="27872" y="24846"/>
                </a:moveTo>
                <a:lnTo>
                  <a:pt x="28163" y="24866"/>
                </a:lnTo>
                <a:lnTo>
                  <a:pt x="28444" y="24897"/>
                </a:lnTo>
                <a:lnTo>
                  <a:pt x="28726" y="24947"/>
                </a:lnTo>
                <a:lnTo>
                  <a:pt x="28997" y="24997"/>
                </a:lnTo>
                <a:lnTo>
                  <a:pt x="29269" y="25067"/>
                </a:lnTo>
                <a:lnTo>
                  <a:pt x="29530" y="25148"/>
                </a:lnTo>
                <a:lnTo>
                  <a:pt x="29791" y="25238"/>
                </a:lnTo>
                <a:lnTo>
                  <a:pt x="30043" y="25339"/>
                </a:lnTo>
                <a:lnTo>
                  <a:pt x="30294" y="25449"/>
                </a:lnTo>
                <a:lnTo>
                  <a:pt x="30525" y="25570"/>
                </a:lnTo>
                <a:lnTo>
                  <a:pt x="30756" y="25701"/>
                </a:lnTo>
                <a:lnTo>
                  <a:pt x="30977" y="25841"/>
                </a:lnTo>
                <a:lnTo>
                  <a:pt x="31198" y="25992"/>
                </a:lnTo>
                <a:lnTo>
                  <a:pt x="31399" y="26143"/>
                </a:lnTo>
                <a:lnTo>
                  <a:pt x="31600" y="26314"/>
                </a:lnTo>
                <a:lnTo>
                  <a:pt x="31791" y="26485"/>
                </a:lnTo>
                <a:lnTo>
                  <a:pt x="31962" y="26666"/>
                </a:lnTo>
                <a:lnTo>
                  <a:pt x="32133" y="26857"/>
                </a:lnTo>
                <a:lnTo>
                  <a:pt x="32294" y="27058"/>
                </a:lnTo>
                <a:lnTo>
                  <a:pt x="32445" y="27259"/>
                </a:lnTo>
                <a:lnTo>
                  <a:pt x="32575" y="27470"/>
                </a:lnTo>
                <a:lnTo>
                  <a:pt x="32706" y="27681"/>
                </a:lnTo>
                <a:lnTo>
                  <a:pt x="32817" y="27902"/>
                </a:lnTo>
                <a:lnTo>
                  <a:pt x="32917" y="28133"/>
                </a:lnTo>
                <a:lnTo>
                  <a:pt x="33008" y="28364"/>
                </a:lnTo>
                <a:lnTo>
                  <a:pt x="33088" y="28605"/>
                </a:lnTo>
                <a:lnTo>
                  <a:pt x="33148" y="28847"/>
                </a:lnTo>
                <a:lnTo>
                  <a:pt x="33199" y="29098"/>
                </a:lnTo>
                <a:lnTo>
                  <a:pt x="33239" y="29349"/>
                </a:lnTo>
                <a:lnTo>
                  <a:pt x="33259" y="29600"/>
                </a:lnTo>
                <a:lnTo>
                  <a:pt x="33269" y="29862"/>
                </a:lnTo>
                <a:lnTo>
                  <a:pt x="33259" y="30113"/>
                </a:lnTo>
                <a:lnTo>
                  <a:pt x="33239" y="30374"/>
                </a:lnTo>
                <a:lnTo>
                  <a:pt x="33199" y="30626"/>
                </a:lnTo>
                <a:lnTo>
                  <a:pt x="33148" y="30867"/>
                </a:lnTo>
                <a:lnTo>
                  <a:pt x="33088" y="31108"/>
                </a:lnTo>
                <a:lnTo>
                  <a:pt x="33008" y="31349"/>
                </a:lnTo>
                <a:lnTo>
                  <a:pt x="32917" y="31580"/>
                </a:lnTo>
                <a:lnTo>
                  <a:pt x="32817" y="31812"/>
                </a:lnTo>
                <a:lnTo>
                  <a:pt x="32706" y="32033"/>
                </a:lnTo>
                <a:lnTo>
                  <a:pt x="32575" y="32254"/>
                </a:lnTo>
                <a:lnTo>
                  <a:pt x="32445" y="32455"/>
                </a:lnTo>
                <a:lnTo>
                  <a:pt x="32294" y="32666"/>
                </a:lnTo>
                <a:lnTo>
                  <a:pt x="32133" y="32857"/>
                </a:lnTo>
                <a:lnTo>
                  <a:pt x="31962" y="33048"/>
                </a:lnTo>
                <a:lnTo>
                  <a:pt x="31791" y="33229"/>
                </a:lnTo>
                <a:lnTo>
                  <a:pt x="31600" y="33410"/>
                </a:lnTo>
                <a:lnTo>
                  <a:pt x="31399" y="33570"/>
                </a:lnTo>
                <a:lnTo>
                  <a:pt x="31198" y="33731"/>
                </a:lnTo>
                <a:lnTo>
                  <a:pt x="30977" y="33882"/>
                </a:lnTo>
                <a:lnTo>
                  <a:pt x="30756" y="34023"/>
                </a:lnTo>
                <a:lnTo>
                  <a:pt x="30525" y="34143"/>
                </a:lnTo>
                <a:lnTo>
                  <a:pt x="30294" y="34264"/>
                </a:lnTo>
                <a:lnTo>
                  <a:pt x="30043" y="34385"/>
                </a:lnTo>
                <a:lnTo>
                  <a:pt x="29791" y="34485"/>
                </a:lnTo>
                <a:lnTo>
                  <a:pt x="29530" y="34566"/>
                </a:lnTo>
                <a:lnTo>
                  <a:pt x="29269" y="34646"/>
                </a:lnTo>
                <a:lnTo>
                  <a:pt x="28997" y="34716"/>
                </a:lnTo>
                <a:lnTo>
                  <a:pt x="28726" y="34777"/>
                </a:lnTo>
                <a:lnTo>
                  <a:pt x="28444" y="34817"/>
                </a:lnTo>
                <a:lnTo>
                  <a:pt x="28163" y="34847"/>
                </a:lnTo>
                <a:lnTo>
                  <a:pt x="27872" y="34867"/>
                </a:lnTo>
                <a:lnTo>
                  <a:pt x="27580" y="34877"/>
                </a:lnTo>
                <a:lnTo>
                  <a:pt x="27289" y="34867"/>
                </a:lnTo>
                <a:lnTo>
                  <a:pt x="26997" y="34847"/>
                </a:lnTo>
                <a:lnTo>
                  <a:pt x="26716" y="34817"/>
                </a:lnTo>
                <a:lnTo>
                  <a:pt x="26434" y="34777"/>
                </a:lnTo>
                <a:lnTo>
                  <a:pt x="26163" y="34716"/>
                </a:lnTo>
                <a:lnTo>
                  <a:pt x="25892" y="34646"/>
                </a:lnTo>
                <a:lnTo>
                  <a:pt x="25630" y="34566"/>
                </a:lnTo>
                <a:lnTo>
                  <a:pt x="25369" y="34485"/>
                </a:lnTo>
                <a:lnTo>
                  <a:pt x="25118" y="34385"/>
                </a:lnTo>
                <a:lnTo>
                  <a:pt x="24866" y="34264"/>
                </a:lnTo>
                <a:lnTo>
                  <a:pt x="24635" y="34143"/>
                </a:lnTo>
                <a:lnTo>
                  <a:pt x="24404" y="34023"/>
                </a:lnTo>
                <a:lnTo>
                  <a:pt x="24183" y="33882"/>
                </a:lnTo>
                <a:lnTo>
                  <a:pt x="23962" y="33731"/>
                </a:lnTo>
                <a:lnTo>
                  <a:pt x="23761" y="33570"/>
                </a:lnTo>
                <a:lnTo>
                  <a:pt x="23560" y="33410"/>
                </a:lnTo>
                <a:lnTo>
                  <a:pt x="23369" y="33229"/>
                </a:lnTo>
                <a:lnTo>
                  <a:pt x="23198" y="33048"/>
                </a:lnTo>
                <a:lnTo>
                  <a:pt x="23027" y="32857"/>
                </a:lnTo>
                <a:lnTo>
                  <a:pt x="22866" y="32666"/>
                </a:lnTo>
                <a:lnTo>
                  <a:pt x="22716" y="32455"/>
                </a:lnTo>
                <a:lnTo>
                  <a:pt x="22585" y="32254"/>
                </a:lnTo>
                <a:lnTo>
                  <a:pt x="22454" y="32033"/>
                </a:lnTo>
                <a:lnTo>
                  <a:pt x="22344" y="31812"/>
                </a:lnTo>
                <a:lnTo>
                  <a:pt x="22243" y="31580"/>
                </a:lnTo>
                <a:lnTo>
                  <a:pt x="22153" y="31349"/>
                </a:lnTo>
                <a:lnTo>
                  <a:pt x="22072" y="31108"/>
                </a:lnTo>
                <a:lnTo>
                  <a:pt x="22012" y="30867"/>
                </a:lnTo>
                <a:lnTo>
                  <a:pt x="21962" y="30626"/>
                </a:lnTo>
                <a:lnTo>
                  <a:pt x="21922" y="30374"/>
                </a:lnTo>
                <a:lnTo>
                  <a:pt x="21901" y="30113"/>
                </a:lnTo>
                <a:lnTo>
                  <a:pt x="21891" y="29862"/>
                </a:lnTo>
                <a:lnTo>
                  <a:pt x="21901" y="29600"/>
                </a:lnTo>
                <a:lnTo>
                  <a:pt x="21922" y="29349"/>
                </a:lnTo>
                <a:lnTo>
                  <a:pt x="21962" y="29098"/>
                </a:lnTo>
                <a:lnTo>
                  <a:pt x="22012" y="28847"/>
                </a:lnTo>
                <a:lnTo>
                  <a:pt x="22072" y="28605"/>
                </a:lnTo>
                <a:lnTo>
                  <a:pt x="22153" y="28364"/>
                </a:lnTo>
                <a:lnTo>
                  <a:pt x="22243" y="28133"/>
                </a:lnTo>
                <a:lnTo>
                  <a:pt x="22344" y="27902"/>
                </a:lnTo>
                <a:lnTo>
                  <a:pt x="22454" y="27681"/>
                </a:lnTo>
                <a:lnTo>
                  <a:pt x="22585" y="27470"/>
                </a:lnTo>
                <a:lnTo>
                  <a:pt x="22716" y="27259"/>
                </a:lnTo>
                <a:lnTo>
                  <a:pt x="22866" y="27058"/>
                </a:lnTo>
                <a:lnTo>
                  <a:pt x="23027" y="26857"/>
                </a:lnTo>
                <a:lnTo>
                  <a:pt x="23198" y="26666"/>
                </a:lnTo>
                <a:lnTo>
                  <a:pt x="23369" y="26485"/>
                </a:lnTo>
                <a:lnTo>
                  <a:pt x="23560" y="26314"/>
                </a:lnTo>
                <a:lnTo>
                  <a:pt x="23761" y="26143"/>
                </a:lnTo>
                <a:lnTo>
                  <a:pt x="23962" y="25992"/>
                </a:lnTo>
                <a:lnTo>
                  <a:pt x="24183" y="25841"/>
                </a:lnTo>
                <a:lnTo>
                  <a:pt x="24404" y="25701"/>
                </a:lnTo>
                <a:lnTo>
                  <a:pt x="24635" y="25570"/>
                </a:lnTo>
                <a:lnTo>
                  <a:pt x="24866" y="25449"/>
                </a:lnTo>
                <a:lnTo>
                  <a:pt x="25118" y="25339"/>
                </a:lnTo>
                <a:lnTo>
                  <a:pt x="25369" y="25238"/>
                </a:lnTo>
                <a:lnTo>
                  <a:pt x="25630" y="25148"/>
                </a:lnTo>
                <a:lnTo>
                  <a:pt x="25892" y="25067"/>
                </a:lnTo>
                <a:lnTo>
                  <a:pt x="26163" y="24997"/>
                </a:lnTo>
                <a:lnTo>
                  <a:pt x="26434" y="24947"/>
                </a:lnTo>
                <a:lnTo>
                  <a:pt x="26716" y="24897"/>
                </a:lnTo>
                <a:lnTo>
                  <a:pt x="26997" y="24866"/>
                </a:lnTo>
                <a:lnTo>
                  <a:pt x="27289" y="24846"/>
                </a:lnTo>
                <a:close/>
                <a:moveTo>
                  <a:pt x="41159" y="47268"/>
                </a:moveTo>
                <a:lnTo>
                  <a:pt x="41149" y="47390"/>
                </a:lnTo>
                <a:lnTo>
                  <a:pt x="41159" y="47270"/>
                </a:lnTo>
                <a:lnTo>
                  <a:pt x="41159" y="47268"/>
                </a:lnTo>
                <a:close/>
                <a:moveTo>
                  <a:pt x="33631" y="52270"/>
                </a:moveTo>
                <a:lnTo>
                  <a:pt x="33631" y="52270"/>
                </a:lnTo>
                <a:lnTo>
                  <a:pt x="33631" y="52270"/>
                </a:lnTo>
                <a:close/>
                <a:moveTo>
                  <a:pt x="33631" y="52270"/>
                </a:moveTo>
                <a:lnTo>
                  <a:pt x="33641" y="52295"/>
                </a:lnTo>
                <a:lnTo>
                  <a:pt x="33691" y="52355"/>
                </a:lnTo>
                <a:lnTo>
                  <a:pt x="33691" y="52355"/>
                </a:lnTo>
                <a:lnTo>
                  <a:pt x="33631" y="52270"/>
                </a:lnTo>
                <a:close/>
                <a:moveTo>
                  <a:pt x="30565" y="1"/>
                </a:moveTo>
                <a:lnTo>
                  <a:pt x="30525" y="101"/>
                </a:lnTo>
                <a:lnTo>
                  <a:pt x="30475" y="222"/>
                </a:lnTo>
                <a:lnTo>
                  <a:pt x="30435" y="383"/>
                </a:lnTo>
                <a:lnTo>
                  <a:pt x="30384" y="564"/>
                </a:lnTo>
                <a:lnTo>
                  <a:pt x="30294" y="1006"/>
                </a:lnTo>
                <a:lnTo>
                  <a:pt x="30203" y="1528"/>
                </a:lnTo>
                <a:lnTo>
                  <a:pt x="30012" y="2745"/>
                </a:lnTo>
                <a:lnTo>
                  <a:pt x="29902" y="3388"/>
                </a:lnTo>
                <a:lnTo>
                  <a:pt x="29781" y="4041"/>
                </a:lnTo>
                <a:lnTo>
                  <a:pt x="29661" y="4684"/>
                </a:lnTo>
                <a:lnTo>
                  <a:pt x="29520" y="5277"/>
                </a:lnTo>
                <a:lnTo>
                  <a:pt x="29450" y="5559"/>
                </a:lnTo>
                <a:lnTo>
                  <a:pt x="29369" y="5830"/>
                </a:lnTo>
                <a:lnTo>
                  <a:pt x="29289" y="6071"/>
                </a:lnTo>
                <a:lnTo>
                  <a:pt x="29208" y="6303"/>
                </a:lnTo>
                <a:lnTo>
                  <a:pt x="29118" y="6504"/>
                </a:lnTo>
                <a:lnTo>
                  <a:pt x="29017" y="6674"/>
                </a:lnTo>
                <a:lnTo>
                  <a:pt x="28927" y="6825"/>
                </a:lnTo>
                <a:lnTo>
                  <a:pt x="28877" y="6885"/>
                </a:lnTo>
                <a:lnTo>
                  <a:pt x="28816" y="6946"/>
                </a:lnTo>
                <a:lnTo>
                  <a:pt x="28766" y="6986"/>
                </a:lnTo>
                <a:lnTo>
                  <a:pt x="28716" y="7026"/>
                </a:lnTo>
                <a:lnTo>
                  <a:pt x="28656" y="7056"/>
                </a:lnTo>
                <a:lnTo>
                  <a:pt x="28605" y="7076"/>
                </a:lnTo>
                <a:lnTo>
                  <a:pt x="28545" y="7087"/>
                </a:lnTo>
                <a:lnTo>
                  <a:pt x="28485" y="7087"/>
                </a:lnTo>
                <a:lnTo>
                  <a:pt x="28424" y="7076"/>
                </a:lnTo>
                <a:lnTo>
                  <a:pt x="28364" y="7056"/>
                </a:lnTo>
                <a:lnTo>
                  <a:pt x="28274" y="7006"/>
                </a:lnTo>
                <a:lnTo>
                  <a:pt x="28193" y="6946"/>
                </a:lnTo>
                <a:lnTo>
                  <a:pt x="28133" y="6875"/>
                </a:lnTo>
                <a:lnTo>
                  <a:pt x="28073" y="6795"/>
                </a:lnTo>
                <a:lnTo>
                  <a:pt x="28032" y="6705"/>
                </a:lnTo>
                <a:lnTo>
                  <a:pt x="28002" y="6604"/>
                </a:lnTo>
                <a:lnTo>
                  <a:pt x="27972" y="6494"/>
                </a:lnTo>
                <a:lnTo>
                  <a:pt x="27962" y="6373"/>
                </a:lnTo>
                <a:lnTo>
                  <a:pt x="27952" y="6242"/>
                </a:lnTo>
                <a:lnTo>
                  <a:pt x="27952" y="6112"/>
                </a:lnTo>
                <a:lnTo>
                  <a:pt x="27962" y="5971"/>
                </a:lnTo>
                <a:lnTo>
                  <a:pt x="27972" y="5830"/>
                </a:lnTo>
                <a:lnTo>
                  <a:pt x="28022" y="5539"/>
                </a:lnTo>
                <a:lnTo>
                  <a:pt x="28083" y="5227"/>
                </a:lnTo>
                <a:lnTo>
                  <a:pt x="28163" y="4916"/>
                </a:lnTo>
                <a:lnTo>
                  <a:pt x="28243" y="4614"/>
                </a:lnTo>
                <a:lnTo>
                  <a:pt x="28424" y="4041"/>
                </a:lnTo>
                <a:lnTo>
                  <a:pt x="28575" y="3559"/>
                </a:lnTo>
                <a:lnTo>
                  <a:pt x="28635" y="3368"/>
                </a:lnTo>
                <a:lnTo>
                  <a:pt x="28666" y="3217"/>
                </a:lnTo>
                <a:lnTo>
                  <a:pt x="28706" y="2986"/>
                </a:lnTo>
                <a:lnTo>
                  <a:pt x="28726" y="2765"/>
                </a:lnTo>
                <a:lnTo>
                  <a:pt x="28736" y="2544"/>
                </a:lnTo>
                <a:lnTo>
                  <a:pt x="28736" y="2332"/>
                </a:lnTo>
                <a:lnTo>
                  <a:pt x="28726" y="2131"/>
                </a:lnTo>
                <a:lnTo>
                  <a:pt x="28696" y="1930"/>
                </a:lnTo>
                <a:lnTo>
                  <a:pt x="28666" y="1729"/>
                </a:lnTo>
                <a:lnTo>
                  <a:pt x="28625" y="1538"/>
                </a:lnTo>
                <a:lnTo>
                  <a:pt x="28535" y="1167"/>
                </a:lnTo>
                <a:lnTo>
                  <a:pt x="28424" y="785"/>
                </a:lnTo>
                <a:lnTo>
                  <a:pt x="28314" y="413"/>
                </a:lnTo>
                <a:lnTo>
                  <a:pt x="28203" y="31"/>
                </a:lnTo>
                <a:lnTo>
                  <a:pt x="28213" y="252"/>
                </a:lnTo>
                <a:lnTo>
                  <a:pt x="28213" y="483"/>
                </a:lnTo>
                <a:lnTo>
                  <a:pt x="28203" y="714"/>
                </a:lnTo>
                <a:lnTo>
                  <a:pt x="28173" y="945"/>
                </a:lnTo>
                <a:lnTo>
                  <a:pt x="28143" y="1177"/>
                </a:lnTo>
                <a:lnTo>
                  <a:pt x="28113" y="1418"/>
                </a:lnTo>
                <a:lnTo>
                  <a:pt x="28063" y="1649"/>
                </a:lnTo>
                <a:lnTo>
                  <a:pt x="28012" y="1890"/>
                </a:lnTo>
                <a:lnTo>
                  <a:pt x="27892" y="2353"/>
                </a:lnTo>
                <a:lnTo>
                  <a:pt x="27761" y="2815"/>
                </a:lnTo>
                <a:lnTo>
                  <a:pt x="27620" y="3247"/>
                </a:lnTo>
                <a:lnTo>
                  <a:pt x="27480" y="3669"/>
                </a:lnTo>
                <a:lnTo>
                  <a:pt x="27369" y="3991"/>
                </a:lnTo>
                <a:lnTo>
                  <a:pt x="27289" y="4312"/>
                </a:lnTo>
                <a:lnTo>
                  <a:pt x="27218" y="4624"/>
                </a:lnTo>
                <a:lnTo>
                  <a:pt x="27178" y="4936"/>
                </a:lnTo>
                <a:lnTo>
                  <a:pt x="27148" y="5237"/>
                </a:lnTo>
                <a:lnTo>
                  <a:pt x="27128" y="5549"/>
                </a:lnTo>
                <a:lnTo>
                  <a:pt x="27138" y="5850"/>
                </a:lnTo>
                <a:lnTo>
                  <a:pt x="27148" y="6152"/>
                </a:lnTo>
                <a:lnTo>
                  <a:pt x="27178" y="6463"/>
                </a:lnTo>
                <a:lnTo>
                  <a:pt x="27208" y="6775"/>
                </a:lnTo>
                <a:lnTo>
                  <a:pt x="27258" y="7097"/>
                </a:lnTo>
                <a:lnTo>
                  <a:pt x="27309" y="7418"/>
                </a:lnTo>
                <a:lnTo>
                  <a:pt x="27429" y="8092"/>
                </a:lnTo>
                <a:lnTo>
                  <a:pt x="27570" y="8815"/>
                </a:lnTo>
                <a:lnTo>
                  <a:pt x="27620" y="9147"/>
                </a:lnTo>
                <a:lnTo>
                  <a:pt x="27671" y="9489"/>
                </a:lnTo>
                <a:lnTo>
                  <a:pt x="27711" y="9830"/>
                </a:lnTo>
                <a:lnTo>
                  <a:pt x="27751" y="10172"/>
                </a:lnTo>
                <a:lnTo>
                  <a:pt x="27811" y="10856"/>
                </a:lnTo>
                <a:lnTo>
                  <a:pt x="27851" y="11549"/>
                </a:lnTo>
                <a:lnTo>
                  <a:pt x="27892" y="12062"/>
                </a:lnTo>
                <a:lnTo>
                  <a:pt x="27922" y="12323"/>
                </a:lnTo>
                <a:lnTo>
                  <a:pt x="27932" y="12584"/>
                </a:lnTo>
                <a:lnTo>
                  <a:pt x="27942" y="12846"/>
                </a:lnTo>
                <a:lnTo>
                  <a:pt x="27932" y="13107"/>
                </a:lnTo>
                <a:lnTo>
                  <a:pt x="27912" y="13358"/>
                </a:lnTo>
                <a:lnTo>
                  <a:pt x="27892" y="13489"/>
                </a:lnTo>
                <a:lnTo>
                  <a:pt x="27862" y="13620"/>
                </a:lnTo>
                <a:lnTo>
                  <a:pt x="27801" y="13871"/>
                </a:lnTo>
                <a:lnTo>
                  <a:pt x="27731" y="14112"/>
                </a:lnTo>
                <a:lnTo>
                  <a:pt x="27691" y="14223"/>
                </a:lnTo>
                <a:lnTo>
                  <a:pt x="27640" y="14323"/>
                </a:lnTo>
                <a:lnTo>
                  <a:pt x="27590" y="14414"/>
                </a:lnTo>
                <a:lnTo>
                  <a:pt x="27540" y="14484"/>
                </a:lnTo>
                <a:lnTo>
                  <a:pt x="27470" y="14544"/>
                </a:lnTo>
                <a:lnTo>
                  <a:pt x="27399" y="14584"/>
                </a:lnTo>
                <a:lnTo>
                  <a:pt x="27329" y="14605"/>
                </a:lnTo>
                <a:lnTo>
                  <a:pt x="27289" y="14605"/>
                </a:lnTo>
                <a:lnTo>
                  <a:pt x="27238" y="14594"/>
                </a:lnTo>
                <a:lnTo>
                  <a:pt x="27148" y="14564"/>
                </a:lnTo>
                <a:lnTo>
                  <a:pt x="27047" y="14514"/>
                </a:lnTo>
                <a:lnTo>
                  <a:pt x="26937" y="14424"/>
                </a:lnTo>
                <a:lnTo>
                  <a:pt x="26816" y="14303"/>
                </a:lnTo>
                <a:lnTo>
                  <a:pt x="26605" y="14062"/>
                </a:lnTo>
                <a:lnTo>
                  <a:pt x="26404" y="13821"/>
                </a:lnTo>
                <a:lnTo>
                  <a:pt x="26223" y="13559"/>
                </a:lnTo>
                <a:lnTo>
                  <a:pt x="26042" y="13298"/>
                </a:lnTo>
                <a:lnTo>
                  <a:pt x="25761" y="12886"/>
                </a:lnTo>
                <a:lnTo>
                  <a:pt x="25459" y="12494"/>
                </a:lnTo>
                <a:lnTo>
                  <a:pt x="25299" y="12303"/>
                </a:lnTo>
                <a:lnTo>
                  <a:pt x="25128" y="12102"/>
                </a:lnTo>
                <a:lnTo>
                  <a:pt x="24766" y="11710"/>
                </a:lnTo>
                <a:lnTo>
                  <a:pt x="24575" y="11509"/>
                </a:lnTo>
                <a:lnTo>
                  <a:pt x="24394" y="11298"/>
                </a:lnTo>
                <a:lnTo>
                  <a:pt x="24213" y="11097"/>
                </a:lnTo>
                <a:lnTo>
                  <a:pt x="24042" y="10876"/>
                </a:lnTo>
                <a:lnTo>
                  <a:pt x="23871" y="10665"/>
                </a:lnTo>
                <a:lnTo>
                  <a:pt x="23711" y="10433"/>
                </a:lnTo>
                <a:lnTo>
                  <a:pt x="23560" y="10212"/>
                </a:lnTo>
                <a:lnTo>
                  <a:pt x="23409" y="9971"/>
                </a:lnTo>
                <a:lnTo>
                  <a:pt x="23278" y="9750"/>
                </a:lnTo>
                <a:lnTo>
                  <a:pt x="23158" y="9529"/>
                </a:lnTo>
                <a:lnTo>
                  <a:pt x="23057" y="9308"/>
                </a:lnTo>
                <a:lnTo>
                  <a:pt x="22957" y="9087"/>
                </a:lnTo>
                <a:lnTo>
                  <a:pt x="22866" y="8876"/>
                </a:lnTo>
                <a:lnTo>
                  <a:pt x="22776" y="8654"/>
                </a:lnTo>
                <a:lnTo>
                  <a:pt x="22705" y="8433"/>
                </a:lnTo>
                <a:lnTo>
                  <a:pt x="22635" y="8222"/>
                </a:lnTo>
                <a:lnTo>
                  <a:pt x="22515" y="7780"/>
                </a:lnTo>
                <a:lnTo>
                  <a:pt x="22414" y="7318"/>
                </a:lnTo>
                <a:lnTo>
                  <a:pt x="22324" y="6845"/>
                </a:lnTo>
                <a:lnTo>
                  <a:pt x="22233" y="6343"/>
                </a:lnTo>
                <a:lnTo>
                  <a:pt x="22193" y="6132"/>
                </a:lnTo>
                <a:lnTo>
                  <a:pt x="22143" y="5921"/>
                </a:lnTo>
                <a:lnTo>
                  <a:pt x="22092" y="5710"/>
                </a:lnTo>
                <a:lnTo>
                  <a:pt x="22022" y="5509"/>
                </a:lnTo>
                <a:lnTo>
                  <a:pt x="21881" y="5106"/>
                </a:lnTo>
                <a:lnTo>
                  <a:pt x="21731" y="4715"/>
                </a:lnTo>
                <a:lnTo>
                  <a:pt x="21570" y="4323"/>
                </a:lnTo>
                <a:lnTo>
                  <a:pt x="21419" y="3931"/>
                </a:lnTo>
                <a:lnTo>
                  <a:pt x="21359" y="3730"/>
                </a:lnTo>
                <a:lnTo>
                  <a:pt x="21298" y="3529"/>
                </a:lnTo>
                <a:lnTo>
                  <a:pt x="21238" y="3327"/>
                </a:lnTo>
                <a:lnTo>
                  <a:pt x="21198" y="3116"/>
                </a:lnTo>
                <a:lnTo>
                  <a:pt x="21168" y="4142"/>
                </a:lnTo>
                <a:lnTo>
                  <a:pt x="21158" y="4674"/>
                </a:lnTo>
                <a:lnTo>
                  <a:pt x="21158" y="5207"/>
                </a:lnTo>
                <a:lnTo>
                  <a:pt x="21168" y="5750"/>
                </a:lnTo>
                <a:lnTo>
                  <a:pt x="21198" y="6272"/>
                </a:lnTo>
                <a:lnTo>
                  <a:pt x="21238" y="6795"/>
                </a:lnTo>
                <a:lnTo>
                  <a:pt x="21298" y="7288"/>
                </a:lnTo>
                <a:lnTo>
                  <a:pt x="21329" y="7428"/>
                </a:lnTo>
                <a:lnTo>
                  <a:pt x="21369" y="7579"/>
                </a:lnTo>
                <a:lnTo>
                  <a:pt x="21419" y="7730"/>
                </a:lnTo>
                <a:lnTo>
                  <a:pt x="21449" y="7881"/>
                </a:lnTo>
                <a:lnTo>
                  <a:pt x="21449" y="7951"/>
                </a:lnTo>
                <a:lnTo>
                  <a:pt x="21449" y="8011"/>
                </a:lnTo>
                <a:lnTo>
                  <a:pt x="21429" y="8082"/>
                </a:lnTo>
                <a:lnTo>
                  <a:pt x="21409" y="8132"/>
                </a:lnTo>
                <a:lnTo>
                  <a:pt x="21369" y="8192"/>
                </a:lnTo>
                <a:lnTo>
                  <a:pt x="21308" y="8232"/>
                </a:lnTo>
                <a:lnTo>
                  <a:pt x="21228" y="8273"/>
                </a:lnTo>
                <a:lnTo>
                  <a:pt x="21138" y="8293"/>
                </a:lnTo>
                <a:lnTo>
                  <a:pt x="21067" y="8303"/>
                </a:lnTo>
                <a:lnTo>
                  <a:pt x="20997" y="8293"/>
                </a:lnTo>
                <a:lnTo>
                  <a:pt x="20926" y="8273"/>
                </a:lnTo>
                <a:lnTo>
                  <a:pt x="20846" y="8242"/>
                </a:lnTo>
                <a:lnTo>
                  <a:pt x="20776" y="8202"/>
                </a:lnTo>
                <a:lnTo>
                  <a:pt x="20695" y="8152"/>
                </a:lnTo>
                <a:lnTo>
                  <a:pt x="20545" y="8031"/>
                </a:lnTo>
                <a:lnTo>
                  <a:pt x="20394" y="7901"/>
                </a:lnTo>
                <a:lnTo>
                  <a:pt x="20263" y="7770"/>
                </a:lnTo>
                <a:lnTo>
                  <a:pt x="20052" y="7559"/>
                </a:lnTo>
                <a:lnTo>
                  <a:pt x="19921" y="7438"/>
                </a:lnTo>
                <a:lnTo>
                  <a:pt x="19801" y="7318"/>
                </a:lnTo>
                <a:lnTo>
                  <a:pt x="19690" y="7187"/>
                </a:lnTo>
                <a:lnTo>
                  <a:pt x="19590" y="7046"/>
                </a:lnTo>
                <a:lnTo>
                  <a:pt x="19489" y="6906"/>
                </a:lnTo>
                <a:lnTo>
                  <a:pt x="19389" y="6765"/>
                </a:lnTo>
                <a:lnTo>
                  <a:pt x="19208" y="6463"/>
                </a:lnTo>
                <a:lnTo>
                  <a:pt x="19007" y="6142"/>
                </a:lnTo>
                <a:lnTo>
                  <a:pt x="18735" y="5689"/>
                </a:lnTo>
                <a:lnTo>
                  <a:pt x="18605" y="5458"/>
                </a:lnTo>
                <a:lnTo>
                  <a:pt x="18504" y="5237"/>
                </a:lnTo>
                <a:lnTo>
                  <a:pt x="18454" y="5147"/>
                </a:lnTo>
                <a:lnTo>
                  <a:pt x="18424" y="5056"/>
                </a:lnTo>
                <a:lnTo>
                  <a:pt x="18404" y="4976"/>
                </a:lnTo>
                <a:lnTo>
                  <a:pt x="18404" y="5227"/>
                </a:lnTo>
                <a:lnTo>
                  <a:pt x="18414" y="5549"/>
                </a:lnTo>
                <a:lnTo>
                  <a:pt x="18444" y="5850"/>
                </a:lnTo>
                <a:lnTo>
                  <a:pt x="18494" y="6162"/>
                </a:lnTo>
                <a:lnTo>
                  <a:pt x="18554" y="6453"/>
                </a:lnTo>
                <a:lnTo>
                  <a:pt x="18625" y="6745"/>
                </a:lnTo>
                <a:lnTo>
                  <a:pt x="18715" y="7036"/>
                </a:lnTo>
                <a:lnTo>
                  <a:pt x="18826" y="7318"/>
                </a:lnTo>
                <a:lnTo>
                  <a:pt x="18936" y="7589"/>
                </a:lnTo>
                <a:lnTo>
                  <a:pt x="19077" y="7860"/>
                </a:lnTo>
                <a:lnTo>
                  <a:pt x="19218" y="8122"/>
                </a:lnTo>
                <a:lnTo>
                  <a:pt x="19379" y="8383"/>
                </a:lnTo>
                <a:lnTo>
                  <a:pt x="19550" y="8634"/>
                </a:lnTo>
                <a:lnTo>
                  <a:pt x="19740" y="8886"/>
                </a:lnTo>
                <a:lnTo>
                  <a:pt x="19941" y="9127"/>
                </a:lnTo>
                <a:lnTo>
                  <a:pt x="20153" y="9368"/>
                </a:lnTo>
                <a:lnTo>
                  <a:pt x="20293" y="9509"/>
                </a:lnTo>
                <a:lnTo>
                  <a:pt x="20434" y="9639"/>
                </a:lnTo>
                <a:lnTo>
                  <a:pt x="20575" y="9760"/>
                </a:lnTo>
                <a:lnTo>
                  <a:pt x="20715" y="9871"/>
                </a:lnTo>
                <a:lnTo>
                  <a:pt x="21017" y="10082"/>
                </a:lnTo>
                <a:lnTo>
                  <a:pt x="21329" y="10283"/>
                </a:lnTo>
                <a:lnTo>
                  <a:pt x="21962" y="10655"/>
                </a:lnTo>
                <a:lnTo>
                  <a:pt x="22283" y="10846"/>
                </a:lnTo>
                <a:lnTo>
                  <a:pt x="22595" y="11057"/>
                </a:lnTo>
                <a:lnTo>
                  <a:pt x="22796" y="11207"/>
                </a:lnTo>
                <a:lnTo>
                  <a:pt x="22937" y="11328"/>
                </a:lnTo>
                <a:lnTo>
                  <a:pt x="22987" y="11388"/>
                </a:lnTo>
                <a:lnTo>
                  <a:pt x="23027" y="11449"/>
                </a:lnTo>
                <a:lnTo>
                  <a:pt x="23047" y="11499"/>
                </a:lnTo>
                <a:lnTo>
                  <a:pt x="23067" y="11549"/>
                </a:lnTo>
                <a:lnTo>
                  <a:pt x="23077" y="11589"/>
                </a:lnTo>
                <a:lnTo>
                  <a:pt x="23067" y="11629"/>
                </a:lnTo>
                <a:lnTo>
                  <a:pt x="23057" y="11670"/>
                </a:lnTo>
                <a:lnTo>
                  <a:pt x="23037" y="11700"/>
                </a:lnTo>
                <a:lnTo>
                  <a:pt x="23007" y="11740"/>
                </a:lnTo>
                <a:lnTo>
                  <a:pt x="22977" y="11770"/>
                </a:lnTo>
                <a:lnTo>
                  <a:pt x="22886" y="11820"/>
                </a:lnTo>
                <a:lnTo>
                  <a:pt x="22766" y="11861"/>
                </a:lnTo>
                <a:lnTo>
                  <a:pt x="22635" y="11901"/>
                </a:lnTo>
                <a:lnTo>
                  <a:pt x="22344" y="11971"/>
                </a:lnTo>
                <a:lnTo>
                  <a:pt x="22042" y="12032"/>
                </a:lnTo>
                <a:lnTo>
                  <a:pt x="21761" y="12092"/>
                </a:lnTo>
                <a:lnTo>
                  <a:pt x="21389" y="12182"/>
                </a:lnTo>
                <a:lnTo>
                  <a:pt x="21017" y="12253"/>
                </a:lnTo>
                <a:lnTo>
                  <a:pt x="20665" y="12303"/>
                </a:lnTo>
                <a:lnTo>
                  <a:pt x="20484" y="12323"/>
                </a:lnTo>
                <a:lnTo>
                  <a:pt x="20313" y="12333"/>
                </a:lnTo>
                <a:lnTo>
                  <a:pt x="20132" y="12343"/>
                </a:lnTo>
                <a:lnTo>
                  <a:pt x="19952" y="12333"/>
                </a:lnTo>
                <a:lnTo>
                  <a:pt x="19771" y="12333"/>
                </a:lnTo>
                <a:lnTo>
                  <a:pt x="19590" y="12313"/>
                </a:lnTo>
                <a:lnTo>
                  <a:pt x="19399" y="12293"/>
                </a:lnTo>
                <a:lnTo>
                  <a:pt x="19208" y="12263"/>
                </a:lnTo>
                <a:lnTo>
                  <a:pt x="19017" y="12222"/>
                </a:lnTo>
                <a:lnTo>
                  <a:pt x="18816" y="12182"/>
                </a:lnTo>
                <a:lnTo>
                  <a:pt x="18414" y="12082"/>
                </a:lnTo>
                <a:lnTo>
                  <a:pt x="18042" y="12001"/>
                </a:lnTo>
                <a:lnTo>
                  <a:pt x="17690" y="11931"/>
                </a:lnTo>
                <a:lnTo>
                  <a:pt x="17368" y="11871"/>
                </a:lnTo>
                <a:lnTo>
                  <a:pt x="17047" y="11831"/>
                </a:lnTo>
                <a:lnTo>
                  <a:pt x="16745" y="11800"/>
                </a:lnTo>
                <a:lnTo>
                  <a:pt x="16454" y="11780"/>
                </a:lnTo>
                <a:lnTo>
                  <a:pt x="16162" y="11780"/>
                </a:lnTo>
                <a:lnTo>
                  <a:pt x="15881" y="11790"/>
                </a:lnTo>
                <a:lnTo>
                  <a:pt x="15589" y="11820"/>
                </a:lnTo>
                <a:lnTo>
                  <a:pt x="15288" y="11861"/>
                </a:lnTo>
                <a:lnTo>
                  <a:pt x="14976" y="11911"/>
                </a:lnTo>
                <a:lnTo>
                  <a:pt x="14645" y="11981"/>
                </a:lnTo>
                <a:lnTo>
                  <a:pt x="14303" y="12062"/>
                </a:lnTo>
                <a:lnTo>
                  <a:pt x="13931" y="12162"/>
                </a:lnTo>
                <a:lnTo>
                  <a:pt x="13529" y="12283"/>
                </a:lnTo>
                <a:lnTo>
                  <a:pt x="14102" y="12283"/>
                </a:lnTo>
                <a:lnTo>
                  <a:pt x="14665" y="12303"/>
                </a:lnTo>
                <a:lnTo>
                  <a:pt x="14946" y="12323"/>
                </a:lnTo>
                <a:lnTo>
                  <a:pt x="15228" y="12353"/>
                </a:lnTo>
                <a:lnTo>
                  <a:pt x="15509" y="12383"/>
                </a:lnTo>
                <a:lnTo>
                  <a:pt x="15780" y="12424"/>
                </a:lnTo>
                <a:lnTo>
                  <a:pt x="16062" y="12474"/>
                </a:lnTo>
                <a:lnTo>
                  <a:pt x="16333" y="12534"/>
                </a:lnTo>
                <a:lnTo>
                  <a:pt x="16605" y="12604"/>
                </a:lnTo>
                <a:lnTo>
                  <a:pt x="16876" y="12685"/>
                </a:lnTo>
                <a:lnTo>
                  <a:pt x="17137" y="12775"/>
                </a:lnTo>
                <a:lnTo>
                  <a:pt x="17399" y="12876"/>
                </a:lnTo>
                <a:lnTo>
                  <a:pt x="17670" y="12986"/>
                </a:lnTo>
                <a:lnTo>
                  <a:pt x="17921" y="13117"/>
                </a:lnTo>
                <a:lnTo>
                  <a:pt x="17861" y="13268"/>
                </a:lnTo>
                <a:lnTo>
                  <a:pt x="17771" y="13398"/>
                </a:lnTo>
                <a:lnTo>
                  <a:pt x="17680" y="13519"/>
                </a:lnTo>
                <a:lnTo>
                  <a:pt x="17559" y="13640"/>
                </a:lnTo>
                <a:lnTo>
                  <a:pt x="17439" y="13740"/>
                </a:lnTo>
                <a:lnTo>
                  <a:pt x="17308" y="13831"/>
                </a:lnTo>
                <a:lnTo>
                  <a:pt x="17167" y="13931"/>
                </a:lnTo>
                <a:lnTo>
                  <a:pt x="17027" y="14012"/>
                </a:lnTo>
                <a:lnTo>
                  <a:pt x="16735" y="14182"/>
                </a:lnTo>
                <a:lnTo>
                  <a:pt x="16444" y="14363"/>
                </a:lnTo>
                <a:lnTo>
                  <a:pt x="16303" y="14464"/>
                </a:lnTo>
                <a:lnTo>
                  <a:pt x="16172" y="14564"/>
                </a:lnTo>
                <a:lnTo>
                  <a:pt x="16052" y="14685"/>
                </a:lnTo>
                <a:lnTo>
                  <a:pt x="15951" y="14806"/>
                </a:lnTo>
                <a:lnTo>
                  <a:pt x="15951" y="14806"/>
                </a:lnTo>
                <a:lnTo>
                  <a:pt x="16082" y="14765"/>
                </a:lnTo>
                <a:lnTo>
                  <a:pt x="16223" y="14725"/>
                </a:lnTo>
                <a:lnTo>
                  <a:pt x="16514" y="14665"/>
                </a:lnTo>
                <a:lnTo>
                  <a:pt x="17097" y="14564"/>
                </a:lnTo>
                <a:lnTo>
                  <a:pt x="17389" y="14504"/>
                </a:lnTo>
                <a:lnTo>
                  <a:pt x="17529" y="14474"/>
                </a:lnTo>
                <a:lnTo>
                  <a:pt x="17670" y="14434"/>
                </a:lnTo>
                <a:lnTo>
                  <a:pt x="17801" y="14393"/>
                </a:lnTo>
                <a:lnTo>
                  <a:pt x="17941" y="14343"/>
                </a:lnTo>
                <a:lnTo>
                  <a:pt x="18072" y="14273"/>
                </a:lnTo>
                <a:lnTo>
                  <a:pt x="18193" y="14203"/>
                </a:lnTo>
                <a:lnTo>
                  <a:pt x="18343" y="14102"/>
                </a:lnTo>
                <a:lnTo>
                  <a:pt x="18484" y="14001"/>
                </a:lnTo>
                <a:lnTo>
                  <a:pt x="18595" y="13901"/>
                </a:lnTo>
                <a:lnTo>
                  <a:pt x="18705" y="13811"/>
                </a:lnTo>
                <a:lnTo>
                  <a:pt x="18886" y="13630"/>
                </a:lnTo>
                <a:lnTo>
                  <a:pt x="19047" y="13459"/>
                </a:lnTo>
                <a:lnTo>
                  <a:pt x="19137" y="13388"/>
                </a:lnTo>
                <a:lnTo>
                  <a:pt x="19228" y="13318"/>
                </a:lnTo>
                <a:lnTo>
                  <a:pt x="19328" y="13248"/>
                </a:lnTo>
                <a:lnTo>
                  <a:pt x="19439" y="13187"/>
                </a:lnTo>
                <a:lnTo>
                  <a:pt x="19570" y="13127"/>
                </a:lnTo>
                <a:lnTo>
                  <a:pt x="19710" y="13077"/>
                </a:lnTo>
                <a:lnTo>
                  <a:pt x="19881" y="13037"/>
                </a:lnTo>
                <a:lnTo>
                  <a:pt x="20082" y="12996"/>
                </a:lnTo>
                <a:lnTo>
                  <a:pt x="20243" y="12976"/>
                </a:lnTo>
                <a:lnTo>
                  <a:pt x="20424" y="12956"/>
                </a:lnTo>
                <a:lnTo>
                  <a:pt x="20605" y="12946"/>
                </a:lnTo>
                <a:lnTo>
                  <a:pt x="20997" y="12946"/>
                </a:lnTo>
                <a:lnTo>
                  <a:pt x="21208" y="12956"/>
                </a:lnTo>
                <a:lnTo>
                  <a:pt x="21640" y="12996"/>
                </a:lnTo>
                <a:lnTo>
                  <a:pt x="22082" y="13067"/>
                </a:lnTo>
                <a:lnTo>
                  <a:pt x="22545" y="13147"/>
                </a:lnTo>
                <a:lnTo>
                  <a:pt x="23007" y="13248"/>
                </a:lnTo>
                <a:lnTo>
                  <a:pt x="23469" y="13368"/>
                </a:lnTo>
                <a:lnTo>
                  <a:pt x="23771" y="13469"/>
                </a:lnTo>
                <a:lnTo>
                  <a:pt x="24072" y="13589"/>
                </a:lnTo>
                <a:lnTo>
                  <a:pt x="24354" y="13730"/>
                </a:lnTo>
                <a:lnTo>
                  <a:pt x="24625" y="13881"/>
                </a:lnTo>
                <a:lnTo>
                  <a:pt x="24886" y="14062"/>
                </a:lnTo>
                <a:lnTo>
                  <a:pt x="25007" y="14162"/>
                </a:lnTo>
                <a:lnTo>
                  <a:pt x="25128" y="14263"/>
                </a:lnTo>
                <a:lnTo>
                  <a:pt x="25248" y="14363"/>
                </a:lnTo>
                <a:lnTo>
                  <a:pt x="25359" y="14474"/>
                </a:lnTo>
                <a:lnTo>
                  <a:pt x="25469" y="14594"/>
                </a:lnTo>
                <a:lnTo>
                  <a:pt x="25570" y="14715"/>
                </a:lnTo>
                <a:lnTo>
                  <a:pt x="25701" y="14876"/>
                </a:lnTo>
                <a:lnTo>
                  <a:pt x="25791" y="14986"/>
                </a:lnTo>
                <a:lnTo>
                  <a:pt x="25871" y="15107"/>
                </a:lnTo>
                <a:lnTo>
                  <a:pt x="25952" y="15218"/>
                </a:lnTo>
                <a:lnTo>
                  <a:pt x="26022" y="15348"/>
                </a:lnTo>
                <a:lnTo>
                  <a:pt x="26083" y="15469"/>
                </a:lnTo>
                <a:lnTo>
                  <a:pt x="26143" y="15590"/>
                </a:lnTo>
                <a:lnTo>
                  <a:pt x="26243" y="15851"/>
                </a:lnTo>
                <a:lnTo>
                  <a:pt x="26324" y="16112"/>
                </a:lnTo>
                <a:lnTo>
                  <a:pt x="26374" y="16384"/>
                </a:lnTo>
                <a:lnTo>
                  <a:pt x="26404" y="16655"/>
                </a:lnTo>
                <a:lnTo>
                  <a:pt x="26414" y="16926"/>
                </a:lnTo>
                <a:lnTo>
                  <a:pt x="26404" y="17198"/>
                </a:lnTo>
                <a:lnTo>
                  <a:pt x="26364" y="17469"/>
                </a:lnTo>
                <a:lnTo>
                  <a:pt x="26304" y="17740"/>
                </a:lnTo>
                <a:lnTo>
                  <a:pt x="26223" y="18002"/>
                </a:lnTo>
                <a:lnTo>
                  <a:pt x="26123" y="18263"/>
                </a:lnTo>
                <a:lnTo>
                  <a:pt x="26062" y="18384"/>
                </a:lnTo>
                <a:lnTo>
                  <a:pt x="25992" y="18504"/>
                </a:lnTo>
                <a:lnTo>
                  <a:pt x="25922" y="18625"/>
                </a:lnTo>
                <a:lnTo>
                  <a:pt x="25841" y="18745"/>
                </a:lnTo>
                <a:lnTo>
                  <a:pt x="25761" y="18856"/>
                </a:lnTo>
                <a:lnTo>
                  <a:pt x="25670" y="18977"/>
                </a:lnTo>
                <a:lnTo>
                  <a:pt x="25660" y="18977"/>
                </a:lnTo>
                <a:lnTo>
                  <a:pt x="25490" y="19178"/>
                </a:lnTo>
                <a:lnTo>
                  <a:pt x="25319" y="19359"/>
                </a:lnTo>
                <a:lnTo>
                  <a:pt x="25138" y="19529"/>
                </a:lnTo>
                <a:lnTo>
                  <a:pt x="24957" y="19700"/>
                </a:lnTo>
                <a:lnTo>
                  <a:pt x="24776" y="19851"/>
                </a:lnTo>
                <a:lnTo>
                  <a:pt x="24585" y="19992"/>
                </a:lnTo>
                <a:lnTo>
                  <a:pt x="24384" y="20132"/>
                </a:lnTo>
                <a:lnTo>
                  <a:pt x="24183" y="20263"/>
                </a:lnTo>
                <a:lnTo>
                  <a:pt x="23982" y="20384"/>
                </a:lnTo>
                <a:lnTo>
                  <a:pt x="23771" y="20494"/>
                </a:lnTo>
                <a:lnTo>
                  <a:pt x="23550" y="20595"/>
                </a:lnTo>
                <a:lnTo>
                  <a:pt x="23329" y="20695"/>
                </a:lnTo>
                <a:lnTo>
                  <a:pt x="23107" y="20786"/>
                </a:lnTo>
                <a:lnTo>
                  <a:pt x="22876" y="20866"/>
                </a:lnTo>
                <a:lnTo>
                  <a:pt x="22635" y="20947"/>
                </a:lnTo>
                <a:lnTo>
                  <a:pt x="22384" y="21017"/>
                </a:lnTo>
                <a:lnTo>
                  <a:pt x="21972" y="21128"/>
                </a:lnTo>
                <a:lnTo>
                  <a:pt x="21550" y="21218"/>
                </a:lnTo>
                <a:lnTo>
                  <a:pt x="21127" y="21298"/>
                </a:lnTo>
                <a:lnTo>
                  <a:pt x="20705" y="21359"/>
                </a:lnTo>
                <a:lnTo>
                  <a:pt x="20283" y="21419"/>
                </a:lnTo>
                <a:lnTo>
                  <a:pt x="19861" y="21469"/>
                </a:lnTo>
                <a:lnTo>
                  <a:pt x="19007" y="21550"/>
                </a:lnTo>
                <a:lnTo>
                  <a:pt x="18715" y="21570"/>
                </a:lnTo>
                <a:lnTo>
                  <a:pt x="18414" y="21590"/>
                </a:lnTo>
                <a:lnTo>
                  <a:pt x="17811" y="21590"/>
                </a:lnTo>
                <a:lnTo>
                  <a:pt x="17509" y="21570"/>
                </a:lnTo>
                <a:lnTo>
                  <a:pt x="17208" y="21540"/>
                </a:lnTo>
                <a:lnTo>
                  <a:pt x="16916" y="21509"/>
                </a:lnTo>
                <a:lnTo>
                  <a:pt x="16625" y="21459"/>
                </a:lnTo>
                <a:lnTo>
                  <a:pt x="16323" y="21409"/>
                </a:lnTo>
                <a:lnTo>
                  <a:pt x="16042" y="21339"/>
                </a:lnTo>
                <a:lnTo>
                  <a:pt x="15750" y="21258"/>
                </a:lnTo>
                <a:lnTo>
                  <a:pt x="15469" y="21168"/>
                </a:lnTo>
                <a:lnTo>
                  <a:pt x="15187" y="21067"/>
                </a:lnTo>
                <a:lnTo>
                  <a:pt x="14906" y="20947"/>
                </a:lnTo>
                <a:lnTo>
                  <a:pt x="14635" y="20826"/>
                </a:lnTo>
                <a:lnTo>
                  <a:pt x="14373" y="20685"/>
                </a:lnTo>
                <a:lnTo>
                  <a:pt x="14102" y="20535"/>
                </a:lnTo>
                <a:lnTo>
                  <a:pt x="13851" y="20364"/>
                </a:lnTo>
                <a:lnTo>
                  <a:pt x="13599" y="20193"/>
                </a:lnTo>
                <a:lnTo>
                  <a:pt x="13368" y="20002"/>
                </a:lnTo>
                <a:lnTo>
                  <a:pt x="13147" y="19801"/>
                </a:lnTo>
                <a:lnTo>
                  <a:pt x="12936" y="19590"/>
                </a:lnTo>
                <a:lnTo>
                  <a:pt x="12725" y="19359"/>
                </a:lnTo>
                <a:lnTo>
                  <a:pt x="12534" y="19107"/>
                </a:lnTo>
                <a:lnTo>
                  <a:pt x="12353" y="18846"/>
                </a:lnTo>
                <a:lnTo>
                  <a:pt x="12192" y="18565"/>
                </a:lnTo>
                <a:lnTo>
                  <a:pt x="12032" y="18263"/>
                </a:lnTo>
                <a:lnTo>
                  <a:pt x="11881" y="17941"/>
                </a:lnTo>
                <a:lnTo>
                  <a:pt x="11740" y="17600"/>
                </a:lnTo>
                <a:lnTo>
                  <a:pt x="11609" y="17238"/>
                </a:lnTo>
                <a:lnTo>
                  <a:pt x="11499" y="16856"/>
                </a:lnTo>
                <a:lnTo>
                  <a:pt x="11388" y="16444"/>
                </a:lnTo>
                <a:lnTo>
                  <a:pt x="11167" y="15600"/>
                </a:lnTo>
                <a:lnTo>
                  <a:pt x="10966" y="14785"/>
                </a:lnTo>
                <a:lnTo>
                  <a:pt x="10866" y="14373"/>
                </a:lnTo>
                <a:lnTo>
                  <a:pt x="10785" y="13981"/>
                </a:lnTo>
                <a:lnTo>
                  <a:pt x="10715" y="13579"/>
                </a:lnTo>
                <a:lnTo>
                  <a:pt x="10675" y="13187"/>
                </a:lnTo>
                <a:lnTo>
                  <a:pt x="10655" y="12986"/>
                </a:lnTo>
                <a:lnTo>
                  <a:pt x="10645" y="12785"/>
                </a:lnTo>
                <a:lnTo>
                  <a:pt x="10645" y="12584"/>
                </a:lnTo>
                <a:lnTo>
                  <a:pt x="10645" y="12393"/>
                </a:lnTo>
                <a:lnTo>
                  <a:pt x="10655" y="12192"/>
                </a:lnTo>
                <a:lnTo>
                  <a:pt x="10675" y="11991"/>
                </a:lnTo>
                <a:lnTo>
                  <a:pt x="10705" y="11790"/>
                </a:lnTo>
                <a:lnTo>
                  <a:pt x="10735" y="11589"/>
                </a:lnTo>
                <a:lnTo>
                  <a:pt x="10775" y="11388"/>
                </a:lnTo>
                <a:lnTo>
                  <a:pt x="10835" y="11177"/>
                </a:lnTo>
                <a:lnTo>
                  <a:pt x="10896" y="10976"/>
                </a:lnTo>
                <a:lnTo>
                  <a:pt x="10966" y="10775"/>
                </a:lnTo>
                <a:lnTo>
                  <a:pt x="11047" y="10564"/>
                </a:lnTo>
                <a:lnTo>
                  <a:pt x="11147" y="10353"/>
                </a:lnTo>
                <a:lnTo>
                  <a:pt x="11248" y="10142"/>
                </a:lnTo>
                <a:lnTo>
                  <a:pt x="11368" y="9931"/>
                </a:lnTo>
                <a:lnTo>
                  <a:pt x="11137" y="10062"/>
                </a:lnTo>
                <a:lnTo>
                  <a:pt x="10926" y="10192"/>
                </a:lnTo>
                <a:lnTo>
                  <a:pt x="10735" y="10333"/>
                </a:lnTo>
                <a:lnTo>
                  <a:pt x="10564" y="10484"/>
                </a:lnTo>
                <a:lnTo>
                  <a:pt x="10413" y="10634"/>
                </a:lnTo>
                <a:lnTo>
                  <a:pt x="10283" y="10795"/>
                </a:lnTo>
                <a:lnTo>
                  <a:pt x="10172" y="10956"/>
                </a:lnTo>
                <a:lnTo>
                  <a:pt x="10072" y="11127"/>
                </a:lnTo>
                <a:lnTo>
                  <a:pt x="9991" y="11298"/>
                </a:lnTo>
                <a:lnTo>
                  <a:pt x="9921" y="11469"/>
                </a:lnTo>
                <a:lnTo>
                  <a:pt x="9871" y="11650"/>
                </a:lnTo>
                <a:lnTo>
                  <a:pt x="9830" y="11841"/>
                </a:lnTo>
                <a:lnTo>
                  <a:pt x="9800" y="12021"/>
                </a:lnTo>
                <a:lnTo>
                  <a:pt x="9780" y="12212"/>
                </a:lnTo>
                <a:lnTo>
                  <a:pt x="9770" y="12413"/>
                </a:lnTo>
                <a:lnTo>
                  <a:pt x="9760" y="12604"/>
                </a:lnTo>
                <a:lnTo>
                  <a:pt x="9770" y="12805"/>
                </a:lnTo>
                <a:lnTo>
                  <a:pt x="9780" y="13006"/>
                </a:lnTo>
                <a:lnTo>
                  <a:pt x="9810" y="13419"/>
                </a:lnTo>
                <a:lnTo>
                  <a:pt x="9861" y="13841"/>
                </a:lnTo>
                <a:lnTo>
                  <a:pt x="9921" y="14263"/>
                </a:lnTo>
                <a:lnTo>
                  <a:pt x="9971" y="14695"/>
                </a:lnTo>
                <a:lnTo>
                  <a:pt x="10011" y="15127"/>
                </a:lnTo>
                <a:lnTo>
                  <a:pt x="10021" y="15338"/>
                </a:lnTo>
                <a:lnTo>
                  <a:pt x="10031" y="15549"/>
                </a:lnTo>
                <a:lnTo>
                  <a:pt x="10031" y="15770"/>
                </a:lnTo>
                <a:lnTo>
                  <a:pt x="10031" y="15982"/>
                </a:lnTo>
                <a:lnTo>
                  <a:pt x="10021" y="16012"/>
                </a:lnTo>
                <a:lnTo>
                  <a:pt x="10001" y="16042"/>
                </a:lnTo>
                <a:lnTo>
                  <a:pt x="9981" y="16062"/>
                </a:lnTo>
                <a:lnTo>
                  <a:pt x="9951" y="16072"/>
                </a:lnTo>
                <a:lnTo>
                  <a:pt x="9911" y="16082"/>
                </a:lnTo>
                <a:lnTo>
                  <a:pt x="9861" y="16082"/>
                </a:lnTo>
                <a:lnTo>
                  <a:pt x="9750" y="16072"/>
                </a:lnTo>
                <a:lnTo>
                  <a:pt x="9629" y="16042"/>
                </a:lnTo>
                <a:lnTo>
                  <a:pt x="9479" y="16002"/>
                </a:lnTo>
                <a:lnTo>
                  <a:pt x="9328" y="15951"/>
                </a:lnTo>
                <a:lnTo>
                  <a:pt x="9167" y="15881"/>
                </a:lnTo>
                <a:lnTo>
                  <a:pt x="8845" y="15740"/>
                </a:lnTo>
                <a:lnTo>
                  <a:pt x="8554" y="15600"/>
                </a:lnTo>
                <a:lnTo>
                  <a:pt x="8343" y="15479"/>
                </a:lnTo>
                <a:lnTo>
                  <a:pt x="8232" y="15409"/>
                </a:lnTo>
                <a:lnTo>
                  <a:pt x="8051" y="15258"/>
                </a:lnTo>
                <a:lnTo>
                  <a:pt x="7881" y="15097"/>
                </a:lnTo>
                <a:lnTo>
                  <a:pt x="7730" y="14936"/>
                </a:lnTo>
                <a:lnTo>
                  <a:pt x="7579" y="14765"/>
                </a:lnTo>
                <a:lnTo>
                  <a:pt x="7448" y="14584"/>
                </a:lnTo>
                <a:lnTo>
                  <a:pt x="7318" y="14393"/>
                </a:lnTo>
                <a:lnTo>
                  <a:pt x="7207" y="14192"/>
                </a:lnTo>
                <a:lnTo>
                  <a:pt x="7107" y="13981"/>
                </a:lnTo>
                <a:lnTo>
                  <a:pt x="6755" y="13127"/>
                </a:lnTo>
                <a:lnTo>
                  <a:pt x="6654" y="12916"/>
                </a:lnTo>
                <a:lnTo>
                  <a:pt x="6554" y="12705"/>
                </a:lnTo>
                <a:lnTo>
                  <a:pt x="6453" y="12504"/>
                </a:lnTo>
                <a:lnTo>
                  <a:pt x="6333" y="12303"/>
                </a:lnTo>
                <a:lnTo>
                  <a:pt x="6212" y="12122"/>
                </a:lnTo>
                <a:lnTo>
                  <a:pt x="6081" y="11941"/>
                </a:lnTo>
                <a:lnTo>
                  <a:pt x="5931" y="11770"/>
                </a:lnTo>
                <a:lnTo>
                  <a:pt x="5770" y="11619"/>
                </a:lnTo>
                <a:lnTo>
                  <a:pt x="5599" y="11469"/>
                </a:lnTo>
                <a:lnTo>
                  <a:pt x="5408" y="11348"/>
                </a:lnTo>
                <a:lnTo>
                  <a:pt x="5308" y="11288"/>
                </a:lnTo>
                <a:lnTo>
                  <a:pt x="5197" y="11238"/>
                </a:lnTo>
                <a:lnTo>
                  <a:pt x="5086" y="11187"/>
                </a:lnTo>
                <a:lnTo>
                  <a:pt x="4966" y="11137"/>
                </a:lnTo>
                <a:lnTo>
                  <a:pt x="4966" y="11137"/>
                </a:lnTo>
                <a:lnTo>
                  <a:pt x="4986" y="11258"/>
                </a:lnTo>
                <a:lnTo>
                  <a:pt x="5026" y="11368"/>
                </a:lnTo>
                <a:lnTo>
                  <a:pt x="5076" y="11479"/>
                </a:lnTo>
                <a:lnTo>
                  <a:pt x="5137" y="11589"/>
                </a:lnTo>
                <a:lnTo>
                  <a:pt x="5267" y="11800"/>
                </a:lnTo>
                <a:lnTo>
                  <a:pt x="5418" y="12011"/>
                </a:lnTo>
                <a:lnTo>
                  <a:pt x="5569" y="12222"/>
                </a:lnTo>
                <a:lnTo>
                  <a:pt x="5720" y="12444"/>
                </a:lnTo>
                <a:lnTo>
                  <a:pt x="5780" y="12554"/>
                </a:lnTo>
                <a:lnTo>
                  <a:pt x="5840" y="12665"/>
                </a:lnTo>
                <a:lnTo>
                  <a:pt x="5890" y="12785"/>
                </a:lnTo>
                <a:lnTo>
                  <a:pt x="5931" y="12906"/>
                </a:lnTo>
                <a:lnTo>
                  <a:pt x="6081" y="13429"/>
                </a:lnTo>
                <a:lnTo>
                  <a:pt x="6242" y="13981"/>
                </a:lnTo>
                <a:lnTo>
                  <a:pt x="6333" y="14253"/>
                </a:lnTo>
                <a:lnTo>
                  <a:pt x="6423" y="14514"/>
                </a:lnTo>
                <a:lnTo>
                  <a:pt x="6534" y="14775"/>
                </a:lnTo>
                <a:lnTo>
                  <a:pt x="6654" y="15017"/>
                </a:lnTo>
                <a:lnTo>
                  <a:pt x="6745" y="15157"/>
                </a:lnTo>
                <a:lnTo>
                  <a:pt x="6875" y="15328"/>
                </a:lnTo>
                <a:lnTo>
                  <a:pt x="7006" y="15519"/>
                </a:lnTo>
                <a:lnTo>
                  <a:pt x="7076" y="15630"/>
                </a:lnTo>
                <a:lnTo>
                  <a:pt x="7127" y="15730"/>
                </a:lnTo>
                <a:lnTo>
                  <a:pt x="7177" y="15831"/>
                </a:lnTo>
                <a:lnTo>
                  <a:pt x="7217" y="15931"/>
                </a:lnTo>
                <a:lnTo>
                  <a:pt x="7237" y="16032"/>
                </a:lnTo>
                <a:lnTo>
                  <a:pt x="7237" y="16132"/>
                </a:lnTo>
                <a:lnTo>
                  <a:pt x="7227" y="16172"/>
                </a:lnTo>
                <a:lnTo>
                  <a:pt x="7217" y="16213"/>
                </a:lnTo>
                <a:lnTo>
                  <a:pt x="7197" y="16263"/>
                </a:lnTo>
                <a:lnTo>
                  <a:pt x="7177" y="16303"/>
                </a:lnTo>
                <a:lnTo>
                  <a:pt x="7137" y="16333"/>
                </a:lnTo>
                <a:lnTo>
                  <a:pt x="7097" y="16373"/>
                </a:lnTo>
                <a:lnTo>
                  <a:pt x="7056" y="16404"/>
                </a:lnTo>
                <a:lnTo>
                  <a:pt x="6996" y="16434"/>
                </a:lnTo>
                <a:lnTo>
                  <a:pt x="6946" y="16454"/>
                </a:lnTo>
                <a:lnTo>
                  <a:pt x="6875" y="16474"/>
                </a:lnTo>
                <a:lnTo>
                  <a:pt x="6695" y="16504"/>
                </a:lnTo>
                <a:lnTo>
                  <a:pt x="6463" y="16534"/>
                </a:lnTo>
                <a:lnTo>
                  <a:pt x="6202" y="16544"/>
                </a:lnTo>
                <a:lnTo>
                  <a:pt x="5911" y="16544"/>
                </a:lnTo>
                <a:lnTo>
                  <a:pt x="5599" y="16534"/>
                </a:lnTo>
                <a:lnTo>
                  <a:pt x="5277" y="16514"/>
                </a:lnTo>
                <a:lnTo>
                  <a:pt x="4946" y="16484"/>
                </a:lnTo>
                <a:lnTo>
                  <a:pt x="4614" y="16444"/>
                </a:lnTo>
                <a:lnTo>
                  <a:pt x="4292" y="16404"/>
                </a:lnTo>
                <a:lnTo>
                  <a:pt x="3991" y="16343"/>
                </a:lnTo>
                <a:lnTo>
                  <a:pt x="3720" y="16273"/>
                </a:lnTo>
                <a:lnTo>
                  <a:pt x="3478" y="16193"/>
                </a:lnTo>
                <a:lnTo>
                  <a:pt x="3378" y="16152"/>
                </a:lnTo>
                <a:lnTo>
                  <a:pt x="3287" y="16112"/>
                </a:lnTo>
                <a:lnTo>
                  <a:pt x="3207" y="16062"/>
                </a:lnTo>
                <a:lnTo>
                  <a:pt x="3137" y="16012"/>
                </a:lnTo>
                <a:lnTo>
                  <a:pt x="3086" y="15961"/>
                </a:lnTo>
                <a:lnTo>
                  <a:pt x="3056" y="15911"/>
                </a:lnTo>
                <a:lnTo>
                  <a:pt x="3137" y="16082"/>
                </a:lnTo>
                <a:lnTo>
                  <a:pt x="3237" y="16233"/>
                </a:lnTo>
                <a:lnTo>
                  <a:pt x="3338" y="16373"/>
                </a:lnTo>
                <a:lnTo>
                  <a:pt x="3438" y="16494"/>
                </a:lnTo>
                <a:lnTo>
                  <a:pt x="3539" y="16605"/>
                </a:lnTo>
                <a:lnTo>
                  <a:pt x="3649" y="16695"/>
                </a:lnTo>
                <a:lnTo>
                  <a:pt x="3760" y="16776"/>
                </a:lnTo>
                <a:lnTo>
                  <a:pt x="3880" y="16846"/>
                </a:lnTo>
                <a:lnTo>
                  <a:pt x="4001" y="16906"/>
                </a:lnTo>
                <a:lnTo>
                  <a:pt x="4122" y="16956"/>
                </a:lnTo>
                <a:lnTo>
                  <a:pt x="4242" y="16997"/>
                </a:lnTo>
                <a:lnTo>
                  <a:pt x="4373" y="17037"/>
                </a:lnTo>
                <a:lnTo>
                  <a:pt x="4493" y="17057"/>
                </a:lnTo>
                <a:lnTo>
                  <a:pt x="4634" y="17077"/>
                </a:lnTo>
                <a:lnTo>
                  <a:pt x="4895" y="17097"/>
                </a:lnTo>
                <a:lnTo>
                  <a:pt x="5177" y="17107"/>
                </a:lnTo>
                <a:lnTo>
                  <a:pt x="5750" y="17107"/>
                </a:lnTo>
                <a:lnTo>
                  <a:pt x="6041" y="17117"/>
                </a:lnTo>
                <a:lnTo>
                  <a:pt x="6333" y="17137"/>
                </a:lnTo>
                <a:lnTo>
                  <a:pt x="6483" y="17147"/>
                </a:lnTo>
                <a:lnTo>
                  <a:pt x="6624" y="17178"/>
                </a:lnTo>
                <a:lnTo>
                  <a:pt x="6775" y="17208"/>
                </a:lnTo>
                <a:lnTo>
                  <a:pt x="6926" y="17238"/>
                </a:lnTo>
                <a:lnTo>
                  <a:pt x="7066" y="17288"/>
                </a:lnTo>
                <a:lnTo>
                  <a:pt x="7217" y="17338"/>
                </a:lnTo>
                <a:lnTo>
                  <a:pt x="7418" y="17429"/>
                </a:lnTo>
                <a:lnTo>
                  <a:pt x="7599" y="17519"/>
                </a:lnTo>
                <a:lnTo>
                  <a:pt x="7750" y="17600"/>
                </a:lnTo>
                <a:lnTo>
                  <a:pt x="7870" y="17690"/>
                </a:lnTo>
                <a:lnTo>
                  <a:pt x="7971" y="17771"/>
                </a:lnTo>
                <a:lnTo>
                  <a:pt x="8041" y="17851"/>
                </a:lnTo>
                <a:lnTo>
                  <a:pt x="8092" y="17921"/>
                </a:lnTo>
                <a:lnTo>
                  <a:pt x="8122" y="18002"/>
                </a:lnTo>
                <a:lnTo>
                  <a:pt x="8142" y="18072"/>
                </a:lnTo>
                <a:lnTo>
                  <a:pt x="8132" y="18142"/>
                </a:lnTo>
                <a:lnTo>
                  <a:pt x="8112" y="18213"/>
                </a:lnTo>
                <a:lnTo>
                  <a:pt x="8071" y="18283"/>
                </a:lnTo>
                <a:lnTo>
                  <a:pt x="8011" y="18354"/>
                </a:lnTo>
                <a:lnTo>
                  <a:pt x="7951" y="18414"/>
                </a:lnTo>
                <a:lnTo>
                  <a:pt x="7870" y="18484"/>
                </a:lnTo>
                <a:lnTo>
                  <a:pt x="7780" y="18544"/>
                </a:lnTo>
                <a:lnTo>
                  <a:pt x="7569" y="18675"/>
                </a:lnTo>
                <a:lnTo>
                  <a:pt x="7338" y="18796"/>
                </a:lnTo>
                <a:lnTo>
                  <a:pt x="6825" y="19047"/>
                </a:lnTo>
                <a:lnTo>
                  <a:pt x="6564" y="19168"/>
                </a:lnTo>
                <a:lnTo>
                  <a:pt x="6313" y="19288"/>
                </a:lnTo>
                <a:lnTo>
                  <a:pt x="6091" y="19409"/>
                </a:lnTo>
                <a:lnTo>
                  <a:pt x="5930" y="19519"/>
                </a:lnTo>
                <a:lnTo>
                  <a:pt x="5961" y="19519"/>
                </a:lnTo>
                <a:lnTo>
                  <a:pt x="6061" y="19509"/>
                </a:lnTo>
                <a:lnTo>
                  <a:pt x="6202" y="19519"/>
                </a:lnTo>
                <a:lnTo>
                  <a:pt x="6343" y="19529"/>
                </a:lnTo>
                <a:lnTo>
                  <a:pt x="6644" y="19550"/>
                </a:lnTo>
                <a:lnTo>
                  <a:pt x="6765" y="19560"/>
                </a:lnTo>
                <a:lnTo>
                  <a:pt x="6845" y="19550"/>
                </a:lnTo>
                <a:lnTo>
                  <a:pt x="7127" y="19509"/>
                </a:lnTo>
                <a:lnTo>
                  <a:pt x="7398" y="19459"/>
                </a:lnTo>
                <a:lnTo>
                  <a:pt x="7941" y="19328"/>
                </a:lnTo>
                <a:lnTo>
                  <a:pt x="8202" y="19268"/>
                </a:lnTo>
                <a:lnTo>
                  <a:pt x="8453" y="19218"/>
                </a:lnTo>
                <a:lnTo>
                  <a:pt x="8705" y="19168"/>
                </a:lnTo>
                <a:lnTo>
                  <a:pt x="8946" y="19137"/>
                </a:lnTo>
                <a:lnTo>
                  <a:pt x="9197" y="19127"/>
                </a:lnTo>
                <a:lnTo>
                  <a:pt x="9448" y="19127"/>
                </a:lnTo>
                <a:lnTo>
                  <a:pt x="9700" y="19148"/>
                </a:lnTo>
                <a:lnTo>
                  <a:pt x="9961" y="19188"/>
                </a:lnTo>
                <a:lnTo>
                  <a:pt x="10082" y="19228"/>
                </a:lnTo>
                <a:lnTo>
                  <a:pt x="10222" y="19288"/>
                </a:lnTo>
                <a:lnTo>
                  <a:pt x="10383" y="19379"/>
                </a:lnTo>
                <a:lnTo>
                  <a:pt x="10564" y="19479"/>
                </a:lnTo>
                <a:lnTo>
                  <a:pt x="10755" y="19600"/>
                </a:lnTo>
                <a:lnTo>
                  <a:pt x="10956" y="19741"/>
                </a:lnTo>
                <a:lnTo>
                  <a:pt x="11388" y="20062"/>
                </a:lnTo>
                <a:lnTo>
                  <a:pt x="11871" y="20444"/>
                </a:lnTo>
                <a:lnTo>
                  <a:pt x="12363" y="20856"/>
                </a:lnTo>
                <a:lnTo>
                  <a:pt x="12876" y="21308"/>
                </a:lnTo>
                <a:lnTo>
                  <a:pt x="13388" y="21761"/>
                </a:lnTo>
                <a:lnTo>
                  <a:pt x="13891" y="22223"/>
                </a:lnTo>
                <a:lnTo>
                  <a:pt x="14363" y="22675"/>
                </a:lnTo>
                <a:lnTo>
                  <a:pt x="14816" y="23108"/>
                </a:lnTo>
                <a:lnTo>
                  <a:pt x="15208" y="23510"/>
                </a:lnTo>
                <a:lnTo>
                  <a:pt x="15559" y="23861"/>
                </a:lnTo>
                <a:lnTo>
                  <a:pt x="15831" y="24153"/>
                </a:lnTo>
                <a:lnTo>
                  <a:pt x="16032" y="24384"/>
                </a:lnTo>
                <a:lnTo>
                  <a:pt x="16092" y="24464"/>
                </a:lnTo>
                <a:lnTo>
                  <a:pt x="16142" y="24525"/>
                </a:lnTo>
                <a:lnTo>
                  <a:pt x="16193" y="24645"/>
                </a:lnTo>
                <a:lnTo>
                  <a:pt x="16243" y="24756"/>
                </a:lnTo>
                <a:lnTo>
                  <a:pt x="16273" y="24887"/>
                </a:lnTo>
                <a:lnTo>
                  <a:pt x="16293" y="25007"/>
                </a:lnTo>
                <a:lnTo>
                  <a:pt x="16303" y="25138"/>
                </a:lnTo>
                <a:lnTo>
                  <a:pt x="16293" y="25268"/>
                </a:lnTo>
                <a:lnTo>
                  <a:pt x="16283" y="25409"/>
                </a:lnTo>
                <a:lnTo>
                  <a:pt x="16273" y="25540"/>
                </a:lnTo>
                <a:lnTo>
                  <a:pt x="16213" y="25811"/>
                </a:lnTo>
                <a:lnTo>
                  <a:pt x="16142" y="26073"/>
                </a:lnTo>
                <a:lnTo>
                  <a:pt x="15992" y="26555"/>
                </a:lnTo>
                <a:lnTo>
                  <a:pt x="15921" y="26746"/>
                </a:lnTo>
                <a:lnTo>
                  <a:pt x="15851" y="26927"/>
                </a:lnTo>
                <a:lnTo>
                  <a:pt x="15770" y="27108"/>
                </a:lnTo>
                <a:lnTo>
                  <a:pt x="15680" y="27279"/>
                </a:lnTo>
                <a:lnTo>
                  <a:pt x="15579" y="27439"/>
                </a:lnTo>
                <a:lnTo>
                  <a:pt x="15469" y="27590"/>
                </a:lnTo>
                <a:lnTo>
                  <a:pt x="15358" y="27741"/>
                </a:lnTo>
                <a:lnTo>
                  <a:pt x="15238" y="27882"/>
                </a:lnTo>
                <a:lnTo>
                  <a:pt x="15117" y="28012"/>
                </a:lnTo>
                <a:lnTo>
                  <a:pt x="14986" y="28143"/>
                </a:lnTo>
                <a:lnTo>
                  <a:pt x="14846" y="28264"/>
                </a:lnTo>
                <a:lnTo>
                  <a:pt x="14705" y="28384"/>
                </a:lnTo>
                <a:lnTo>
                  <a:pt x="14564" y="28485"/>
                </a:lnTo>
                <a:lnTo>
                  <a:pt x="14414" y="28595"/>
                </a:lnTo>
                <a:lnTo>
                  <a:pt x="14253" y="28696"/>
                </a:lnTo>
                <a:lnTo>
                  <a:pt x="14092" y="28786"/>
                </a:lnTo>
                <a:lnTo>
                  <a:pt x="13760" y="28957"/>
                </a:lnTo>
                <a:lnTo>
                  <a:pt x="13419" y="29118"/>
                </a:lnTo>
                <a:lnTo>
                  <a:pt x="13067" y="29249"/>
                </a:lnTo>
                <a:lnTo>
                  <a:pt x="12705" y="29379"/>
                </a:lnTo>
                <a:lnTo>
                  <a:pt x="12333" y="29480"/>
                </a:lnTo>
                <a:lnTo>
                  <a:pt x="11961" y="29580"/>
                </a:lnTo>
                <a:lnTo>
                  <a:pt x="11589" y="29661"/>
                </a:lnTo>
                <a:lnTo>
                  <a:pt x="11227" y="29741"/>
                </a:lnTo>
                <a:lnTo>
                  <a:pt x="11016" y="29731"/>
                </a:lnTo>
                <a:lnTo>
                  <a:pt x="10805" y="29711"/>
                </a:lnTo>
                <a:lnTo>
                  <a:pt x="10604" y="29671"/>
                </a:lnTo>
                <a:lnTo>
                  <a:pt x="10403" y="29610"/>
                </a:lnTo>
                <a:lnTo>
                  <a:pt x="10202" y="29540"/>
                </a:lnTo>
                <a:lnTo>
                  <a:pt x="10001" y="29460"/>
                </a:lnTo>
                <a:lnTo>
                  <a:pt x="9810" y="29359"/>
                </a:lnTo>
                <a:lnTo>
                  <a:pt x="9619" y="29249"/>
                </a:lnTo>
                <a:lnTo>
                  <a:pt x="9418" y="29138"/>
                </a:lnTo>
                <a:lnTo>
                  <a:pt x="9227" y="29007"/>
                </a:lnTo>
                <a:lnTo>
                  <a:pt x="9036" y="28867"/>
                </a:lnTo>
                <a:lnTo>
                  <a:pt x="8855" y="28726"/>
                </a:lnTo>
                <a:lnTo>
                  <a:pt x="8664" y="28565"/>
                </a:lnTo>
                <a:lnTo>
                  <a:pt x="8484" y="28414"/>
                </a:lnTo>
                <a:lnTo>
                  <a:pt x="8122" y="28083"/>
                </a:lnTo>
                <a:lnTo>
                  <a:pt x="7760" y="27731"/>
                </a:lnTo>
                <a:lnTo>
                  <a:pt x="7408" y="27379"/>
                </a:lnTo>
                <a:lnTo>
                  <a:pt x="6735" y="26686"/>
                </a:lnTo>
                <a:lnTo>
                  <a:pt x="6403" y="26364"/>
                </a:lnTo>
                <a:lnTo>
                  <a:pt x="6071" y="26052"/>
                </a:lnTo>
                <a:lnTo>
                  <a:pt x="5760" y="25781"/>
                </a:lnTo>
                <a:lnTo>
                  <a:pt x="5599" y="25660"/>
                </a:lnTo>
                <a:lnTo>
                  <a:pt x="5448" y="25540"/>
                </a:lnTo>
                <a:lnTo>
                  <a:pt x="5107" y="25309"/>
                </a:lnTo>
                <a:lnTo>
                  <a:pt x="4805" y="25078"/>
                </a:lnTo>
                <a:lnTo>
                  <a:pt x="4514" y="24856"/>
                </a:lnTo>
                <a:lnTo>
                  <a:pt x="4252" y="24635"/>
                </a:lnTo>
                <a:lnTo>
                  <a:pt x="4122" y="24515"/>
                </a:lnTo>
                <a:lnTo>
                  <a:pt x="4001" y="24384"/>
                </a:lnTo>
                <a:lnTo>
                  <a:pt x="3870" y="24243"/>
                </a:lnTo>
                <a:lnTo>
                  <a:pt x="3750" y="24103"/>
                </a:lnTo>
                <a:lnTo>
                  <a:pt x="3629" y="23942"/>
                </a:lnTo>
                <a:lnTo>
                  <a:pt x="3498" y="23781"/>
                </a:lnTo>
                <a:lnTo>
                  <a:pt x="3378" y="23600"/>
                </a:lnTo>
                <a:lnTo>
                  <a:pt x="3247" y="23399"/>
                </a:lnTo>
                <a:lnTo>
                  <a:pt x="2855" y="22766"/>
                </a:lnTo>
                <a:lnTo>
                  <a:pt x="2463" y="22123"/>
                </a:lnTo>
                <a:lnTo>
                  <a:pt x="2262" y="21811"/>
                </a:lnTo>
                <a:lnTo>
                  <a:pt x="2051" y="21509"/>
                </a:lnTo>
                <a:lnTo>
                  <a:pt x="1830" y="21208"/>
                </a:lnTo>
                <a:lnTo>
                  <a:pt x="1609" y="20916"/>
                </a:lnTo>
                <a:lnTo>
                  <a:pt x="1609" y="20916"/>
                </a:lnTo>
                <a:lnTo>
                  <a:pt x="1629" y="20947"/>
                </a:lnTo>
                <a:lnTo>
                  <a:pt x="1639" y="20987"/>
                </a:lnTo>
                <a:lnTo>
                  <a:pt x="1669" y="21097"/>
                </a:lnTo>
                <a:lnTo>
                  <a:pt x="1689" y="21228"/>
                </a:lnTo>
                <a:lnTo>
                  <a:pt x="1709" y="21369"/>
                </a:lnTo>
                <a:lnTo>
                  <a:pt x="1750" y="21670"/>
                </a:lnTo>
                <a:lnTo>
                  <a:pt x="1770" y="21791"/>
                </a:lnTo>
                <a:lnTo>
                  <a:pt x="1800" y="21891"/>
                </a:lnTo>
                <a:lnTo>
                  <a:pt x="1850" y="22022"/>
                </a:lnTo>
                <a:lnTo>
                  <a:pt x="1920" y="22153"/>
                </a:lnTo>
                <a:lnTo>
                  <a:pt x="2051" y="22404"/>
                </a:lnTo>
                <a:lnTo>
                  <a:pt x="2192" y="22655"/>
                </a:lnTo>
                <a:lnTo>
                  <a:pt x="2322" y="22917"/>
                </a:lnTo>
                <a:lnTo>
                  <a:pt x="2403" y="23087"/>
                </a:lnTo>
                <a:lnTo>
                  <a:pt x="2493" y="23299"/>
                </a:lnTo>
                <a:lnTo>
                  <a:pt x="2574" y="23540"/>
                </a:lnTo>
                <a:lnTo>
                  <a:pt x="2604" y="23660"/>
                </a:lnTo>
                <a:lnTo>
                  <a:pt x="2624" y="23791"/>
                </a:lnTo>
                <a:lnTo>
                  <a:pt x="2634" y="23902"/>
                </a:lnTo>
                <a:lnTo>
                  <a:pt x="2634" y="24022"/>
                </a:lnTo>
                <a:lnTo>
                  <a:pt x="2624" y="24133"/>
                </a:lnTo>
                <a:lnTo>
                  <a:pt x="2584" y="24223"/>
                </a:lnTo>
                <a:lnTo>
                  <a:pt x="2564" y="24273"/>
                </a:lnTo>
                <a:lnTo>
                  <a:pt x="2534" y="24314"/>
                </a:lnTo>
                <a:lnTo>
                  <a:pt x="2503" y="24344"/>
                </a:lnTo>
                <a:lnTo>
                  <a:pt x="2463" y="24384"/>
                </a:lnTo>
                <a:lnTo>
                  <a:pt x="2413" y="24414"/>
                </a:lnTo>
                <a:lnTo>
                  <a:pt x="2363" y="24434"/>
                </a:lnTo>
                <a:lnTo>
                  <a:pt x="2302" y="24454"/>
                </a:lnTo>
                <a:lnTo>
                  <a:pt x="2242" y="24474"/>
                </a:lnTo>
                <a:lnTo>
                  <a:pt x="2182" y="24485"/>
                </a:lnTo>
                <a:lnTo>
                  <a:pt x="2111" y="24485"/>
                </a:lnTo>
                <a:lnTo>
                  <a:pt x="1981" y="24464"/>
                </a:lnTo>
                <a:lnTo>
                  <a:pt x="1840" y="24434"/>
                </a:lnTo>
                <a:lnTo>
                  <a:pt x="1689" y="24384"/>
                </a:lnTo>
                <a:lnTo>
                  <a:pt x="1538" y="24314"/>
                </a:lnTo>
                <a:lnTo>
                  <a:pt x="1388" y="24233"/>
                </a:lnTo>
                <a:lnTo>
                  <a:pt x="1237" y="24143"/>
                </a:lnTo>
                <a:lnTo>
                  <a:pt x="1076" y="24032"/>
                </a:lnTo>
                <a:lnTo>
                  <a:pt x="935" y="23932"/>
                </a:lnTo>
                <a:lnTo>
                  <a:pt x="785" y="23811"/>
                </a:lnTo>
                <a:lnTo>
                  <a:pt x="523" y="23590"/>
                </a:lnTo>
                <a:lnTo>
                  <a:pt x="292" y="23379"/>
                </a:lnTo>
                <a:lnTo>
                  <a:pt x="111" y="23188"/>
                </a:lnTo>
                <a:lnTo>
                  <a:pt x="312" y="23530"/>
                </a:lnTo>
                <a:lnTo>
                  <a:pt x="493" y="23841"/>
                </a:lnTo>
                <a:lnTo>
                  <a:pt x="684" y="24113"/>
                </a:lnTo>
                <a:lnTo>
                  <a:pt x="865" y="24354"/>
                </a:lnTo>
                <a:lnTo>
                  <a:pt x="1046" y="24565"/>
                </a:lnTo>
                <a:lnTo>
                  <a:pt x="1237" y="24756"/>
                </a:lnTo>
                <a:lnTo>
                  <a:pt x="1438" y="24917"/>
                </a:lnTo>
                <a:lnTo>
                  <a:pt x="1639" y="25067"/>
                </a:lnTo>
                <a:lnTo>
                  <a:pt x="1850" y="25188"/>
                </a:lnTo>
                <a:lnTo>
                  <a:pt x="2071" y="25299"/>
                </a:lnTo>
                <a:lnTo>
                  <a:pt x="2312" y="25389"/>
                </a:lnTo>
                <a:lnTo>
                  <a:pt x="2574" y="25480"/>
                </a:lnTo>
                <a:lnTo>
                  <a:pt x="2845" y="25550"/>
                </a:lnTo>
                <a:lnTo>
                  <a:pt x="3147" y="25620"/>
                </a:lnTo>
                <a:lnTo>
                  <a:pt x="3468" y="25681"/>
                </a:lnTo>
                <a:lnTo>
                  <a:pt x="3810" y="25741"/>
                </a:lnTo>
                <a:lnTo>
                  <a:pt x="3900" y="25761"/>
                </a:lnTo>
                <a:lnTo>
                  <a:pt x="3991" y="25791"/>
                </a:lnTo>
                <a:lnTo>
                  <a:pt x="4101" y="25841"/>
                </a:lnTo>
                <a:lnTo>
                  <a:pt x="4212" y="25902"/>
                </a:lnTo>
                <a:lnTo>
                  <a:pt x="4473" y="26052"/>
                </a:lnTo>
                <a:lnTo>
                  <a:pt x="4755" y="26233"/>
                </a:lnTo>
                <a:lnTo>
                  <a:pt x="5056" y="26454"/>
                </a:lnTo>
                <a:lnTo>
                  <a:pt x="5368" y="26696"/>
                </a:lnTo>
                <a:lnTo>
                  <a:pt x="5700" y="26967"/>
                </a:lnTo>
                <a:lnTo>
                  <a:pt x="6021" y="27238"/>
                </a:lnTo>
                <a:lnTo>
                  <a:pt x="6343" y="27530"/>
                </a:lnTo>
                <a:lnTo>
                  <a:pt x="6644" y="27811"/>
                </a:lnTo>
                <a:lnTo>
                  <a:pt x="6936" y="28093"/>
                </a:lnTo>
                <a:lnTo>
                  <a:pt x="7207" y="28374"/>
                </a:lnTo>
                <a:lnTo>
                  <a:pt x="7438" y="28625"/>
                </a:lnTo>
                <a:lnTo>
                  <a:pt x="7639" y="28857"/>
                </a:lnTo>
                <a:lnTo>
                  <a:pt x="7800" y="29058"/>
                </a:lnTo>
                <a:lnTo>
                  <a:pt x="7860" y="29148"/>
                </a:lnTo>
                <a:lnTo>
                  <a:pt x="7901" y="29229"/>
                </a:lnTo>
                <a:lnTo>
                  <a:pt x="7961" y="29359"/>
                </a:lnTo>
                <a:lnTo>
                  <a:pt x="7991" y="29480"/>
                </a:lnTo>
                <a:lnTo>
                  <a:pt x="8001" y="29530"/>
                </a:lnTo>
                <a:lnTo>
                  <a:pt x="8001" y="29580"/>
                </a:lnTo>
                <a:lnTo>
                  <a:pt x="7991" y="29641"/>
                </a:lnTo>
                <a:lnTo>
                  <a:pt x="7981" y="29681"/>
                </a:lnTo>
                <a:lnTo>
                  <a:pt x="7931" y="29771"/>
                </a:lnTo>
                <a:lnTo>
                  <a:pt x="7870" y="29862"/>
                </a:lnTo>
                <a:lnTo>
                  <a:pt x="7790" y="29932"/>
                </a:lnTo>
                <a:lnTo>
                  <a:pt x="7690" y="30002"/>
                </a:lnTo>
                <a:lnTo>
                  <a:pt x="7569" y="30063"/>
                </a:lnTo>
                <a:lnTo>
                  <a:pt x="7438" y="30113"/>
                </a:lnTo>
                <a:lnTo>
                  <a:pt x="7288" y="30153"/>
                </a:lnTo>
                <a:lnTo>
                  <a:pt x="7127" y="30193"/>
                </a:lnTo>
                <a:lnTo>
                  <a:pt x="6966" y="30224"/>
                </a:lnTo>
                <a:lnTo>
                  <a:pt x="6785" y="30254"/>
                </a:lnTo>
                <a:lnTo>
                  <a:pt x="6403" y="30294"/>
                </a:lnTo>
                <a:lnTo>
                  <a:pt x="6011" y="30324"/>
                </a:lnTo>
                <a:lnTo>
                  <a:pt x="5619" y="30334"/>
                </a:lnTo>
                <a:lnTo>
                  <a:pt x="5227" y="30334"/>
                </a:lnTo>
                <a:lnTo>
                  <a:pt x="4855" y="30324"/>
                </a:lnTo>
                <a:lnTo>
                  <a:pt x="4222" y="30294"/>
                </a:lnTo>
                <a:lnTo>
                  <a:pt x="3810" y="30264"/>
                </a:lnTo>
                <a:lnTo>
                  <a:pt x="3559" y="30254"/>
                </a:lnTo>
                <a:lnTo>
                  <a:pt x="3317" y="30213"/>
                </a:lnTo>
                <a:lnTo>
                  <a:pt x="3086" y="30163"/>
                </a:lnTo>
                <a:lnTo>
                  <a:pt x="2845" y="30113"/>
                </a:lnTo>
                <a:lnTo>
                  <a:pt x="2614" y="30043"/>
                </a:lnTo>
                <a:lnTo>
                  <a:pt x="2393" y="29972"/>
                </a:lnTo>
                <a:lnTo>
                  <a:pt x="1941" y="29822"/>
                </a:lnTo>
                <a:lnTo>
                  <a:pt x="1488" y="29671"/>
                </a:lnTo>
                <a:lnTo>
                  <a:pt x="1267" y="29600"/>
                </a:lnTo>
                <a:lnTo>
                  <a:pt x="1036" y="29540"/>
                </a:lnTo>
                <a:lnTo>
                  <a:pt x="815" y="29490"/>
                </a:lnTo>
                <a:lnTo>
                  <a:pt x="584" y="29450"/>
                </a:lnTo>
                <a:lnTo>
                  <a:pt x="342" y="29419"/>
                </a:lnTo>
                <a:lnTo>
                  <a:pt x="111" y="29409"/>
                </a:lnTo>
                <a:lnTo>
                  <a:pt x="192" y="29500"/>
                </a:lnTo>
                <a:lnTo>
                  <a:pt x="282" y="29600"/>
                </a:lnTo>
                <a:lnTo>
                  <a:pt x="403" y="29681"/>
                </a:lnTo>
                <a:lnTo>
                  <a:pt x="543" y="29771"/>
                </a:lnTo>
                <a:lnTo>
                  <a:pt x="694" y="29852"/>
                </a:lnTo>
                <a:lnTo>
                  <a:pt x="855" y="29932"/>
                </a:lnTo>
                <a:lnTo>
                  <a:pt x="1036" y="30012"/>
                </a:lnTo>
                <a:lnTo>
                  <a:pt x="1227" y="30093"/>
                </a:lnTo>
                <a:lnTo>
                  <a:pt x="1629" y="30234"/>
                </a:lnTo>
                <a:lnTo>
                  <a:pt x="2061" y="30384"/>
                </a:lnTo>
                <a:lnTo>
                  <a:pt x="2956" y="30656"/>
                </a:lnTo>
                <a:lnTo>
                  <a:pt x="3398" y="30786"/>
                </a:lnTo>
                <a:lnTo>
                  <a:pt x="3810" y="30927"/>
                </a:lnTo>
                <a:lnTo>
                  <a:pt x="4182" y="31068"/>
                </a:lnTo>
                <a:lnTo>
                  <a:pt x="4363" y="31138"/>
                </a:lnTo>
                <a:lnTo>
                  <a:pt x="4514" y="31209"/>
                </a:lnTo>
                <a:lnTo>
                  <a:pt x="4664" y="31289"/>
                </a:lnTo>
                <a:lnTo>
                  <a:pt x="4785" y="31359"/>
                </a:lnTo>
                <a:lnTo>
                  <a:pt x="4895" y="31440"/>
                </a:lnTo>
                <a:lnTo>
                  <a:pt x="4986" y="31520"/>
                </a:lnTo>
                <a:lnTo>
                  <a:pt x="5056" y="31601"/>
                </a:lnTo>
                <a:lnTo>
                  <a:pt x="5096" y="31691"/>
                </a:lnTo>
                <a:lnTo>
                  <a:pt x="5117" y="31731"/>
                </a:lnTo>
                <a:lnTo>
                  <a:pt x="5117" y="31781"/>
                </a:lnTo>
                <a:lnTo>
                  <a:pt x="5117" y="31832"/>
                </a:lnTo>
                <a:lnTo>
                  <a:pt x="5117" y="31872"/>
                </a:lnTo>
                <a:lnTo>
                  <a:pt x="5086" y="31942"/>
                </a:lnTo>
                <a:lnTo>
                  <a:pt x="5046" y="32023"/>
                </a:lnTo>
                <a:lnTo>
                  <a:pt x="4976" y="32093"/>
                </a:lnTo>
                <a:lnTo>
                  <a:pt x="4885" y="32173"/>
                </a:lnTo>
                <a:lnTo>
                  <a:pt x="4775" y="32254"/>
                </a:lnTo>
                <a:lnTo>
                  <a:pt x="4654" y="32334"/>
                </a:lnTo>
                <a:lnTo>
                  <a:pt x="4514" y="32415"/>
                </a:lnTo>
                <a:lnTo>
                  <a:pt x="4363" y="32495"/>
                </a:lnTo>
                <a:lnTo>
                  <a:pt x="4021" y="32666"/>
                </a:lnTo>
                <a:lnTo>
                  <a:pt x="3639" y="32827"/>
                </a:lnTo>
                <a:lnTo>
                  <a:pt x="3227" y="32998"/>
                </a:lnTo>
                <a:lnTo>
                  <a:pt x="2795" y="33168"/>
                </a:lnTo>
                <a:lnTo>
                  <a:pt x="1920" y="33490"/>
                </a:lnTo>
                <a:lnTo>
                  <a:pt x="1106" y="33792"/>
                </a:lnTo>
                <a:lnTo>
                  <a:pt x="744" y="33932"/>
                </a:lnTo>
                <a:lnTo>
                  <a:pt x="433" y="34063"/>
                </a:lnTo>
                <a:lnTo>
                  <a:pt x="182" y="34184"/>
                </a:lnTo>
                <a:lnTo>
                  <a:pt x="81" y="34234"/>
                </a:lnTo>
                <a:lnTo>
                  <a:pt x="1" y="34284"/>
                </a:lnTo>
                <a:lnTo>
                  <a:pt x="724" y="34184"/>
                </a:lnTo>
                <a:lnTo>
                  <a:pt x="1488" y="34063"/>
                </a:lnTo>
                <a:lnTo>
                  <a:pt x="2272" y="33922"/>
                </a:lnTo>
                <a:lnTo>
                  <a:pt x="2664" y="33842"/>
                </a:lnTo>
                <a:lnTo>
                  <a:pt x="3066" y="33761"/>
                </a:lnTo>
                <a:lnTo>
                  <a:pt x="3458" y="33661"/>
                </a:lnTo>
                <a:lnTo>
                  <a:pt x="3850" y="33560"/>
                </a:lnTo>
                <a:lnTo>
                  <a:pt x="4232" y="33450"/>
                </a:lnTo>
                <a:lnTo>
                  <a:pt x="4604" y="33339"/>
                </a:lnTo>
                <a:lnTo>
                  <a:pt x="4976" y="33209"/>
                </a:lnTo>
                <a:lnTo>
                  <a:pt x="5328" y="33068"/>
                </a:lnTo>
                <a:lnTo>
                  <a:pt x="5679" y="32917"/>
                </a:lnTo>
                <a:lnTo>
                  <a:pt x="6001" y="32756"/>
                </a:lnTo>
                <a:lnTo>
                  <a:pt x="6202" y="32656"/>
                </a:lnTo>
                <a:lnTo>
                  <a:pt x="6393" y="32535"/>
                </a:lnTo>
                <a:lnTo>
                  <a:pt x="6775" y="32294"/>
                </a:lnTo>
                <a:lnTo>
                  <a:pt x="7519" y="31791"/>
                </a:lnTo>
                <a:lnTo>
                  <a:pt x="7901" y="31540"/>
                </a:lnTo>
                <a:lnTo>
                  <a:pt x="8102" y="31430"/>
                </a:lnTo>
                <a:lnTo>
                  <a:pt x="8293" y="31319"/>
                </a:lnTo>
                <a:lnTo>
                  <a:pt x="8494" y="31219"/>
                </a:lnTo>
                <a:lnTo>
                  <a:pt x="8705" y="31128"/>
                </a:lnTo>
                <a:lnTo>
                  <a:pt x="8916" y="31058"/>
                </a:lnTo>
                <a:lnTo>
                  <a:pt x="9127" y="30987"/>
                </a:lnTo>
                <a:lnTo>
                  <a:pt x="9308" y="30947"/>
                </a:lnTo>
                <a:lnTo>
                  <a:pt x="9479" y="30917"/>
                </a:lnTo>
                <a:lnTo>
                  <a:pt x="9649" y="30907"/>
                </a:lnTo>
                <a:lnTo>
                  <a:pt x="9740" y="30907"/>
                </a:lnTo>
                <a:lnTo>
                  <a:pt x="9820" y="30917"/>
                </a:lnTo>
                <a:lnTo>
                  <a:pt x="9891" y="30937"/>
                </a:lnTo>
                <a:lnTo>
                  <a:pt x="9971" y="30957"/>
                </a:lnTo>
                <a:lnTo>
                  <a:pt x="10041" y="30987"/>
                </a:lnTo>
                <a:lnTo>
                  <a:pt x="10112" y="31028"/>
                </a:lnTo>
                <a:lnTo>
                  <a:pt x="10182" y="31078"/>
                </a:lnTo>
                <a:lnTo>
                  <a:pt x="10253" y="31128"/>
                </a:lnTo>
                <a:lnTo>
                  <a:pt x="10313" y="31198"/>
                </a:lnTo>
                <a:lnTo>
                  <a:pt x="10373" y="31279"/>
                </a:lnTo>
                <a:lnTo>
                  <a:pt x="10423" y="31359"/>
                </a:lnTo>
                <a:lnTo>
                  <a:pt x="10464" y="31430"/>
                </a:lnTo>
                <a:lnTo>
                  <a:pt x="10504" y="31510"/>
                </a:lnTo>
                <a:lnTo>
                  <a:pt x="10534" y="31580"/>
                </a:lnTo>
                <a:lnTo>
                  <a:pt x="10564" y="31731"/>
                </a:lnTo>
                <a:lnTo>
                  <a:pt x="10584" y="31872"/>
                </a:lnTo>
                <a:lnTo>
                  <a:pt x="10574" y="32013"/>
                </a:lnTo>
                <a:lnTo>
                  <a:pt x="10544" y="32153"/>
                </a:lnTo>
                <a:lnTo>
                  <a:pt x="10504" y="32294"/>
                </a:lnTo>
                <a:lnTo>
                  <a:pt x="10454" y="32435"/>
                </a:lnTo>
                <a:lnTo>
                  <a:pt x="10393" y="32575"/>
                </a:lnTo>
                <a:lnTo>
                  <a:pt x="10323" y="32706"/>
                </a:lnTo>
                <a:lnTo>
                  <a:pt x="10172" y="32988"/>
                </a:lnTo>
                <a:lnTo>
                  <a:pt x="10021" y="33259"/>
                </a:lnTo>
                <a:lnTo>
                  <a:pt x="9961" y="33390"/>
                </a:lnTo>
                <a:lnTo>
                  <a:pt x="9901" y="33530"/>
                </a:lnTo>
                <a:lnTo>
                  <a:pt x="9830" y="33721"/>
                </a:lnTo>
                <a:lnTo>
                  <a:pt x="9770" y="33922"/>
                </a:lnTo>
                <a:lnTo>
                  <a:pt x="9670" y="34334"/>
                </a:lnTo>
                <a:lnTo>
                  <a:pt x="9569" y="34777"/>
                </a:lnTo>
                <a:lnTo>
                  <a:pt x="9499" y="35229"/>
                </a:lnTo>
                <a:lnTo>
                  <a:pt x="9438" y="35671"/>
                </a:lnTo>
                <a:lnTo>
                  <a:pt x="9388" y="36113"/>
                </a:lnTo>
                <a:lnTo>
                  <a:pt x="9358" y="36525"/>
                </a:lnTo>
                <a:lnTo>
                  <a:pt x="9338" y="36907"/>
                </a:lnTo>
                <a:lnTo>
                  <a:pt x="9660" y="36204"/>
                </a:lnTo>
                <a:lnTo>
                  <a:pt x="9820" y="35842"/>
                </a:lnTo>
                <a:lnTo>
                  <a:pt x="9891" y="35661"/>
                </a:lnTo>
                <a:lnTo>
                  <a:pt x="9951" y="35480"/>
                </a:lnTo>
                <a:lnTo>
                  <a:pt x="10011" y="35269"/>
                </a:lnTo>
                <a:lnTo>
                  <a:pt x="10072" y="35058"/>
                </a:lnTo>
                <a:lnTo>
                  <a:pt x="10142" y="34827"/>
                </a:lnTo>
                <a:lnTo>
                  <a:pt x="10212" y="34606"/>
                </a:lnTo>
                <a:lnTo>
                  <a:pt x="10293" y="34385"/>
                </a:lnTo>
                <a:lnTo>
                  <a:pt x="10343" y="34284"/>
                </a:lnTo>
                <a:lnTo>
                  <a:pt x="10393" y="34184"/>
                </a:lnTo>
                <a:lnTo>
                  <a:pt x="10454" y="34083"/>
                </a:lnTo>
                <a:lnTo>
                  <a:pt x="10524" y="33993"/>
                </a:lnTo>
                <a:lnTo>
                  <a:pt x="10594" y="33912"/>
                </a:lnTo>
                <a:lnTo>
                  <a:pt x="10675" y="33832"/>
                </a:lnTo>
                <a:lnTo>
                  <a:pt x="10765" y="33892"/>
                </a:lnTo>
                <a:lnTo>
                  <a:pt x="10835" y="33973"/>
                </a:lnTo>
                <a:lnTo>
                  <a:pt x="10896" y="34063"/>
                </a:lnTo>
                <a:lnTo>
                  <a:pt x="10946" y="34163"/>
                </a:lnTo>
                <a:lnTo>
                  <a:pt x="10986" y="34274"/>
                </a:lnTo>
                <a:lnTo>
                  <a:pt x="11016" y="34395"/>
                </a:lnTo>
                <a:lnTo>
                  <a:pt x="11036" y="34515"/>
                </a:lnTo>
                <a:lnTo>
                  <a:pt x="11047" y="34646"/>
                </a:lnTo>
                <a:lnTo>
                  <a:pt x="11047" y="34767"/>
                </a:lnTo>
                <a:lnTo>
                  <a:pt x="11047" y="34897"/>
                </a:lnTo>
                <a:lnTo>
                  <a:pt x="11026" y="35148"/>
                </a:lnTo>
                <a:lnTo>
                  <a:pt x="10996" y="35380"/>
                </a:lnTo>
                <a:lnTo>
                  <a:pt x="10966" y="35581"/>
                </a:lnTo>
                <a:lnTo>
                  <a:pt x="10926" y="35822"/>
                </a:lnTo>
                <a:lnTo>
                  <a:pt x="10876" y="36063"/>
                </a:lnTo>
                <a:lnTo>
                  <a:pt x="10825" y="36304"/>
                </a:lnTo>
                <a:lnTo>
                  <a:pt x="10815" y="36425"/>
                </a:lnTo>
                <a:lnTo>
                  <a:pt x="10805" y="36546"/>
                </a:lnTo>
                <a:lnTo>
                  <a:pt x="10805" y="36696"/>
                </a:lnTo>
                <a:lnTo>
                  <a:pt x="10815" y="36857"/>
                </a:lnTo>
                <a:lnTo>
                  <a:pt x="10856" y="37199"/>
                </a:lnTo>
                <a:lnTo>
                  <a:pt x="10876" y="37370"/>
                </a:lnTo>
                <a:lnTo>
                  <a:pt x="10876" y="37541"/>
                </a:lnTo>
                <a:lnTo>
                  <a:pt x="10876" y="37621"/>
                </a:lnTo>
                <a:lnTo>
                  <a:pt x="10866" y="37691"/>
                </a:lnTo>
                <a:lnTo>
                  <a:pt x="10846" y="37772"/>
                </a:lnTo>
                <a:lnTo>
                  <a:pt x="10825" y="37832"/>
                </a:lnTo>
                <a:lnTo>
                  <a:pt x="10936" y="37581"/>
                </a:lnTo>
                <a:lnTo>
                  <a:pt x="11067" y="37299"/>
                </a:lnTo>
                <a:lnTo>
                  <a:pt x="11207" y="37008"/>
                </a:lnTo>
                <a:lnTo>
                  <a:pt x="11338" y="36706"/>
                </a:lnTo>
                <a:lnTo>
                  <a:pt x="11469" y="36395"/>
                </a:lnTo>
                <a:lnTo>
                  <a:pt x="11569" y="36083"/>
                </a:lnTo>
                <a:lnTo>
                  <a:pt x="11619" y="35932"/>
                </a:lnTo>
                <a:lnTo>
                  <a:pt x="11650" y="35782"/>
                </a:lnTo>
                <a:lnTo>
                  <a:pt x="11680" y="35621"/>
                </a:lnTo>
                <a:lnTo>
                  <a:pt x="11690" y="35470"/>
                </a:lnTo>
                <a:lnTo>
                  <a:pt x="11700" y="35189"/>
                </a:lnTo>
                <a:lnTo>
                  <a:pt x="11690" y="34917"/>
                </a:lnTo>
                <a:lnTo>
                  <a:pt x="11680" y="34646"/>
                </a:lnTo>
                <a:lnTo>
                  <a:pt x="11650" y="34385"/>
                </a:lnTo>
                <a:lnTo>
                  <a:pt x="11599" y="33882"/>
                </a:lnTo>
                <a:lnTo>
                  <a:pt x="11569" y="33631"/>
                </a:lnTo>
                <a:lnTo>
                  <a:pt x="11559" y="33390"/>
                </a:lnTo>
                <a:lnTo>
                  <a:pt x="11559" y="33148"/>
                </a:lnTo>
                <a:lnTo>
                  <a:pt x="11579" y="32917"/>
                </a:lnTo>
                <a:lnTo>
                  <a:pt x="11599" y="32797"/>
                </a:lnTo>
                <a:lnTo>
                  <a:pt x="11619" y="32676"/>
                </a:lnTo>
                <a:lnTo>
                  <a:pt x="11650" y="32555"/>
                </a:lnTo>
                <a:lnTo>
                  <a:pt x="11690" y="32435"/>
                </a:lnTo>
                <a:lnTo>
                  <a:pt x="11730" y="32314"/>
                </a:lnTo>
                <a:lnTo>
                  <a:pt x="11790" y="32204"/>
                </a:lnTo>
                <a:lnTo>
                  <a:pt x="11851" y="32083"/>
                </a:lnTo>
                <a:lnTo>
                  <a:pt x="11921" y="31962"/>
                </a:lnTo>
                <a:lnTo>
                  <a:pt x="12001" y="31842"/>
                </a:lnTo>
                <a:lnTo>
                  <a:pt x="12092" y="31721"/>
                </a:lnTo>
                <a:lnTo>
                  <a:pt x="12192" y="31590"/>
                </a:lnTo>
                <a:lnTo>
                  <a:pt x="12303" y="31470"/>
                </a:lnTo>
                <a:lnTo>
                  <a:pt x="12373" y="31399"/>
                </a:lnTo>
                <a:lnTo>
                  <a:pt x="12454" y="31329"/>
                </a:lnTo>
                <a:lnTo>
                  <a:pt x="12544" y="31269"/>
                </a:lnTo>
                <a:lnTo>
                  <a:pt x="12625" y="31219"/>
                </a:lnTo>
                <a:lnTo>
                  <a:pt x="12715" y="31168"/>
                </a:lnTo>
                <a:lnTo>
                  <a:pt x="12805" y="31128"/>
                </a:lnTo>
                <a:lnTo>
                  <a:pt x="12906" y="31098"/>
                </a:lnTo>
                <a:lnTo>
                  <a:pt x="13006" y="31068"/>
                </a:lnTo>
                <a:lnTo>
                  <a:pt x="13107" y="31048"/>
                </a:lnTo>
                <a:lnTo>
                  <a:pt x="13207" y="31028"/>
                </a:lnTo>
                <a:lnTo>
                  <a:pt x="13408" y="31008"/>
                </a:lnTo>
                <a:lnTo>
                  <a:pt x="13620" y="31018"/>
                </a:lnTo>
                <a:lnTo>
                  <a:pt x="13841" y="31038"/>
                </a:lnTo>
                <a:lnTo>
                  <a:pt x="14052" y="31088"/>
                </a:lnTo>
                <a:lnTo>
                  <a:pt x="14263" y="31148"/>
                </a:lnTo>
                <a:lnTo>
                  <a:pt x="14464" y="31219"/>
                </a:lnTo>
                <a:lnTo>
                  <a:pt x="14665" y="31319"/>
                </a:lnTo>
                <a:lnTo>
                  <a:pt x="14856" y="31420"/>
                </a:lnTo>
                <a:lnTo>
                  <a:pt x="15037" y="31540"/>
                </a:lnTo>
                <a:lnTo>
                  <a:pt x="15198" y="31671"/>
                </a:lnTo>
                <a:lnTo>
                  <a:pt x="15348" y="31812"/>
                </a:lnTo>
                <a:lnTo>
                  <a:pt x="15469" y="31952"/>
                </a:lnTo>
                <a:lnTo>
                  <a:pt x="15579" y="32093"/>
                </a:lnTo>
                <a:lnTo>
                  <a:pt x="15680" y="32244"/>
                </a:lnTo>
                <a:lnTo>
                  <a:pt x="15780" y="32405"/>
                </a:lnTo>
                <a:lnTo>
                  <a:pt x="15871" y="32555"/>
                </a:lnTo>
                <a:lnTo>
                  <a:pt x="15951" y="32716"/>
                </a:lnTo>
                <a:lnTo>
                  <a:pt x="16112" y="33048"/>
                </a:lnTo>
                <a:lnTo>
                  <a:pt x="16313" y="33490"/>
                </a:lnTo>
                <a:lnTo>
                  <a:pt x="16404" y="33711"/>
                </a:lnTo>
                <a:lnTo>
                  <a:pt x="16494" y="33932"/>
                </a:lnTo>
                <a:lnTo>
                  <a:pt x="16564" y="34163"/>
                </a:lnTo>
                <a:lnTo>
                  <a:pt x="16635" y="34395"/>
                </a:lnTo>
                <a:lnTo>
                  <a:pt x="16685" y="34636"/>
                </a:lnTo>
                <a:lnTo>
                  <a:pt x="16725" y="34877"/>
                </a:lnTo>
                <a:lnTo>
                  <a:pt x="16735" y="34897"/>
                </a:lnTo>
                <a:lnTo>
                  <a:pt x="16765" y="35189"/>
                </a:lnTo>
                <a:lnTo>
                  <a:pt x="16796" y="35490"/>
                </a:lnTo>
                <a:lnTo>
                  <a:pt x="16806" y="35782"/>
                </a:lnTo>
                <a:lnTo>
                  <a:pt x="16806" y="36073"/>
                </a:lnTo>
                <a:lnTo>
                  <a:pt x="16796" y="36365"/>
                </a:lnTo>
                <a:lnTo>
                  <a:pt x="16775" y="36656"/>
                </a:lnTo>
                <a:lnTo>
                  <a:pt x="16745" y="36948"/>
                </a:lnTo>
                <a:lnTo>
                  <a:pt x="16705" y="37239"/>
                </a:lnTo>
                <a:lnTo>
                  <a:pt x="16645" y="37531"/>
                </a:lnTo>
                <a:lnTo>
                  <a:pt x="16585" y="37812"/>
                </a:lnTo>
                <a:lnTo>
                  <a:pt x="16514" y="38103"/>
                </a:lnTo>
                <a:lnTo>
                  <a:pt x="16434" y="38385"/>
                </a:lnTo>
                <a:lnTo>
                  <a:pt x="16343" y="38666"/>
                </a:lnTo>
                <a:lnTo>
                  <a:pt x="16243" y="38938"/>
                </a:lnTo>
                <a:lnTo>
                  <a:pt x="16132" y="39209"/>
                </a:lnTo>
                <a:lnTo>
                  <a:pt x="16012" y="39480"/>
                </a:lnTo>
                <a:lnTo>
                  <a:pt x="15791" y="39943"/>
                </a:lnTo>
                <a:lnTo>
                  <a:pt x="15569" y="40395"/>
                </a:lnTo>
                <a:lnTo>
                  <a:pt x="15328" y="40847"/>
                </a:lnTo>
                <a:lnTo>
                  <a:pt x="15077" y="41290"/>
                </a:lnTo>
                <a:lnTo>
                  <a:pt x="14926" y="41430"/>
                </a:lnTo>
                <a:lnTo>
                  <a:pt x="14775" y="41561"/>
                </a:lnTo>
                <a:lnTo>
                  <a:pt x="14615" y="41682"/>
                </a:lnTo>
                <a:lnTo>
                  <a:pt x="14454" y="41802"/>
                </a:lnTo>
                <a:lnTo>
                  <a:pt x="14293" y="41913"/>
                </a:lnTo>
                <a:lnTo>
                  <a:pt x="14122" y="42013"/>
                </a:lnTo>
                <a:lnTo>
                  <a:pt x="13951" y="42104"/>
                </a:lnTo>
                <a:lnTo>
                  <a:pt x="13780" y="42194"/>
                </a:lnTo>
                <a:lnTo>
                  <a:pt x="13599" y="42285"/>
                </a:lnTo>
                <a:lnTo>
                  <a:pt x="13419" y="42365"/>
                </a:lnTo>
                <a:lnTo>
                  <a:pt x="13057" y="42506"/>
                </a:lnTo>
                <a:lnTo>
                  <a:pt x="12675" y="42626"/>
                </a:lnTo>
                <a:lnTo>
                  <a:pt x="12293" y="42727"/>
                </a:lnTo>
                <a:lnTo>
                  <a:pt x="11901" y="42817"/>
                </a:lnTo>
                <a:lnTo>
                  <a:pt x="11509" y="42898"/>
                </a:lnTo>
                <a:lnTo>
                  <a:pt x="11117" y="42968"/>
                </a:lnTo>
                <a:lnTo>
                  <a:pt x="10715" y="43018"/>
                </a:lnTo>
                <a:lnTo>
                  <a:pt x="9931" y="43119"/>
                </a:lnTo>
                <a:lnTo>
                  <a:pt x="9157" y="43199"/>
                </a:lnTo>
                <a:lnTo>
                  <a:pt x="8745" y="43249"/>
                </a:lnTo>
                <a:lnTo>
                  <a:pt x="8343" y="43300"/>
                </a:lnTo>
                <a:lnTo>
                  <a:pt x="7559" y="43420"/>
                </a:lnTo>
                <a:lnTo>
                  <a:pt x="6795" y="43541"/>
                </a:lnTo>
                <a:lnTo>
                  <a:pt x="6423" y="43591"/>
                </a:lnTo>
                <a:lnTo>
                  <a:pt x="6051" y="43631"/>
                </a:lnTo>
                <a:lnTo>
                  <a:pt x="5669" y="43672"/>
                </a:lnTo>
                <a:lnTo>
                  <a:pt x="5297" y="43692"/>
                </a:lnTo>
                <a:lnTo>
                  <a:pt x="4926" y="43702"/>
                </a:lnTo>
                <a:lnTo>
                  <a:pt x="4544" y="43702"/>
                </a:lnTo>
                <a:lnTo>
                  <a:pt x="4152" y="43682"/>
                </a:lnTo>
                <a:lnTo>
                  <a:pt x="3760" y="43641"/>
                </a:lnTo>
                <a:lnTo>
                  <a:pt x="3368" y="43581"/>
                </a:lnTo>
                <a:lnTo>
                  <a:pt x="2956" y="43491"/>
                </a:lnTo>
                <a:lnTo>
                  <a:pt x="2956" y="43491"/>
                </a:lnTo>
                <a:lnTo>
                  <a:pt x="3086" y="43531"/>
                </a:lnTo>
                <a:lnTo>
                  <a:pt x="3207" y="43581"/>
                </a:lnTo>
                <a:lnTo>
                  <a:pt x="3328" y="43651"/>
                </a:lnTo>
                <a:lnTo>
                  <a:pt x="3458" y="43722"/>
                </a:lnTo>
                <a:lnTo>
                  <a:pt x="3699" y="43863"/>
                </a:lnTo>
                <a:lnTo>
                  <a:pt x="3830" y="43923"/>
                </a:lnTo>
                <a:lnTo>
                  <a:pt x="3951" y="43973"/>
                </a:lnTo>
                <a:lnTo>
                  <a:pt x="4222" y="44064"/>
                </a:lnTo>
                <a:lnTo>
                  <a:pt x="4503" y="44134"/>
                </a:lnTo>
                <a:lnTo>
                  <a:pt x="4785" y="44194"/>
                </a:lnTo>
                <a:lnTo>
                  <a:pt x="5066" y="44244"/>
                </a:lnTo>
                <a:lnTo>
                  <a:pt x="5217" y="44265"/>
                </a:lnTo>
                <a:lnTo>
                  <a:pt x="5368" y="44275"/>
                </a:lnTo>
                <a:lnTo>
                  <a:pt x="5659" y="44275"/>
                </a:lnTo>
                <a:lnTo>
                  <a:pt x="5951" y="44265"/>
                </a:lnTo>
                <a:lnTo>
                  <a:pt x="6242" y="44234"/>
                </a:lnTo>
                <a:lnTo>
                  <a:pt x="6534" y="44214"/>
                </a:lnTo>
                <a:lnTo>
                  <a:pt x="6825" y="44194"/>
                </a:lnTo>
                <a:lnTo>
                  <a:pt x="7117" y="44194"/>
                </a:lnTo>
                <a:lnTo>
                  <a:pt x="7267" y="44204"/>
                </a:lnTo>
                <a:lnTo>
                  <a:pt x="7418" y="44224"/>
                </a:lnTo>
                <a:lnTo>
                  <a:pt x="7499" y="44234"/>
                </a:lnTo>
                <a:lnTo>
                  <a:pt x="7579" y="44255"/>
                </a:lnTo>
                <a:lnTo>
                  <a:pt x="7639" y="44285"/>
                </a:lnTo>
                <a:lnTo>
                  <a:pt x="7700" y="44315"/>
                </a:lnTo>
                <a:lnTo>
                  <a:pt x="7740" y="44345"/>
                </a:lnTo>
                <a:lnTo>
                  <a:pt x="7770" y="44385"/>
                </a:lnTo>
                <a:lnTo>
                  <a:pt x="7800" y="44415"/>
                </a:lnTo>
                <a:lnTo>
                  <a:pt x="7820" y="44466"/>
                </a:lnTo>
                <a:lnTo>
                  <a:pt x="7820" y="44506"/>
                </a:lnTo>
                <a:lnTo>
                  <a:pt x="7820" y="44556"/>
                </a:lnTo>
                <a:lnTo>
                  <a:pt x="7820" y="44606"/>
                </a:lnTo>
                <a:lnTo>
                  <a:pt x="7800" y="44657"/>
                </a:lnTo>
                <a:lnTo>
                  <a:pt x="7760" y="44757"/>
                </a:lnTo>
                <a:lnTo>
                  <a:pt x="7700" y="44868"/>
                </a:lnTo>
                <a:lnTo>
                  <a:pt x="7619" y="44988"/>
                </a:lnTo>
                <a:lnTo>
                  <a:pt x="7529" y="45099"/>
                </a:lnTo>
                <a:lnTo>
                  <a:pt x="7428" y="45209"/>
                </a:lnTo>
                <a:lnTo>
                  <a:pt x="7328" y="45320"/>
                </a:lnTo>
                <a:lnTo>
                  <a:pt x="7127" y="45501"/>
                </a:lnTo>
                <a:lnTo>
                  <a:pt x="6956" y="45652"/>
                </a:lnTo>
                <a:lnTo>
                  <a:pt x="6845" y="45742"/>
                </a:lnTo>
                <a:lnTo>
                  <a:pt x="6715" y="45833"/>
                </a:lnTo>
                <a:lnTo>
                  <a:pt x="6453" y="46003"/>
                </a:lnTo>
                <a:lnTo>
                  <a:pt x="6182" y="46184"/>
                </a:lnTo>
                <a:lnTo>
                  <a:pt x="5901" y="46365"/>
                </a:lnTo>
                <a:lnTo>
                  <a:pt x="5770" y="46466"/>
                </a:lnTo>
                <a:lnTo>
                  <a:pt x="5649" y="46576"/>
                </a:lnTo>
                <a:lnTo>
                  <a:pt x="5539" y="46677"/>
                </a:lnTo>
                <a:lnTo>
                  <a:pt x="5428" y="46797"/>
                </a:lnTo>
                <a:lnTo>
                  <a:pt x="5338" y="46918"/>
                </a:lnTo>
                <a:lnTo>
                  <a:pt x="5257" y="47049"/>
                </a:lnTo>
                <a:lnTo>
                  <a:pt x="5197" y="47189"/>
                </a:lnTo>
                <a:lnTo>
                  <a:pt x="5157" y="47340"/>
                </a:lnTo>
                <a:lnTo>
                  <a:pt x="5348" y="47280"/>
                </a:lnTo>
                <a:lnTo>
                  <a:pt x="5529" y="47220"/>
                </a:lnTo>
                <a:lnTo>
                  <a:pt x="5710" y="47139"/>
                </a:lnTo>
                <a:lnTo>
                  <a:pt x="5880" y="47059"/>
                </a:lnTo>
                <a:lnTo>
                  <a:pt x="6061" y="46978"/>
                </a:lnTo>
                <a:lnTo>
                  <a:pt x="6242" y="46878"/>
                </a:lnTo>
                <a:lnTo>
                  <a:pt x="6584" y="46677"/>
                </a:lnTo>
                <a:lnTo>
                  <a:pt x="6936" y="46456"/>
                </a:lnTo>
                <a:lnTo>
                  <a:pt x="7277" y="46224"/>
                </a:lnTo>
                <a:lnTo>
                  <a:pt x="7961" y="45732"/>
                </a:lnTo>
                <a:lnTo>
                  <a:pt x="8664" y="45240"/>
                </a:lnTo>
                <a:lnTo>
                  <a:pt x="9016" y="44998"/>
                </a:lnTo>
                <a:lnTo>
                  <a:pt x="9378" y="44767"/>
                </a:lnTo>
                <a:lnTo>
                  <a:pt x="9750" y="44556"/>
                </a:lnTo>
                <a:lnTo>
                  <a:pt x="9931" y="44456"/>
                </a:lnTo>
                <a:lnTo>
                  <a:pt x="10122" y="44365"/>
                </a:lnTo>
                <a:lnTo>
                  <a:pt x="10313" y="44275"/>
                </a:lnTo>
                <a:lnTo>
                  <a:pt x="10514" y="44194"/>
                </a:lnTo>
                <a:lnTo>
                  <a:pt x="10705" y="44124"/>
                </a:lnTo>
                <a:lnTo>
                  <a:pt x="10906" y="44054"/>
                </a:lnTo>
                <a:lnTo>
                  <a:pt x="11248" y="43953"/>
                </a:lnTo>
                <a:lnTo>
                  <a:pt x="11459" y="43893"/>
                </a:lnTo>
                <a:lnTo>
                  <a:pt x="11680" y="43832"/>
                </a:lnTo>
                <a:lnTo>
                  <a:pt x="11901" y="43802"/>
                </a:lnTo>
                <a:lnTo>
                  <a:pt x="12011" y="43792"/>
                </a:lnTo>
                <a:lnTo>
                  <a:pt x="12112" y="43782"/>
                </a:lnTo>
                <a:lnTo>
                  <a:pt x="12212" y="43792"/>
                </a:lnTo>
                <a:lnTo>
                  <a:pt x="12293" y="43812"/>
                </a:lnTo>
                <a:lnTo>
                  <a:pt x="12373" y="43832"/>
                </a:lnTo>
                <a:lnTo>
                  <a:pt x="12444" y="43873"/>
                </a:lnTo>
                <a:lnTo>
                  <a:pt x="12494" y="43923"/>
                </a:lnTo>
                <a:lnTo>
                  <a:pt x="12544" y="43963"/>
                </a:lnTo>
                <a:lnTo>
                  <a:pt x="12584" y="44013"/>
                </a:lnTo>
                <a:lnTo>
                  <a:pt x="12614" y="44074"/>
                </a:lnTo>
                <a:lnTo>
                  <a:pt x="12635" y="44124"/>
                </a:lnTo>
                <a:lnTo>
                  <a:pt x="12655" y="44184"/>
                </a:lnTo>
                <a:lnTo>
                  <a:pt x="12665" y="44255"/>
                </a:lnTo>
                <a:lnTo>
                  <a:pt x="12665" y="44315"/>
                </a:lnTo>
                <a:lnTo>
                  <a:pt x="12655" y="44456"/>
                </a:lnTo>
                <a:lnTo>
                  <a:pt x="12625" y="44606"/>
                </a:lnTo>
                <a:lnTo>
                  <a:pt x="12564" y="44767"/>
                </a:lnTo>
                <a:lnTo>
                  <a:pt x="12494" y="44938"/>
                </a:lnTo>
                <a:lnTo>
                  <a:pt x="12393" y="45109"/>
                </a:lnTo>
                <a:lnTo>
                  <a:pt x="12283" y="45290"/>
                </a:lnTo>
                <a:lnTo>
                  <a:pt x="12162" y="45481"/>
                </a:lnTo>
                <a:lnTo>
                  <a:pt x="12021" y="45662"/>
                </a:lnTo>
                <a:lnTo>
                  <a:pt x="11871" y="45853"/>
                </a:lnTo>
                <a:lnTo>
                  <a:pt x="11700" y="46054"/>
                </a:lnTo>
                <a:lnTo>
                  <a:pt x="11358" y="46436"/>
                </a:lnTo>
                <a:lnTo>
                  <a:pt x="10986" y="46817"/>
                </a:lnTo>
                <a:lnTo>
                  <a:pt x="10604" y="47189"/>
                </a:lnTo>
                <a:lnTo>
                  <a:pt x="10222" y="47531"/>
                </a:lnTo>
                <a:lnTo>
                  <a:pt x="9861" y="47853"/>
                </a:lnTo>
                <a:lnTo>
                  <a:pt x="9529" y="48134"/>
                </a:lnTo>
                <a:lnTo>
                  <a:pt x="9237" y="48365"/>
                </a:lnTo>
                <a:lnTo>
                  <a:pt x="8996" y="48546"/>
                </a:lnTo>
                <a:lnTo>
                  <a:pt x="8825" y="48657"/>
                </a:lnTo>
                <a:lnTo>
                  <a:pt x="8514" y="48848"/>
                </a:lnTo>
                <a:lnTo>
                  <a:pt x="8182" y="49019"/>
                </a:lnTo>
                <a:lnTo>
                  <a:pt x="7850" y="49179"/>
                </a:lnTo>
                <a:lnTo>
                  <a:pt x="7499" y="49330"/>
                </a:lnTo>
                <a:lnTo>
                  <a:pt x="7147" y="49481"/>
                </a:lnTo>
                <a:lnTo>
                  <a:pt x="6785" y="49622"/>
                </a:lnTo>
                <a:lnTo>
                  <a:pt x="6413" y="49752"/>
                </a:lnTo>
                <a:lnTo>
                  <a:pt x="6051" y="49873"/>
                </a:lnTo>
                <a:lnTo>
                  <a:pt x="5297" y="50114"/>
                </a:lnTo>
                <a:lnTo>
                  <a:pt x="4554" y="50335"/>
                </a:lnTo>
                <a:lnTo>
                  <a:pt x="3830" y="50556"/>
                </a:lnTo>
                <a:lnTo>
                  <a:pt x="3116" y="50778"/>
                </a:lnTo>
                <a:lnTo>
                  <a:pt x="3307" y="50838"/>
                </a:lnTo>
                <a:lnTo>
                  <a:pt x="3508" y="50898"/>
                </a:lnTo>
                <a:lnTo>
                  <a:pt x="3709" y="50938"/>
                </a:lnTo>
                <a:lnTo>
                  <a:pt x="3910" y="50958"/>
                </a:lnTo>
                <a:lnTo>
                  <a:pt x="4122" y="50968"/>
                </a:lnTo>
                <a:lnTo>
                  <a:pt x="4323" y="50979"/>
                </a:lnTo>
                <a:lnTo>
                  <a:pt x="4524" y="50968"/>
                </a:lnTo>
                <a:lnTo>
                  <a:pt x="4735" y="50948"/>
                </a:lnTo>
                <a:lnTo>
                  <a:pt x="4946" y="50928"/>
                </a:lnTo>
                <a:lnTo>
                  <a:pt x="5147" y="50888"/>
                </a:lnTo>
                <a:lnTo>
                  <a:pt x="5559" y="50808"/>
                </a:lnTo>
                <a:lnTo>
                  <a:pt x="5961" y="50717"/>
                </a:lnTo>
                <a:lnTo>
                  <a:pt x="6353" y="50617"/>
                </a:lnTo>
                <a:lnTo>
                  <a:pt x="6524" y="50576"/>
                </a:lnTo>
                <a:lnTo>
                  <a:pt x="6705" y="50546"/>
                </a:lnTo>
                <a:lnTo>
                  <a:pt x="6875" y="50526"/>
                </a:lnTo>
                <a:lnTo>
                  <a:pt x="7036" y="50516"/>
                </a:lnTo>
                <a:lnTo>
                  <a:pt x="7197" y="50516"/>
                </a:lnTo>
                <a:lnTo>
                  <a:pt x="7338" y="50536"/>
                </a:lnTo>
                <a:lnTo>
                  <a:pt x="7468" y="50566"/>
                </a:lnTo>
                <a:lnTo>
                  <a:pt x="7579" y="50617"/>
                </a:lnTo>
                <a:lnTo>
                  <a:pt x="7619" y="50647"/>
                </a:lnTo>
                <a:lnTo>
                  <a:pt x="7669" y="50677"/>
                </a:lnTo>
                <a:lnTo>
                  <a:pt x="7700" y="50717"/>
                </a:lnTo>
                <a:lnTo>
                  <a:pt x="7730" y="50757"/>
                </a:lnTo>
                <a:lnTo>
                  <a:pt x="7750" y="50808"/>
                </a:lnTo>
                <a:lnTo>
                  <a:pt x="7770" y="50858"/>
                </a:lnTo>
                <a:lnTo>
                  <a:pt x="7780" y="50908"/>
                </a:lnTo>
                <a:lnTo>
                  <a:pt x="7780" y="50968"/>
                </a:lnTo>
                <a:lnTo>
                  <a:pt x="7770" y="51029"/>
                </a:lnTo>
                <a:lnTo>
                  <a:pt x="7760" y="51099"/>
                </a:lnTo>
                <a:lnTo>
                  <a:pt x="7740" y="51169"/>
                </a:lnTo>
                <a:lnTo>
                  <a:pt x="7710" y="51250"/>
                </a:lnTo>
                <a:lnTo>
                  <a:pt x="7659" y="51340"/>
                </a:lnTo>
                <a:lnTo>
                  <a:pt x="7609" y="51421"/>
                </a:lnTo>
                <a:lnTo>
                  <a:pt x="7479" y="51612"/>
                </a:lnTo>
                <a:lnTo>
                  <a:pt x="7328" y="51803"/>
                </a:lnTo>
                <a:lnTo>
                  <a:pt x="7167" y="51974"/>
                </a:lnTo>
                <a:lnTo>
                  <a:pt x="6986" y="52144"/>
                </a:lnTo>
                <a:lnTo>
                  <a:pt x="6805" y="52305"/>
                </a:lnTo>
                <a:lnTo>
                  <a:pt x="6413" y="52617"/>
                </a:lnTo>
                <a:lnTo>
                  <a:pt x="6021" y="52938"/>
                </a:lnTo>
                <a:lnTo>
                  <a:pt x="5830" y="53099"/>
                </a:lnTo>
                <a:lnTo>
                  <a:pt x="5649" y="53270"/>
                </a:lnTo>
                <a:lnTo>
                  <a:pt x="5468" y="53451"/>
                </a:lnTo>
                <a:lnTo>
                  <a:pt x="5318" y="53632"/>
                </a:lnTo>
                <a:lnTo>
                  <a:pt x="5167" y="53823"/>
                </a:lnTo>
                <a:lnTo>
                  <a:pt x="5107" y="53923"/>
                </a:lnTo>
                <a:lnTo>
                  <a:pt x="5046" y="54024"/>
                </a:lnTo>
                <a:lnTo>
                  <a:pt x="4996" y="54134"/>
                </a:lnTo>
                <a:lnTo>
                  <a:pt x="4946" y="54245"/>
                </a:lnTo>
                <a:lnTo>
                  <a:pt x="4905" y="54356"/>
                </a:lnTo>
                <a:lnTo>
                  <a:pt x="4875" y="54476"/>
                </a:lnTo>
                <a:lnTo>
                  <a:pt x="4875" y="54476"/>
                </a:lnTo>
                <a:lnTo>
                  <a:pt x="5227" y="54245"/>
                </a:lnTo>
                <a:lnTo>
                  <a:pt x="5579" y="53994"/>
                </a:lnTo>
                <a:lnTo>
                  <a:pt x="5921" y="53732"/>
                </a:lnTo>
                <a:lnTo>
                  <a:pt x="6252" y="53461"/>
                </a:lnTo>
                <a:lnTo>
                  <a:pt x="6584" y="53180"/>
                </a:lnTo>
                <a:lnTo>
                  <a:pt x="6906" y="52888"/>
                </a:lnTo>
                <a:lnTo>
                  <a:pt x="7217" y="52587"/>
                </a:lnTo>
                <a:lnTo>
                  <a:pt x="7529" y="52275"/>
                </a:lnTo>
                <a:lnTo>
                  <a:pt x="7830" y="51964"/>
                </a:lnTo>
                <a:lnTo>
                  <a:pt x="8132" y="51652"/>
                </a:lnTo>
                <a:lnTo>
                  <a:pt x="8725" y="50999"/>
                </a:lnTo>
                <a:lnTo>
                  <a:pt x="9298" y="50355"/>
                </a:lnTo>
                <a:lnTo>
                  <a:pt x="9861" y="49702"/>
                </a:lnTo>
                <a:lnTo>
                  <a:pt x="10112" y="49401"/>
                </a:lnTo>
                <a:lnTo>
                  <a:pt x="10353" y="49079"/>
                </a:lnTo>
                <a:lnTo>
                  <a:pt x="10584" y="48747"/>
                </a:lnTo>
                <a:lnTo>
                  <a:pt x="10815" y="48416"/>
                </a:lnTo>
                <a:lnTo>
                  <a:pt x="11268" y="47752"/>
                </a:lnTo>
                <a:lnTo>
                  <a:pt x="11509" y="47421"/>
                </a:lnTo>
                <a:lnTo>
                  <a:pt x="11750" y="47109"/>
                </a:lnTo>
                <a:lnTo>
                  <a:pt x="12032" y="46747"/>
                </a:lnTo>
                <a:lnTo>
                  <a:pt x="12192" y="46566"/>
                </a:lnTo>
                <a:lnTo>
                  <a:pt x="12343" y="46385"/>
                </a:lnTo>
                <a:lnTo>
                  <a:pt x="12514" y="46214"/>
                </a:lnTo>
                <a:lnTo>
                  <a:pt x="12685" y="46044"/>
                </a:lnTo>
                <a:lnTo>
                  <a:pt x="12866" y="45903"/>
                </a:lnTo>
                <a:lnTo>
                  <a:pt x="12956" y="45833"/>
                </a:lnTo>
                <a:lnTo>
                  <a:pt x="13047" y="45772"/>
                </a:lnTo>
                <a:lnTo>
                  <a:pt x="13167" y="45712"/>
                </a:lnTo>
                <a:lnTo>
                  <a:pt x="13288" y="45682"/>
                </a:lnTo>
                <a:lnTo>
                  <a:pt x="13398" y="45662"/>
                </a:lnTo>
                <a:lnTo>
                  <a:pt x="13499" y="45672"/>
                </a:lnTo>
                <a:lnTo>
                  <a:pt x="13589" y="45692"/>
                </a:lnTo>
                <a:lnTo>
                  <a:pt x="13680" y="45742"/>
                </a:lnTo>
                <a:lnTo>
                  <a:pt x="13760" y="45792"/>
                </a:lnTo>
                <a:lnTo>
                  <a:pt x="13831" y="45873"/>
                </a:lnTo>
                <a:lnTo>
                  <a:pt x="13891" y="45953"/>
                </a:lnTo>
                <a:lnTo>
                  <a:pt x="13941" y="46054"/>
                </a:lnTo>
                <a:lnTo>
                  <a:pt x="13981" y="46154"/>
                </a:lnTo>
                <a:lnTo>
                  <a:pt x="14022" y="46265"/>
                </a:lnTo>
                <a:lnTo>
                  <a:pt x="14042" y="46375"/>
                </a:lnTo>
                <a:lnTo>
                  <a:pt x="14062" y="46496"/>
                </a:lnTo>
                <a:lnTo>
                  <a:pt x="14062" y="46616"/>
                </a:lnTo>
                <a:lnTo>
                  <a:pt x="14062" y="46737"/>
                </a:lnTo>
                <a:lnTo>
                  <a:pt x="14052" y="46838"/>
                </a:lnTo>
                <a:lnTo>
                  <a:pt x="14032" y="46938"/>
                </a:lnTo>
                <a:lnTo>
                  <a:pt x="13971" y="47139"/>
                </a:lnTo>
                <a:lnTo>
                  <a:pt x="13901" y="47330"/>
                </a:lnTo>
                <a:lnTo>
                  <a:pt x="13811" y="47521"/>
                </a:lnTo>
                <a:lnTo>
                  <a:pt x="13720" y="47702"/>
                </a:lnTo>
                <a:lnTo>
                  <a:pt x="13609" y="47873"/>
                </a:lnTo>
                <a:lnTo>
                  <a:pt x="13388" y="48205"/>
                </a:lnTo>
                <a:lnTo>
                  <a:pt x="13097" y="48596"/>
                </a:lnTo>
                <a:lnTo>
                  <a:pt x="12805" y="49009"/>
                </a:lnTo>
                <a:lnTo>
                  <a:pt x="12665" y="49220"/>
                </a:lnTo>
                <a:lnTo>
                  <a:pt x="12534" y="49431"/>
                </a:lnTo>
                <a:lnTo>
                  <a:pt x="12413" y="49642"/>
                </a:lnTo>
                <a:lnTo>
                  <a:pt x="12313" y="49863"/>
                </a:lnTo>
                <a:lnTo>
                  <a:pt x="12263" y="49953"/>
                </a:lnTo>
                <a:lnTo>
                  <a:pt x="12233" y="50054"/>
                </a:lnTo>
                <a:lnTo>
                  <a:pt x="12172" y="50265"/>
                </a:lnTo>
                <a:lnTo>
                  <a:pt x="12142" y="50466"/>
                </a:lnTo>
                <a:lnTo>
                  <a:pt x="12112" y="50677"/>
                </a:lnTo>
                <a:lnTo>
                  <a:pt x="12082" y="51099"/>
                </a:lnTo>
                <a:lnTo>
                  <a:pt x="12062" y="51310"/>
                </a:lnTo>
                <a:lnTo>
                  <a:pt x="12042" y="51511"/>
                </a:lnTo>
                <a:lnTo>
                  <a:pt x="12042" y="51511"/>
                </a:lnTo>
                <a:lnTo>
                  <a:pt x="12132" y="51300"/>
                </a:lnTo>
                <a:lnTo>
                  <a:pt x="12233" y="51089"/>
                </a:lnTo>
                <a:lnTo>
                  <a:pt x="12353" y="50878"/>
                </a:lnTo>
                <a:lnTo>
                  <a:pt x="12474" y="50677"/>
                </a:lnTo>
                <a:lnTo>
                  <a:pt x="12725" y="50285"/>
                </a:lnTo>
                <a:lnTo>
                  <a:pt x="12966" y="49933"/>
                </a:lnTo>
                <a:lnTo>
                  <a:pt x="13067" y="49782"/>
                </a:lnTo>
                <a:lnTo>
                  <a:pt x="13157" y="49662"/>
                </a:lnTo>
                <a:lnTo>
                  <a:pt x="13248" y="49581"/>
                </a:lnTo>
                <a:lnTo>
                  <a:pt x="13278" y="49551"/>
                </a:lnTo>
                <a:lnTo>
                  <a:pt x="13318" y="49541"/>
                </a:lnTo>
                <a:lnTo>
                  <a:pt x="13348" y="49541"/>
                </a:lnTo>
                <a:lnTo>
                  <a:pt x="13378" y="49551"/>
                </a:lnTo>
                <a:lnTo>
                  <a:pt x="13408" y="49571"/>
                </a:lnTo>
                <a:lnTo>
                  <a:pt x="13429" y="49612"/>
                </a:lnTo>
                <a:lnTo>
                  <a:pt x="13459" y="49662"/>
                </a:lnTo>
                <a:lnTo>
                  <a:pt x="13479" y="49732"/>
                </a:lnTo>
                <a:lnTo>
                  <a:pt x="13509" y="49913"/>
                </a:lnTo>
                <a:lnTo>
                  <a:pt x="13549" y="50406"/>
                </a:lnTo>
                <a:lnTo>
                  <a:pt x="13589" y="50908"/>
                </a:lnTo>
                <a:lnTo>
                  <a:pt x="13609" y="51421"/>
                </a:lnTo>
                <a:lnTo>
                  <a:pt x="13620" y="51923"/>
                </a:lnTo>
                <a:lnTo>
                  <a:pt x="13620" y="51692"/>
                </a:lnTo>
                <a:lnTo>
                  <a:pt x="13630" y="51451"/>
                </a:lnTo>
                <a:lnTo>
                  <a:pt x="13650" y="51220"/>
                </a:lnTo>
                <a:lnTo>
                  <a:pt x="13680" y="50979"/>
                </a:lnTo>
                <a:lnTo>
                  <a:pt x="13760" y="50486"/>
                </a:lnTo>
                <a:lnTo>
                  <a:pt x="13851" y="49994"/>
                </a:lnTo>
                <a:lnTo>
                  <a:pt x="13961" y="49501"/>
                </a:lnTo>
                <a:lnTo>
                  <a:pt x="14072" y="49019"/>
                </a:lnTo>
                <a:lnTo>
                  <a:pt x="14293" y="48094"/>
                </a:lnTo>
                <a:lnTo>
                  <a:pt x="14414" y="47531"/>
                </a:lnTo>
                <a:lnTo>
                  <a:pt x="14484" y="47250"/>
                </a:lnTo>
                <a:lnTo>
                  <a:pt x="14554" y="46968"/>
                </a:lnTo>
                <a:lnTo>
                  <a:pt x="14635" y="46697"/>
                </a:lnTo>
                <a:lnTo>
                  <a:pt x="14725" y="46415"/>
                </a:lnTo>
                <a:lnTo>
                  <a:pt x="14826" y="46144"/>
                </a:lnTo>
                <a:lnTo>
                  <a:pt x="14936" y="45883"/>
                </a:lnTo>
                <a:lnTo>
                  <a:pt x="15017" y="45742"/>
                </a:lnTo>
                <a:lnTo>
                  <a:pt x="15097" y="45611"/>
                </a:lnTo>
                <a:lnTo>
                  <a:pt x="15177" y="45501"/>
                </a:lnTo>
                <a:lnTo>
                  <a:pt x="15268" y="45400"/>
                </a:lnTo>
                <a:lnTo>
                  <a:pt x="15368" y="45320"/>
                </a:lnTo>
                <a:lnTo>
                  <a:pt x="15459" y="45260"/>
                </a:lnTo>
                <a:lnTo>
                  <a:pt x="15559" y="45219"/>
                </a:lnTo>
                <a:lnTo>
                  <a:pt x="15650" y="45199"/>
                </a:lnTo>
                <a:lnTo>
                  <a:pt x="15740" y="45199"/>
                </a:lnTo>
                <a:lnTo>
                  <a:pt x="15780" y="45209"/>
                </a:lnTo>
                <a:lnTo>
                  <a:pt x="15831" y="45229"/>
                </a:lnTo>
                <a:lnTo>
                  <a:pt x="15871" y="45250"/>
                </a:lnTo>
                <a:lnTo>
                  <a:pt x="15901" y="45280"/>
                </a:lnTo>
                <a:lnTo>
                  <a:pt x="15941" y="45310"/>
                </a:lnTo>
                <a:lnTo>
                  <a:pt x="15971" y="45360"/>
                </a:lnTo>
                <a:lnTo>
                  <a:pt x="16032" y="45461"/>
                </a:lnTo>
                <a:lnTo>
                  <a:pt x="16082" y="45601"/>
                </a:lnTo>
                <a:lnTo>
                  <a:pt x="16122" y="45762"/>
                </a:lnTo>
                <a:lnTo>
                  <a:pt x="16142" y="45963"/>
                </a:lnTo>
                <a:lnTo>
                  <a:pt x="16142" y="46134"/>
                </a:lnTo>
                <a:lnTo>
                  <a:pt x="16132" y="46305"/>
                </a:lnTo>
                <a:lnTo>
                  <a:pt x="16102" y="46476"/>
                </a:lnTo>
                <a:lnTo>
                  <a:pt x="16072" y="46647"/>
                </a:lnTo>
                <a:lnTo>
                  <a:pt x="16012" y="46988"/>
                </a:lnTo>
                <a:lnTo>
                  <a:pt x="15992" y="47159"/>
                </a:lnTo>
                <a:lnTo>
                  <a:pt x="15981" y="47320"/>
                </a:lnTo>
                <a:lnTo>
                  <a:pt x="15981" y="47471"/>
                </a:lnTo>
                <a:lnTo>
                  <a:pt x="16002" y="47622"/>
                </a:lnTo>
                <a:lnTo>
                  <a:pt x="16072" y="47923"/>
                </a:lnTo>
                <a:lnTo>
                  <a:pt x="16102" y="48074"/>
                </a:lnTo>
                <a:lnTo>
                  <a:pt x="16132" y="48215"/>
                </a:lnTo>
                <a:lnTo>
                  <a:pt x="16152" y="48355"/>
                </a:lnTo>
                <a:lnTo>
                  <a:pt x="16152" y="48496"/>
                </a:lnTo>
                <a:lnTo>
                  <a:pt x="16162" y="48305"/>
                </a:lnTo>
                <a:lnTo>
                  <a:pt x="16193" y="48124"/>
                </a:lnTo>
                <a:lnTo>
                  <a:pt x="16233" y="47953"/>
                </a:lnTo>
                <a:lnTo>
                  <a:pt x="16283" y="47782"/>
                </a:lnTo>
                <a:lnTo>
                  <a:pt x="16343" y="47612"/>
                </a:lnTo>
                <a:lnTo>
                  <a:pt x="16404" y="47441"/>
                </a:lnTo>
                <a:lnTo>
                  <a:pt x="16544" y="47109"/>
                </a:lnTo>
                <a:lnTo>
                  <a:pt x="16685" y="46777"/>
                </a:lnTo>
                <a:lnTo>
                  <a:pt x="16826" y="46446"/>
                </a:lnTo>
                <a:lnTo>
                  <a:pt x="16896" y="46275"/>
                </a:lnTo>
                <a:lnTo>
                  <a:pt x="16946" y="46094"/>
                </a:lnTo>
                <a:lnTo>
                  <a:pt x="16997" y="45913"/>
                </a:lnTo>
                <a:lnTo>
                  <a:pt x="17047" y="45722"/>
                </a:lnTo>
                <a:lnTo>
                  <a:pt x="17077" y="45511"/>
                </a:lnTo>
                <a:lnTo>
                  <a:pt x="17087" y="45310"/>
                </a:lnTo>
                <a:lnTo>
                  <a:pt x="17077" y="45119"/>
                </a:lnTo>
                <a:lnTo>
                  <a:pt x="17047" y="44928"/>
                </a:lnTo>
                <a:lnTo>
                  <a:pt x="17017" y="44747"/>
                </a:lnTo>
                <a:lnTo>
                  <a:pt x="16966" y="44576"/>
                </a:lnTo>
                <a:lnTo>
                  <a:pt x="16916" y="44405"/>
                </a:lnTo>
                <a:lnTo>
                  <a:pt x="16856" y="44244"/>
                </a:lnTo>
                <a:lnTo>
                  <a:pt x="16725" y="43913"/>
                </a:lnTo>
                <a:lnTo>
                  <a:pt x="16595" y="43591"/>
                </a:lnTo>
                <a:lnTo>
                  <a:pt x="16544" y="43430"/>
                </a:lnTo>
                <a:lnTo>
                  <a:pt x="16494" y="43259"/>
                </a:lnTo>
                <a:lnTo>
                  <a:pt x="16464" y="43079"/>
                </a:lnTo>
                <a:lnTo>
                  <a:pt x="16434" y="42908"/>
                </a:lnTo>
                <a:lnTo>
                  <a:pt x="16424" y="42727"/>
                </a:lnTo>
                <a:lnTo>
                  <a:pt x="16434" y="42546"/>
                </a:lnTo>
                <a:lnTo>
                  <a:pt x="16454" y="42365"/>
                </a:lnTo>
                <a:lnTo>
                  <a:pt x="16484" y="42184"/>
                </a:lnTo>
                <a:lnTo>
                  <a:pt x="16514" y="42043"/>
                </a:lnTo>
                <a:lnTo>
                  <a:pt x="16554" y="41903"/>
                </a:lnTo>
                <a:lnTo>
                  <a:pt x="16605" y="41772"/>
                </a:lnTo>
                <a:lnTo>
                  <a:pt x="16655" y="41631"/>
                </a:lnTo>
                <a:lnTo>
                  <a:pt x="16715" y="41511"/>
                </a:lnTo>
                <a:lnTo>
                  <a:pt x="16786" y="41380"/>
                </a:lnTo>
                <a:lnTo>
                  <a:pt x="16856" y="41259"/>
                </a:lnTo>
                <a:lnTo>
                  <a:pt x="16926" y="41149"/>
                </a:lnTo>
                <a:lnTo>
                  <a:pt x="17017" y="41038"/>
                </a:lnTo>
                <a:lnTo>
                  <a:pt x="17097" y="40928"/>
                </a:lnTo>
                <a:lnTo>
                  <a:pt x="17198" y="40827"/>
                </a:lnTo>
                <a:lnTo>
                  <a:pt x="17288" y="40727"/>
                </a:lnTo>
                <a:lnTo>
                  <a:pt x="17389" y="40626"/>
                </a:lnTo>
                <a:lnTo>
                  <a:pt x="17499" y="40536"/>
                </a:lnTo>
                <a:lnTo>
                  <a:pt x="17610" y="40455"/>
                </a:lnTo>
                <a:lnTo>
                  <a:pt x="17720" y="40375"/>
                </a:lnTo>
                <a:lnTo>
                  <a:pt x="17841" y="40294"/>
                </a:lnTo>
                <a:lnTo>
                  <a:pt x="17961" y="40224"/>
                </a:lnTo>
                <a:lnTo>
                  <a:pt x="18213" y="40104"/>
                </a:lnTo>
                <a:lnTo>
                  <a:pt x="18474" y="39993"/>
                </a:lnTo>
                <a:lnTo>
                  <a:pt x="18745" y="39913"/>
                </a:lnTo>
                <a:lnTo>
                  <a:pt x="19027" y="39852"/>
                </a:lnTo>
                <a:lnTo>
                  <a:pt x="19168" y="39832"/>
                </a:lnTo>
                <a:lnTo>
                  <a:pt x="19308" y="39812"/>
                </a:lnTo>
                <a:lnTo>
                  <a:pt x="19449" y="39802"/>
                </a:lnTo>
                <a:lnTo>
                  <a:pt x="19740" y="39802"/>
                </a:lnTo>
                <a:lnTo>
                  <a:pt x="19891" y="39812"/>
                </a:lnTo>
                <a:lnTo>
                  <a:pt x="20384" y="39862"/>
                </a:lnTo>
                <a:lnTo>
                  <a:pt x="20886" y="39933"/>
                </a:lnTo>
                <a:lnTo>
                  <a:pt x="21389" y="40013"/>
                </a:lnTo>
                <a:lnTo>
                  <a:pt x="21891" y="40114"/>
                </a:lnTo>
                <a:lnTo>
                  <a:pt x="22394" y="40224"/>
                </a:lnTo>
                <a:lnTo>
                  <a:pt x="22896" y="40345"/>
                </a:lnTo>
                <a:lnTo>
                  <a:pt x="23389" y="40485"/>
                </a:lnTo>
                <a:lnTo>
                  <a:pt x="23881" y="40636"/>
                </a:lnTo>
                <a:lnTo>
                  <a:pt x="24082" y="40707"/>
                </a:lnTo>
                <a:lnTo>
                  <a:pt x="24293" y="40787"/>
                </a:lnTo>
                <a:lnTo>
                  <a:pt x="24484" y="40877"/>
                </a:lnTo>
                <a:lnTo>
                  <a:pt x="24675" y="40978"/>
                </a:lnTo>
                <a:lnTo>
                  <a:pt x="24856" y="41089"/>
                </a:lnTo>
                <a:lnTo>
                  <a:pt x="25037" y="41199"/>
                </a:lnTo>
                <a:lnTo>
                  <a:pt x="25208" y="41320"/>
                </a:lnTo>
                <a:lnTo>
                  <a:pt x="25369" y="41460"/>
                </a:lnTo>
                <a:lnTo>
                  <a:pt x="25530" y="41591"/>
                </a:lnTo>
                <a:lnTo>
                  <a:pt x="25681" y="41742"/>
                </a:lnTo>
                <a:lnTo>
                  <a:pt x="25821" y="41893"/>
                </a:lnTo>
                <a:lnTo>
                  <a:pt x="25962" y="42043"/>
                </a:lnTo>
                <a:lnTo>
                  <a:pt x="26093" y="42214"/>
                </a:lnTo>
                <a:lnTo>
                  <a:pt x="26213" y="42385"/>
                </a:lnTo>
                <a:lnTo>
                  <a:pt x="26324" y="42556"/>
                </a:lnTo>
                <a:lnTo>
                  <a:pt x="26424" y="42737"/>
                </a:lnTo>
                <a:lnTo>
                  <a:pt x="26525" y="42918"/>
                </a:lnTo>
                <a:lnTo>
                  <a:pt x="26615" y="43109"/>
                </a:lnTo>
                <a:lnTo>
                  <a:pt x="26696" y="43300"/>
                </a:lnTo>
                <a:lnTo>
                  <a:pt x="26766" y="43501"/>
                </a:lnTo>
                <a:lnTo>
                  <a:pt x="26836" y="43702"/>
                </a:lnTo>
                <a:lnTo>
                  <a:pt x="26887" y="43903"/>
                </a:lnTo>
                <a:lnTo>
                  <a:pt x="26937" y="44104"/>
                </a:lnTo>
                <a:lnTo>
                  <a:pt x="26977" y="44315"/>
                </a:lnTo>
                <a:lnTo>
                  <a:pt x="27007" y="44526"/>
                </a:lnTo>
                <a:lnTo>
                  <a:pt x="27027" y="44737"/>
                </a:lnTo>
                <a:lnTo>
                  <a:pt x="27037" y="44948"/>
                </a:lnTo>
                <a:lnTo>
                  <a:pt x="27037" y="45169"/>
                </a:lnTo>
                <a:lnTo>
                  <a:pt x="27027" y="45380"/>
                </a:lnTo>
                <a:lnTo>
                  <a:pt x="27007" y="45601"/>
                </a:lnTo>
                <a:lnTo>
                  <a:pt x="26977" y="45822"/>
                </a:lnTo>
                <a:lnTo>
                  <a:pt x="26947" y="46044"/>
                </a:lnTo>
                <a:lnTo>
                  <a:pt x="26887" y="46325"/>
                </a:lnTo>
                <a:lnTo>
                  <a:pt x="26846" y="46616"/>
                </a:lnTo>
                <a:lnTo>
                  <a:pt x="26776" y="47099"/>
                </a:lnTo>
                <a:lnTo>
                  <a:pt x="26726" y="47571"/>
                </a:lnTo>
                <a:lnTo>
                  <a:pt x="26686" y="48044"/>
                </a:lnTo>
                <a:lnTo>
                  <a:pt x="26645" y="48506"/>
                </a:lnTo>
                <a:lnTo>
                  <a:pt x="26585" y="49411"/>
                </a:lnTo>
                <a:lnTo>
                  <a:pt x="26545" y="49863"/>
                </a:lnTo>
                <a:lnTo>
                  <a:pt x="26505" y="50305"/>
                </a:lnTo>
                <a:lnTo>
                  <a:pt x="26464" y="50747"/>
                </a:lnTo>
                <a:lnTo>
                  <a:pt x="26404" y="51190"/>
                </a:lnTo>
                <a:lnTo>
                  <a:pt x="26334" y="51632"/>
                </a:lnTo>
                <a:lnTo>
                  <a:pt x="26243" y="52074"/>
                </a:lnTo>
                <a:lnTo>
                  <a:pt x="26133" y="52526"/>
                </a:lnTo>
                <a:lnTo>
                  <a:pt x="26012" y="52969"/>
                </a:lnTo>
                <a:lnTo>
                  <a:pt x="25861" y="53421"/>
                </a:lnTo>
                <a:lnTo>
                  <a:pt x="25771" y="53652"/>
                </a:lnTo>
                <a:lnTo>
                  <a:pt x="25681" y="53873"/>
                </a:lnTo>
                <a:lnTo>
                  <a:pt x="25751" y="53732"/>
                </a:lnTo>
                <a:lnTo>
                  <a:pt x="25841" y="53612"/>
                </a:lnTo>
                <a:lnTo>
                  <a:pt x="25932" y="53491"/>
                </a:lnTo>
                <a:lnTo>
                  <a:pt x="26042" y="53371"/>
                </a:lnTo>
                <a:lnTo>
                  <a:pt x="26143" y="53260"/>
                </a:lnTo>
                <a:lnTo>
                  <a:pt x="26243" y="53139"/>
                </a:lnTo>
                <a:lnTo>
                  <a:pt x="26324" y="53009"/>
                </a:lnTo>
                <a:lnTo>
                  <a:pt x="26404" y="52868"/>
                </a:lnTo>
                <a:lnTo>
                  <a:pt x="26575" y="52436"/>
                </a:lnTo>
                <a:lnTo>
                  <a:pt x="26746" y="51984"/>
                </a:lnTo>
                <a:lnTo>
                  <a:pt x="26897" y="51531"/>
                </a:lnTo>
                <a:lnTo>
                  <a:pt x="27037" y="51079"/>
                </a:lnTo>
                <a:lnTo>
                  <a:pt x="27128" y="50757"/>
                </a:lnTo>
                <a:lnTo>
                  <a:pt x="27269" y="50386"/>
                </a:lnTo>
                <a:lnTo>
                  <a:pt x="27339" y="50195"/>
                </a:lnTo>
                <a:lnTo>
                  <a:pt x="27429" y="50014"/>
                </a:lnTo>
                <a:lnTo>
                  <a:pt x="27510" y="49843"/>
                </a:lnTo>
                <a:lnTo>
                  <a:pt x="27600" y="49702"/>
                </a:lnTo>
                <a:lnTo>
                  <a:pt x="27650" y="49642"/>
                </a:lnTo>
                <a:lnTo>
                  <a:pt x="27701" y="49592"/>
                </a:lnTo>
                <a:lnTo>
                  <a:pt x="27741" y="49551"/>
                </a:lnTo>
                <a:lnTo>
                  <a:pt x="27791" y="49521"/>
                </a:lnTo>
                <a:lnTo>
                  <a:pt x="27841" y="49501"/>
                </a:lnTo>
                <a:lnTo>
                  <a:pt x="27882" y="49491"/>
                </a:lnTo>
                <a:lnTo>
                  <a:pt x="27932" y="49491"/>
                </a:lnTo>
                <a:lnTo>
                  <a:pt x="27982" y="49511"/>
                </a:lnTo>
                <a:lnTo>
                  <a:pt x="28022" y="49551"/>
                </a:lnTo>
                <a:lnTo>
                  <a:pt x="28073" y="49602"/>
                </a:lnTo>
                <a:lnTo>
                  <a:pt x="28113" y="49662"/>
                </a:lnTo>
                <a:lnTo>
                  <a:pt x="28163" y="49752"/>
                </a:lnTo>
                <a:lnTo>
                  <a:pt x="28203" y="49853"/>
                </a:lnTo>
                <a:lnTo>
                  <a:pt x="28243" y="49973"/>
                </a:lnTo>
                <a:lnTo>
                  <a:pt x="28284" y="50124"/>
                </a:lnTo>
                <a:lnTo>
                  <a:pt x="28324" y="50285"/>
                </a:lnTo>
                <a:lnTo>
                  <a:pt x="28364" y="50516"/>
                </a:lnTo>
                <a:lnTo>
                  <a:pt x="28394" y="50757"/>
                </a:lnTo>
                <a:lnTo>
                  <a:pt x="28394" y="50999"/>
                </a:lnTo>
                <a:lnTo>
                  <a:pt x="28384" y="51240"/>
                </a:lnTo>
                <a:lnTo>
                  <a:pt x="28364" y="51481"/>
                </a:lnTo>
                <a:lnTo>
                  <a:pt x="28334" y="51732"/>
                </a:lnTo>
                <a:lnTo>
                  <a:pt x="28294" y="51984"/>
                </a:lnTo>
                <a:lnTo>
                  <a:pt x="28243" y="52235"/>
                </a:lnTo>
                <a:lnTo>
                  <a:pt x="28143" y="52737"/>
                </a:lnTo>
                <a:lnTo>
                  <a:pt x="28032" y="53240"/>
                </a:lnTo>
                <a:lnTo>
                  <a:pt x="27942" y="53722"/>
                </a:lnTo>
                <a:lnTo>
                  <a:pt x="27912" y="53964"/>
                </a:lnTo>
                <a:lnTo>
                  <a:pt x="27882" y="54195"/>
                </a:lnTo>
                <a:lnTo>
                  <a:pt x="27862" y="54466"/>
                </a:lnTo>
                <a:lnTo>
                  <a:pt x="27851" y="54758"/>
                </a:lnTo>
                <a:lnTo>
                  <a:pt x="27841" y="55049"/>
                </a:lnTo>
                <a:lnTo>
                  <a:pt x="27841" y="55351"/>
                </a:lnTo>
                <a:lnTo>
                  <a:pt x="27851" y="55662"/>
                </a:lnTo>
                <a:lnTo>
                  <a:pt x="27872" y="55964"/>
                </a:lnTo>
                <a:lnTo>
                  <a:pt x="27892" y="56265"/>
                </a:lnTo>
                <a:lnTo>
                  <a:pt x="27932" y="56567"/>
                </a:lnTo>
                <a:lnTo>
                  <a:pt x="27982" y="56858"/>
                </a:lnTo>
                <a:lnTo>
                  <a:pt x="28032" y="57150"/>
                </a:lnTo>
                <a:lnTo>
                  <a:pt x="28103" y="57421"/>
                </a:lnTo>
                <a:lnTo>
                  <a:pt x="28183" y="57682"/>
                </a:lnTo>
                <a:lnTo>
                  <a:pt x="28274" y="57924"/>
                </a:lnTo>
                <a:lnTo>
                  <a:pt x="28374" y="58145"/>
                </a:lnTo>
                <a:lnTo>
                  <a:pt x="28495" y="58346"/>
                </a:lnTo>
                <a:lnTo>
                  <a:pt x="28555" y="58446"/>
                </a:lnTo>
                <a:lnTo>
                  <a:pt x="28625" y="58527"/>
                </a:lnTo>
                <a:lnTo>
                  <a:pt x="28625" y="58376"/>
                </a:lnTo>
                <a:lnTo>
                  <a:pt x="28615" y="58215"/>
                </a:lnTo>
                <a:lnTo>
                  <a:pt x="28575" y="57873"/>
                </a:lnTo>
                <a:lnTo>
                  <a:pt x="28495" y="57160"/>
                </a:lnTo>
                <a:lnTo>
                  <a:pt x="28455" y="56808"/>
                </a:lnTo>
                <a:lnTo>
                  <a:pt x="28455" y="56627"/>
                </a:lnTo>
                <a:lnTo>
                  <a:pt x="28444" y="56456"/>
                </a:lnTo>
                <a:lnTo>
                  <a:pt x="28455" y="56285"/>
                </a:lnTo>
                <a:lnTo>
                  <a:pt x="28475" y="56125"/>
                </a:lnTo>
                <a:lnTo>
                  <a:pt x="28495" y="55974"/>
                </a:lnTo>
                <a:lnTo>
                  <a:pt x="28535" y="55823"/>
                </a:lnTo>
                <a:lnTo>
                  <a:pt x="28585" y="55682"/>
                </a:lnTo>
                <a:lnTo>
                  <a:pt x="28645" y="55572"/>
                </a:lnTo>
                <a:lnTo>
                  <a:pt x="28706" y="55501"/>
                </a:lnTo>
                <a:lnTo>
                  <a:pt x="28766" y="55451"/>
                </a:lnTo>
                <a:lnTo>
                  <a:pt x="28826" y="55421"/>
                </a:lnTo>
                <a:lnTo>
                  <a:pt x="28897" y="55421"/>
                </a:lnTo>
                <a:lnTo>
                  <a:pt x="28957" y="55431"/>
                </a:lnTo>
                <a:lnTo>
                  <a:pt x="29027" y="55471"/>
                </a:lnTo>
                <a:lnTo>
                  <a:pt x="29098" y="55522"/>
                </a:lnTo>
                <a:lnTo>
                  <a:pt x="29168" y="55592"/>
                </a:lnTo>
                <a:lnTo>
                  <a:pt x="29238" y="55662"/>
                </a:lnTo>
                <a:lnTo>
                  <a:pt x="29309" y="55753"/>
                </a:lnTo>
                <a:lnTo>
                  <a:pt x="29450" y="55954"/>
                </a:lnTo>
                <a:lnTo>
                  <a:pt x="29590" y="56175"/>
                </a:lnTo>
                <a:lnTo>
                  <a:pt x="29661" y="56305"/>
                </a:lnTo>
                <a:lnTo>
                  <a:pt x="29731" y="56456"/>
                </a:lnTo>
                <a:lnTo>
                  <a:pt x="29791" y="56617"/>
                </a:lnTo>
                <a:lnTo>
                  <a:pt x="29842" y="56778"/>
                </a:lnTo>
                <a:lnTo>
                  <a:pt x="29892" y="56949"/>
                </a:lnTo>
                <a:lnTo>
                  <a:pt x="29932" y="57120"/>
                </a:lnTo>
                <a:lnTo>
                  <a:pt x="30002" y="57461"/>
                </a:lnTo>
                <a:lnTo>
                  <a:pt x="30043" y="57773"/>
                </a:lnTo>
                <a:lnTo>
                  <a:pt x="30073" y="58034"/>
                </a:lnTo>
                <a:lnTo>
                  <a:pt x="30083" y="58235"/>
                </a:lnTo>
                <a:lnTo>
                  <a:pt x="30083" y="58346"/>
                </a:lnTo>
                <a:lnTo>
                  <a:pt x="30103" y="58195"/>
                </a:lnTo>
                <a:lnTo>
                  <a:pt x="30143" y="58054"/>
                </a:lnTo>
                <a:lnTo>
                  <a:pt x="30234" y="57743"/>
                </a:lnTo>
                <a:lnTo>
                  <a:pt x="30324" y="57421"/>
                </a:lnTo>
                <a:lnTo>
                  <a:pt x="30424" y="57089"/>
                </a:lnTo>
                <a:lnTo>
                  <a:pt x="30505" y="56768"/>
                </a:lnTo>
                <a:lnTo>
                  <a:pt x="30535" y="56607"/>
                </a:lnTo>
                <a:lnTo>
                  <a:pt x="30565" y="56446"/>
                </a:lnTo>
                <a:lnTo>
                  <a:pt x="30575" y="56285"/>
                </a:lnTo>
                <a:lnTo>
                  <a:pt x="30575" y="56125"/>
                </a:lnTo>
                <a:lnTo>
                  <a:pt x="30555" y="55974"/>
                </a:lnTo>
                <a:lnTo>
                  <a:pt x="30525" y="55823"/>
                </a:lnTo>
                <a:lnTo>
                  <a:pt x="30485" y="55702"/>
                </a:lnTo>
                <a:lnTo>
                  <a:pt x="30435" y="55582"/>
                </a:lnTo>
                <a:lnTo>
                  <a:pt x="30374" y="55471"/>
                </a:lnTo>
                <a:lnTo>
                  <a:pt x="30294" y="55361"/>
                </a:lnTo>
                <a:lnTo>
                  <a:pt x="30213" y="55250"/>
                </a:lnTo>
                <a:lnTo>
                  <a:pt x="30133" y="55140"/>
                </a:lnTo>
                <a:lnTo>
                  <a:pt x="29952" y="54939"/>
                </a:lnTo>
                <a:lnTo>
                  <a:pt x="29771" y="54727"/>
                </a:lnTo>
                <a:lnTo>
                  <a:pt x="29681" y="54627"/>
                </a:lnTo>
                <a:lnTo>
                  <a:pt x="29600" y="54516"/>
                </a:lnTo>
                <a:lnTo>
                  <a:pt x="29530" y="54406"/>
                </a:lnTo>
                <a:lnTo>
                  <a:pt x="29460" y="54295"/>
                </a:lnTo>
                <a:lnTo>
                  <a:pt x="29409" y="54175"/>
                </a:lnTo>
                <a:lnTo>
                  <a:pt x="29369" y="54054"/>
                </a:lnTo>
                <a:lnTo>
                  <a:pt x="29279" y="53712"/>
                </a:lnTo>
                <a:lnTo>
                  <a:pt x="29208" y="53361"/>
                </a:lnTo>
                <a:lnTo>
                  <a:pt x="29148" y="53009"/>
                </a:lnTo>
                <a:lnTo>
                  <a:pt x="29098" y="52647"/>
                </a:lnTo>
                <a:lnTo>
                  <a:pt x="29058" y="52275"/>
                </a:lnTo>
                <a:lnTo>
                  <a:pt x="29037" y="51913"/>
                </a:lnTo>
                <a:lnTo>
                  <a:pt x="29037" y="51561"/>
                </a:lnTo>
                <a:lnTo>
                  <a:pt x="29048" y="51210"/>
                </a:lnTo>
                <a:lnTo>
                  <a:pt x="29068" y="50737"/>
                </a:lnTo>
                <a:lnTo>
                  <a:pt x="29088" y="50456"/>
                </a:lnTo>
                <a:lnTo>
                  <a:pt x="29128" y="50154"/>
                </a:lnTo>
                <a:lnTo>
                  <a:pt x="29148" y="50014"/>
                </a:lnTo>
                <a:lnTo>
                  <a:pt x="29178" y="49873"/>
                </a:lnTo>
                <a:lnTo>
                  <a:pt x="29218" y="49742"/>
                </a:lnTo>
                <a:lnTo>
                  <a:pt x="29269" y="49622"/>
                </a:lnTo>
                <a:lnTo>
                  <a:pt x="29329" y="49511"/>
                </a:lnTo>
                <a:lnTo>
                  <a:pt x="29389" y="49411"/>
                </a:lnTo>
                <a:lnTo>
                  <a:pt x="29470" y="49340"/>
                </a:lnTo>
                <a:lnTo>
                  <a:pt x="29510" y="49310"/>
                </a:lnTo>
                <a:lnTo>
                  <a:pt x="29560" y="49280"/>
                </a:lnTo>
                <a:lnTo>
                  <a:pt x="29610" y="49260"/>
                </a:lnTo>
                <a:lnTo>
                  <a:pt x="29661" y="49240"/>
                </a:lnTo>
                <a:lnTo>
                  <a:pt x="29761" y="49230"/>
                </a:lnTo>
                <a:lnTo>
                  <a:pt x="29852" y="49240"/>
                </a:lnTo>
                <a:lnTo>
                  <a:pt x="29942" y="49280"/>
                </a:lnTo>
                <a:lnTo>
                  <a:pt x="30033" y="49320"/>
                </a:lnTo>
                <a:lnTo>
                  <a:pt x="30113" y="49391"/>
                </a:lnTo>
                <a:lnTo>
                  <a:pt x="30193" y="49471"/>
                </a:lnTo>
                <a:lnTo>
                  <a:pt x="30274" y="49551"/>
                </a:lnTo>
                <a:lnTo>
                  <a:pt x="30344" y="49652"/>
                </a:lnTo>
                <a:lnTo>
                  <a:pt x="30414" y="49752"/>
                </a:lnTo>
                <a:lnTo>
                  <a:pt x="30535" y="49953"/>
                </a:lnTo>
                <a:lnTo>
                  <a:pt x="30636" y="50144"/>
                </a:lnTo>
                <a:lnTo>
                  <a:pt x="30716" y="50315"/>
                </a:lnTo>
                <a:lnTo>
                  <a:pt x="30816" y="50526"/>
                </a:lnTo>
                <a:lnTo>
                  <a:pt x="30907" y="50757"/>
                </a:lnTo>
                <a:lnTo>
                  <a:pt x="31098" y="51250"/>
                </a:lnTo>
                <a:lnTo>
                  <a:pt x="31289" y="51762"/>
                </a:lnTo>
                <a:lnTo>
                  <a:pt x="31389" y="52024"/>
                </a:lnTo>
                <a:lnTo>
                  <a:pt x="31500" y="52275"/>
                </a:lnTo>
                <a:lnTo>
                  <a:pt x="31621" y="52526"/>
                </a:lnTo>
                <a:lnTo>
                  <a:pt x="31751" y="52758"/>
                </a:lnTo>
                <a:lnTo>
                  <a:pt x="31892" y="52979"/>
                </a:lnTo>
                <a:lnTo>
                  <a:pt x="31972" y="53079"/>
                </a:lnTo>
                <a:lnTo>
                  <a:pt x="32053" y="53180"/>
                </a:lnTo>
                <a:lnTo>
                  <a:pt x="32143" y="53270"/>
                </a:lnTo>
                <a:lnTo>
                  <a:pt x="32234" y="53361"/>
                </a:lnTo>
                <a:lnTo>
                  <a:pt x="32324" y="53441"/>
                </a:lnTo>
                <a:lnTo>
                  <a:pt x="32425" y="53511"/>
                </a:lnTo>
                <a:lnTo>
                  <a:pt x="32535" y="53582"/>
                </a:lnTo>
                <a:lnTo>
                  <a:pt x="32646" y="53632"/>
                </a:lnTo>
                <a:lnTo>
                  <a:pt x="32766" y="53682"/>
                </a:lnTo>
                <a:lnTo>
                  <a:pt x="32887" y="53732"/>
                </a:lnTo>
                <a:lnTo>
                  <a:pt x="32887" y="53732"/>
                </a:lnTo>
                <a:lnTo>
                  <a:pt x="32796" y="53642"/>
                </a:lnTo>
                <a:lnTo>
                  <a:pt x="32686" y="53521"/>
                </a:lnTo>
                <a:lnTo>
                  <a:pt x="32565" y="53371"/>
                </a:lnTo>
                <a:lnTo>
                  <a:pt x="32445" y="53200"/>
                </a:lnTo>
                <a:lnTo>
                  <a:pt x="32314" y="53009"/>
                </a:lnTo>
                <a:lnTo>
                  <a:pt x="32193" y="52798"/>
                </a:lnTo>
                <a:lnTo>
                  <a:pt x="32063" y="52587"/>
                </a:lnTo>
                <a:lnTo>
                  <a:pt x="31952" y="52355"/>
                </a:lnTo>
                <a:lnTo>
                  <a:pt x="31852" y="52134"/>
                </a:lnTo>
                <a:lnTo>
                  <a:pt x="31771" y="51913"/>
                </a:lnTo>
                <a:lnTo>
                  <a:pt x="31711" y="51702"/>
                </a:lnTo>
                <a:lnTo>
                  <a:pt x="31691" y="51592"/>
                </a:lnTo>
                <a:lnTo>
                  <a:pt x="31671" y="51491"/>
                </a:lnTo>
                <a:lnTo>
                  <a:pt x="31671" y="51401"/>
                </a:lnTo>
                <a:lnTo>
                  <a:pt x="31661" y="51310"/>
                </a:lnTo>
                <a:lnTo>
                  <a:pt x="31671" y="51220"/>
                </a:lnTo>
                <a:lnTo>
                  <a:pt x="31691" y="51139"/>
                </a:lnTo>
                <a:lnTo>
                  <a:pt x="31711" y="51069"/>
                </a:lnTo>
                <a:lnTo>
                  <a:pt x="31751" y="50999"/>
                </a:lnTo>
                <a:lnTo>
                  <a:pt x="31801" y="50938"/>
                </a:lnTo>
                <a:lnTo>
                  <a:pt x="31852" y="50878"/>
                </a:lnTo>
                <a:lnTo>
                  <a:pt x="31932" y="50828"/>
                </a:lnTo>
                <a:lnTo>
                  <a:pt x="32002" y="50788"/>
                </a:lnTo>
                <a:lnTo>
                  <a:pt x="32083" y="50757"/>
                </a:lnTo>
                <a:lnTo>
                  <a:pt x="32153" y="50737"/>
                </a:lnTo>
                <a:lnTo>
                  <a:pt x="32294" y="50737"/>
                </a:lnTo>
                <a:lnTo>
                  <a:pt x="32364" y="50747"/>
                </a:lnTo>
                <a:lnTo>
                  <a:pt x="32435" y="50778"/>
                </a:lnTo>
                <a:lnTo>
                  <a:pt x="32505" y="50808"/>
                </a:lnTo>
                <a:lnTo>
                  <a:pt x="32565" y="50848"/>
                </a:lnTo>
                <a:lnTo>
                  <a:pt x="32636" y="50888"/>
                </a:lnTo>
                <a:lnTo>
                  <a:pt x="32696" y="50948"/>
                </a:lnTo>
                <a:lnTo>
                  <a:pt x="32827" y="51069"/>
                </a:lnTo>
                <a:lnTo>
                  <a:pt x="32947" y="51210"/>
                </a:lnTo>
                <a:lnTo>
                  <a:pt x="33058" y="51360"/>
                </a:lnTo>
                <a:lnTo>
                  <a:pt x="33168" y="51521"/>
                </a:lnTo>
                <a:lnTo>
                  <a:pt x="33369" y="51843"/>
                </a:lnTo>
                <a:lnTo>
                  <a:pt x="33540" y="52134"/>
                </a:lnTo>
                <a:lnTo>
                  <a:pt x="33621" y="52255"/>
                </a:lnTo>
                <a:lnTo>
                  <a:pt x="33631" y="52270"/>
                </a:lnTo>
                <a:lnTo>
                  <a:pt x="33611" y="52215"/>
                </a:lnTo>
                <a:lnTo>
                  <a:pt x="33570" y="52144"/>
                </a:lnTo>
                <a:lnTo>
                  <a:pt x="33550" y="52064"/>
                </a:lnTo>
                <a:lnTo>
                  <a:pt x="33500" y="51883"/>
                </a:lnTo>
                <a:lnTo>
                  <a:pt x="33470" y="51702"/>
                </a:lnTo>
                <a:lnTo>
                  <a:pt x="33410" y="51330"/>
                </a:lnTo>
                <a:lnTo>
                  <a:pt x="33369" y="51159"/>
                </a:lnTo>
                <a:lnTo>
                  <a:pt x="33349" y="51079"/>
                </a:lnTo>
                <a:lnTo>
                  <a:pt x="33319" y="51009"/>
                </a:lnTo>
                <a:lnTo>
                  <a:pt x="33158" y="50657"/>
                </a:lnTo>
                <a:lnTo>
                  <a:pt x="32977" y="50325"/>
                </a:lnTo>
                <a:lnTo>
                  <a:pt x="32877" y="50154"/>
                </a:lnTo>
                <a:lnTo>
                  <a:pt x="32766" y="49994"/>
                </a:lnTo>
                <a:lnTo>
                  <a:pt x="32656" y="49833"/>
                </a:lnTo>
                <a:lnTo>
                  <a:pt x="32535" y="49682"/>
                </a:lnTo>
                <a:lnTo>
                  <a:pt x="32415" y="49541"/>
                </a:lnTo>
                <a:lnTo>
                  <a:pt x="32284" y="49401"/>
                </a:lnTo>
                <a:lnTo>
                  <a:pt x="32143" y="49270"/>
                </a:lnTo>
                <a:lnTo>
                  <a:pt x="32002" y="49149"/>
                </a:lnTo>
                <a:lnTo>
                  <a:pt x="31842" y="49029"/>
                </a:lnTo>
                <a:lnTo>
                  <a:pt x="31691" y="48928"/>
                </a:lnTo>
                <a:lnTo>
                  <a:pt x="31520" y="48838"/>
                </a:lnTo>
                <a:lnTo>
                  <a:pt x="31339" y="48767"/>
                </a:lnTo>
                <a:lnTo>
                  <a:pt x="30736" y="48536"/>
                </a:lnTo>
                <a:lnTo>
                  <a:pt x="30585" y="48476"/>
                </a:lnTo>
                <a:lnTo>
                  <a:pt x="30435" y="48406"/>
                </a:lnTo>
                <a:lnTo>
                  <a:pt x="30294" y="48335"/>
                </a:lnTo>
                <a:lnTo>
                  <a:pt x="30153" y="48245"/>
                </a:lnTo>
                <a:lnTo>
                  <a:pt x="29932" y="48094"/>
                </a:lnTo>
                <a:lnTo>
                  <a:pt x="29691" y="47903"/>
                </a:lnTo>
                <a:lnTo>
                  <a:pt x="29460" y="47682"/>
                </a:lnTo>
                <a:lnTo>
                  <a:pt x="29228" y="47451"/>
                </a:lnTo>
                <a:lnTo>
                  <a:pt x="28997" y="47199"/>
                </a:lnTo>
                <a:lnTo>
                  <a:pt x="28796" y="46948"/>
                </a:lnTo>
                <a:lnTo>
                  <a:pt x="28615" y="46707"/>
                </a:lnTo>
                <a:lnTo>
                  <a:pt x="28465" y="46476"/>
                </a:lnTo>
                <a:lnTo>
                  <a:pt x="28404" y="46355"/>
                </a:lnTo>
                <a:lnTo>
                  <a:pt x="28354" y="46214"/>
                </a:lnTo>
                <a:lnTo>
                  <a:pt x="28314" y="46064"/>
                </a:lnTo>
                <a:lnTo>
                  <a:pt x="28294" y="45913"/>
                </a:lnTo>
                <a:lnTo>
                  <a:pt x="28274" y="45752"/>
                </a:lnTo>
                <a:lnTo>
                  <a:pt x="28274" y="45581"/>
                </a:lnTo>
                <a:lnTo>
                  <a:pt x="28274" y="45410"/>
                </a:lnTo>
                <a:lnTo>
                  <a:pt x="28284" y="45229"/>
                </a:lnTo>
                <a:lnTo>
                  <a:pt x="28314" y="44878"/>
                </a:lnTo>
                <a:lnTo>
                  <a:pt x="28364" y="44536"/>
                </a:lnTo>
                <a:lnTo>
                  <a:pt x="28455" y="43933"/>
                </a:lnTo>
                <a:lnTo>
                  <a:pt x="28505" y="43631"/>
                </a:lnTo>
                <a:lnTo>
                  <a:pt x="28565" y="43350"/>
                </a:lnTo>
                <a:lnTo>
                  <a:pt x="28645" y="43069"/>
                </a:lnTo>
                <a:lnTo>
                  <a:pt x="28746" y="42787"/>
                </a:lnTo>
                <a:lnTo>
                  <a:pt x="28857" y="42516"/>
                </a:lnTo>
                <a:lnTo>
                  <a:pt x="28987" y="42244"/>
                </a:lnTo>
                <a:lnTo>
                  <a:pt x="29128" y="41983"/>
                </a:lnTo>
                <a:lnTo>
                  <a:pt x="29279" y="41732"/>
                </a:lnTo>
                <a:lnTo>
                  <a:pt x="29490" y="41420"/>
                </a:lnTo>
                <a:lnTo>
                  <a:pt x="29711" y="41109"/>
                </a:lnTo>
                <a:lnTo>
                  <a:pt x="29952" y="40817"/>
                </a:lnTo>
                <a:lnTo>
                  <a:pt x="30213" y="40536"/>
                </a:lnTo>
                <a:lnTo>
                  <a:pt x="30475" y="40264"/>
                </a:lnTo>
                <a:lnTo>
                  <a:pt x="30746" y="39993"/>
                </a:lnTo>
                <a:lnTo>
                  <a:pt x="31028" y="39732"/>
                </a:lnTo>
                <a:lnTo>
                  <a:pt x="31319" y="39490"/>
                </a:lnTo>
                <a:lnTo>
                  <a:pt x="31610" y="39239"/>
                </a:lnTo>
                <a:lnTo>
                  <a:pt x="31912" y="39008"/>
                </a:lnTo>
                <a:lnTo>
                  <a:pt x="32505" y="38546"/>
                </a:lnTo>
                <a:lnTo>
                  <a:pt x="33671" y="37681"/>
                </a:lnTo>
                <a:lnTo>
                  <a:pt x="33872" y="37531"/>
                </a:lnTo>
                <a:lnTo>
                  <a:pt x="34083" y="37400"/>
                </a:lnTo>
                <a:lnTo>
                  <a:pt x="34304" y="37279"/>
                </a:lnTo>
                <a:lnTo>
                  <a:pt x="34535" y="37179"/>
                </a:lnTo>
                <a:lnTo>
                  <a:pt x="34766" y="37088"/>
                </a:lnTo>
                <a:lnTo>
                  <a:pt x="34998" y="37008"/>
                </a:lnTo>
                <a:lnTo>
                  <a:pt x="35239" y="36938"/>
                </a:lnTo>
                <a:lnTo>
                  <a:pt x="35490" y="36887"/>
                </a:lnTo>
                <a:lnTo>
                  <a:pt x="35540" y="36877"/>
                </a:lnTo>
                <a:lnTo>
                  <a:pt x="35751" y="36827"/>
                </a:lnTo>
                <a:lnTo>
                  <a:pt x="35962" y="36797"/>
                </a:lnTo>
                <a:lnTo>
                  <a:pt x="36163" y="36787"/>
                </a:lnTo>
                <a:lnTo>
                  <a:pt x="36375" y="36797"/>
                </a:lnTo>
                <a:lnTo>
                  <a:pt x="36586" y="36827"/>
                </a:lnTo>
                <a:lnTo>
                  <a:pt x="36787" y="36877"/>
                </a:lnTo>
                <a:lnTo>
                  <a:pt x="36978" y="36938"/>
                </a:lnTo>
                <a:lnTo>
                  <a:pt x="37169" y="37008"/>
                </a:lnTo>
                <a:lnTo>
                  <a:pt x="37360" y="37098"/>
                </a:lnTo>
                <a:lnTo>
                  <a:pt x="37530" y="37209"/>
                </a:lnTo>
                <a:lnTo>
                  <a:pt x="37701" y="37329"/>
                </a:lnTo>
                <a:lnTo>
                  <a:pt x="37862" y="37470"/>
                </a:lnTo>
                <a:lnTo>
                  <a:pt x="38003" y="37621"/>
                </a:lnTo>
                <a:lnTo>
                  <a:pt x="38143" y="37782"/>
                </a:lnTo>
                <a:lnTo>
                  <a:pt x="38264" y="37953"/>
                </a:lnTo>
                <a:lnTo>
                  <a:pt x="38375" y="38144"/>
                </a:lnTo>
                <a:lnTo>
                  <a:pt x="38445" y="38254"/>
                </a:lnTo>
                <a:lnTo>
                  <a:pt x="38586" y="38435"/>
                </a:lnTo>
                <a:lnTo>
                  <a:pt x="38968" y="38897"/>
                </a:lnTo>
                <a:lnTo>
                  <a:pt x="39159" y="39159"/>
                </a:lnTo>
                <a:lnTo>
                  <a:pt x="39350" y="39410"/>
                </a:lnTo>
                <a:lnTo>
                  <a:pt x="39490" y="39641"/>
                </a:lnTo>
                <a:lnTo>
                  <a:pt x="39551" y="39742"/>
                </a:lnTo>
                <a:lnTo>
                  <a:pt x="39591" y="39832"/>
                </a:lnTo>
                <a:lnTo>
                  <a:pt x="39661" y="40053"/>
                </a:lnTo>
                <a:lnTo>
                  <a:pt x="39721" y="40274"/>
                </a:lnTo>
                <a:lnTo>
                  <a:pt x="39772" y="40506"/>
                </a:lnTo>
                <a:lnTo>
                  <a:pt x="39812" y="40747"/>
                </a:lnTo>
                <a:lnTo>
                  <a:pt x="39852" y="40988"/>
                </a:lnTo>
                <a:lnTo>
                  <a:pt x="39882" y="41229"/>
                </a:lnTo>
                <a:lnTo>
                  <a:pt x="39902" y="41480"/>
                </a:lnTo>
                <a:lnTo>
                  <a:pt x="39912" y="41732"/>
                </a:lnTo>
                <a:lnTo>
                  <a:pt x="39922" y="41973"/>
                </a:lnTo>
                <a:lnTo>
                  <a:pt x="39922" y="42224"/>
                </a:lnTo>
                <a:lnTo>
                  <a:pt x="39912" y="42717"/>
                </a:lnTo>
                <a:lnTo>
                  <a:pt x="39872" y="43199"/>
                </a:lnTo>
                <a:lnTo>
                  <a:pt x="39822" y="43662"/>
                </a:lnTo>
                <a:lnTo>
                  <a:pt x="39782" y="43852"/>
                </a:lnTo>
                <a:lnTo>
                  <a:pt x="39732" y="44054"/>
                </a:lnTo>
                <a:lnTo>
                  <a:pt x="39671" y="44265"/>
                </a:lnTo>
                <a:lnTo>
                  <a:pt x="39591" y="44466"/>
                </a:lnTo>
                <a:lnTo>
                  <a:pt x="39430" y="44858"/>
                </a:lnTo>
                <a:lnTo>
                  <a:pt x="39269" y="45229"/>
                </a:lnTo>
                <a:lnTo>
                  <a:pt x="39179" y="45400"/>
                </a:lnTo>
                <a:lnTo>
                  <a:pt x="39068" y="45561"/>
                </a:lnTo>
                <a:lnTo>
                  <a:pt x="38837" y="45883"/>
                </a:lnTo>
                <a:lnTo>
                  <a:pt x="38716" y="46044"/>
                </a:lnTo>
                <a:lnTo>
                  <a:pt x="38606" y="46204"/>
                </a:lnTo>
                <a:lnTo>
                  <a:pt x="38515" y="46375"/>
                </a:lnTo>
                <a:lnTo>
                  <a:pt x="38475" y="46456"/>
                </a:lnTo>
                <a:lnTo>
                  <a:pt x="38445" y="46546"/>
                </a:lnTo>
                <a:lnTo>
                  <a:pt x="38556" y="46456"/>
                </a:lnTo>
                <a:lnTo>
                  <a:pt x="38676" y="46345"/>
                </a:lnTo>
                <a:lnTo>
                  <a:pt x="38797" y="46224"/>
                </a:lnTo>
                <a:lnTo>
                  <a:pt x="38917" y="46084"/>
                </a:lnTo>
                <a:lnTo>
                  <a:pt x="39169" y="45792"/>
                </a:lnTo>
                <a:lnTo>
                  <a:pt x="39289" y="45652"/>
                </a:lnTo>
                <a:lnTo>
                  <a:pt x="39420" y="45511"/>
                </a:lnTo>
                <a:lnTo>
                  <a:pt x="39551" y="45390"/>
                </a:lnTo>
                <a:lnTo>
                  <a:pt x="39681" y="45290"/>
                </a:lnTo>
                <a:lnTo>
                  <a:pt x="39742" y="45250"/>
                </a:lnTo>
                <a:lnTo>
                  <a:pt x="39812" y="45219"/>
                </a:lnTo>
                <a:lnTo>
                  <a:pt x="39872" y="45189"/>
                </a:lnTo>
                <a:lnTo>
                  <a:pt x="39943" y="45169"/>
                </a:lnTo>
                <a:lnTo>
                  <a:pt x="40003" y="45159"/>
                </a:lnTo>
                <a:lnTo>
                  <a:pt x="40073" y="45159"/>
                </a:lnTo>
                <a:lnTo>
                  <a:pt x="40134" y="45169"/>
                </a:lnTo>
                <a:lnTo>
                  <a:pt x="40204" y="45189"/>
                </a:lnTo>
                <a:lnTo>
                  <a:pt x="40264" y="45219"/>
                </a:lnTo>
                <a:lnTo>
                  <a:pt x="40325" y="45270"/>
                </a:lnTo>
                <a:lnTo>
                  <a:pt x="40395" y="45320"/>
                </a:lnTo>
                <a:lnTo>
                  <a:pt x="40455" y="45390"/>
                </a:lnTo>
                <a:lnTo>
                  <a:pt x="40526" y="45481"/>
                </a:lnTo>
                <a:lnTo>
                  <a:pt x="40596" y="45581"/>
                </a:lnTo>
                <a:lnTo>
                  <a:pt x="40727" y="45812"/>
                </a:lnTo>
                <a:lnTo>
                  <a:pt x="40847" y="46064"/>
                </a:lnTo>
                <a:lnTo>
                  <a:pt x="40958" y="46335"/>
                </a:lnTo>
                <a:lnTo>
                  <a:pt x="41048" y="46616"/>
                </a:lnTo>
                <a:lnTo>
                  <a:pt x="41088" y="46757"/>
                </a:lnTo>
                <a:lnTo>
                  <a:pt x="41119" y="46888"/>
                </a:lnTo>
                <a:lnTo>
                  <a:pt x="41139" y="47019"/>
                </a:lnTo>
                <a:lnTo>
                  <a:pt x="41149" y="47149"/>
                </a:lnTo>
                <a:lnTo>
                  <a:pt x="41159" y="47268"/>
                </a:lnTo>
                <a:lnTo>
                  <a:pt x="41159" y="47268"/>
                </a:lnTo>
                <a:lnTo>
                  <a:pt x="41179" y="47019"/>
                </a:lnTo>
                <a:lnTo>
                  <a:pt x="41189" y="46647"/>
                </a:lnTo>
                <a:lnTo>
                  <a:pt x="41199" y="46275"/>
                </a:lnTo>
                <a:lnTo>
                  <a:pt x="41189" y="45893"/>
                </a:lnTo>
                <a:lnTo>
                  <a:pt x="41169" y="45521"/>
                </a:lnTo>
                <a:lnTo>
                  <a:pt x="41139" y="45149"/>
                </a:lnTo>
                <a:lnTo>
                  <a:pt x="41098" y="44777"/>
                </a:lnTo>
                <a:lnTo>
                  <a:pt x="41048" y="44415"/>
                </a:lnTo>
                <a:lnTo>
                  <a:pt x="41028" y="44305"/>
                </a:lnTo>
                <a:lnTo>
                  <a:pt x="41008" y="44184"/>
                </a:lnTo>
                <a:lnTo>
                  <a:pt x="40938" y="43933"/>
                </a:lnTo>
                <a:lnTo>
                  <a:pt x="40877" y="43672"/>
                </a:lnTo>
                <a:lnTo>
                  <a:pt x="40857" y="43551"/>
                </a:lnTo>
                <a:lnTo>
                  <a:pt x="40837" y="43420"/>
                </a:lnTo>
                <a:lnTo>
                  <a:pt x="40837" y="43300"/>
                </a:lnTo>
                <a:lnTo>
                  <a:pt x="40847" y="43189"/>
                </a:lnTo>
                <a:lnTo>
                  <a:pt x="40877" y="43089"/>
                </a:lnTo>
                <a:lnTo>
                  <a:pt x="40907" y="43038"/>
                </a:lnTo>
                <a:lnTo>
                  <a:pt x="40928" y="42998"/>
                </a:lnTo>
                <a:lnTo>
                  <a:pt x="40968" y="42958"/>
                </a:lnTo>
                <a:lnTo>
                  <a:pt x="41008" y="42928"/>
                </a:lnTo>
                <a:lnTo>
                  <a:pt x="41048" y="42888"/>
                </a:lnTo>
                <a:lnTo>
                  <a:pt x="41108" y="42868"/>
                </a:lnTo>
                <a:lnTo>
                  <a:pt x="41169" y="42847"/>
                </a:lnTo>
                <a:lnTo>
                  <a:pt x="41229" y="42827"/>
                </a:lnTo>
                <a:lnTo>
                  <a:pt x="41309" y="42817"/>
                </a:lnTo>
                <a:lnTo>
                  <a:pt x="41390" y="42807"/>
                </a:lnTo>
                <a:lnTo>
                  <a:pt x="41490" y="42807"/>
                </a:lnTo>
                <a:lnTo>
                  <a:pt x="41581" y="42817"/>
                </a:lnTo>
                <a:lnTo>
                  <a:pt x="41671" y="42837"/>
                </a:lnTo>
                <a:lnTo>
                  <a:pt x="41752" y="42868"/>
                </a:lnTo>
                <a:lnTo>
                  <a:pt x="41832" y="42908"/>
                </a:lnTo>
                <a:lnTo>
                  <a:pt x="41923" y="42958"/>
                </a:lnTo>
                <a:lnTo>
                  <a:pt x="41993" y="43008"/>
                </a:lnTo>
                <a:lnTo>
                  <a:pt x="42073" y="43069"/>
                </a:lnTo>
                <a:lnTo>
                  <a:pt x="42214" y="43189"/>
                </a:lnTo>
                <a:lnTo>
                  <a:pt x="42345" y="43330"/>
                </a:lnTo>
                <a:lnTo>
                  <a:pt x="42475" y="43471"/>
                </a:lnTo>
                <a:lnTo>
                  <a:pt x="42576" y="43611"/>
                </a:lnTo>
                <a:lnTo>
                  <a:pt x="42717" y="43782"/>
                </a:lnTo>
                <a:lnTo>
                  <a:pt x="42837" y="43963"/>
                </a:lnTo>
                <a:lnTo>
                  <a:pt x="43078" y="44325"/>
                </a:lnTo>
                <a:lnTo>
                  <a:pt x="43310" y="44707"/>
                </a:lnTo>
                <a:lnTo>
                  <a:pt x="43521" y="45109"/>
                </a:lnTo>
                <a:lnTo>
                  <a:pt x="43712" y="45501"/>
                </a:lnTo>
                <a:lnTo>
                  <a:pt x="43893" y="45913"/>
                </a:lnTo>
                <a:lnTo>
                  <a:pt x="44053" y="46325"/>
                </a:lnTo>
                <a:lnTo>
                  <a:pt x="44204" y="46737"/>
                </a:lnTo>
                <a:lnTo>
                  <a:pt x="44465" y="47501"/>
                </a:lnTo>
                <a:lnTo>
                  <a:pt x="44727" y="48225"/>
                </a:lnTo>
                <a:lnTo>
                  <a:pt x="44857" y="48576"/>
                </a:lnTo>
                <a:lnTo>
                  <a:pt x="44998" y="48918"/>
                </a:lnTo>
                <a:lnTo>
                  <a:pt x="45129" y="49250"/>
                </a:lnTo>
                <a:lnTo>
                  <a:pt x="45280" y="49581"/>
                </a:lnTo>
                <a:lnTo>
                  <a:pt x="45430" y="49903"/>
                </a:lnTo>
                <a:lnTo>
                  <a:pt x="45591" y="50215"/>
                </a:lnTo>
                <a:lnTo>
                  <a:pt x="45762" y="50526"/>
                </a:lnTo>
                <a:lnTo>
                  <a:pt x="45953" y="50828"/>
                </a:lnTo>
                <a:lnTo>
                  <a:pt x="46154" y="51129"/>
                </a:lnTo>
                <a:lnTo>
                  <a:pt x="46365" y="51431"/>
                </a:lnTo>
                <a:lnTo>
                  <a:pt x="46596" y="51722"/>
                </a:lnTo>
                <a:lnTo>
                  <a:pt x="46847" y="52014"/>
                </a:lnTo>
                <a:lnTo>
                  <a:pt x="46717" y="51632"/>
                </a:lnTo>
                <a:lnTo>
                  <a:pt x="46596" y="51260"/>
                </a:lnTo>
                <a:lnTo>
                  <a:pt x="46355" y="50496"/>
                </a:lnTo>
                <a:lnTo>
                  <a:pt x="46124" y="49732"/>
                </a:lnTo>
                <a:lnTo>
                  <a:pt x="45883" y="48968"/>
                </a:lnTo>
                <a:lnTo>
                  <a:pt x="45772" y="48667"/>
                </a:lnTo>
                <a:lnTo>
                  <a:pt x="45702" y="48446"/>
                </a:lnTo>
                <a:lnTo>
                  <a:pt x="45641" y="48215"/>
                </a:lnTo>
                <a:lnTo>
                  <a:pt x="45621" y="48104"/>
                </a:lnTo>
                <a:lnTo>
                  <a:pt x="45611" y="48014"/>
                </a:lnTo>
                <a:lnTo>
                  <a:pt x="45611" y="47923"/>
                </a:lnTo>
                <a:lnTo>
                  <a:pt x="45631" y="47863"/>
                </a:lnTo>
                <a:lnTo>
                  <a:pt x="45651" y="47843"/>
                </a:lnTo>
                <a:lnTo>
                  <a:pt x="45672" y="47823"/>
                </a:lnTo>
                <a:lnTo>
                  <a:pt x="45692" y="47813"/>
                </a:lnTo>
                <a:lnTo>
                  <a:pt x="45732" y="47802"/>
                </a:lnTo>
                <a:lnTo>
                  <a:pt x="45762" y="47813"/>
                </a:lnTo>
                <a:lnTo>
                  <a:pt x="45802" y="47823"/>
                </a:lnTo>
                <a:lnTo>
                  <a:pt x="45913" y="47873"/>
                </a:lnTo>
                <a:lnTo>
                  <a:pt x="45993" y="47923"/>
                </a:lnTo>
                <a:lnTo>
                  <a:pt x="46064" y="48003"/>
                </a:lnTo>
                <a:lnTo>
                  <a:pt x="46144" y="48094"/>
                </a:lnTo>
                <a:lnTo>
                  <a:pt x="46214" y="48194"/>
                </a:lnTo>
                <a:lnTo>
                  <a:pt x="46275" y="48305"/>
                </a:lnTo>
                <a:lnTo>
                  <a:pt x="46345" y="48436"/>
                </a:lnTo>
                <a:lnTo>
                  <a:pt x="46466" y="48697"/>
                </a:lnTo>
                <a:lnTo>
                  <a:pt x="46707" y="49230"/>
                </a:lnTo>
                <a:lnTo>
                  <a:pt x="46817" y="49471"/>
                </a:lnTo>
                <a:lnTo>
                  <a:pt x="46868" y="49571"/>
                </a:lnTo>
                <a:lnTo>
                  <a:pt x="46928" y="49652"/>
                </a:lnTo>
                <a:lnTo>
                  <a:pt x="47089" y="49873"/>
                </a:lnTo>
                <a:lnTo>
                  <a:pt x="47270" y="50074"/>
                </a:lnTo>
                <a:lnTo>
                  <a:pt x="47451" y="50275"/>
                </a:lnTo>
                <a:lnTo>
                  <a:pt x="47652" y="50466"/>
                </a:lnTo>
                <a:lnTo>
                  <a:pt x="47762" y="50546"/>
                </a:lnTo>
                <a:lnTo>
                  <a:pt x="47873" y="50627"/>
                </a:lnTo>
                <a:lnTo>
                  <a:pt x="47983" y="50707"/>
                </a:lnTo>
                <a:lnTo>
                  <a:pt x="48094" y="50778"/>
                </a:lnTo>
                <a:lnTo>
                  <a:pt x="48214" y="50838"/>
                </a:lnTo>
                <a:lnTo>
                  <a:pt x="48345" y="50888"/>
                </a:lnTo>
                <a:lnTo>
                  <a:pt x="48466" y="50938"/>
                </a:lnTo>
                <a:lnTo>
                  <a:pt x="48596" y="50968"/>
                </a:lnTo>
                <a:lnTo>
                  <a:pt x="48596" y="50968"/>
                </a:lnTo>
                <a:lnTo>
                  <a:pt x="48506" y="50868"/>
                </a:lnTo>
                <a:lnTo>
                  <a:pt x="48425" y="50767"/>
                </a:lnTo>
                <a:lnTo>
                  <a:pt x="48275" y="50546"/>
                </a:lnTo>
                <a:lnTo>
                  <a:pt x="48134" y="50325"/>
                </a:lnTo>
                <a:lnTo>
                  <a:pt x="48013" y="50084"/>
                </a:lnTo>
                <a:lnTo>
                  <a:pt x="47903" y="49853"/>
                </a:lnTo>
                <a:lnTo>
                  <a:pt x="47802" y="49602"/>
                </a:lnTo>
                <a:lnTo>
                  <a:pt x="47611" y="49099"/>
                </a:lnTo>
                <a:lnTo>
                  <a:pt x="47440" y="48596"/>
                </a:lnTo>
                <a:lnTo>
                  <a:pt x="47340" y="48355"/>
                </a:lnTo>
                <a:lnTo>
                  <a:pt x="47239" y="48114"/>
                </a:lnTo>
                <a:lnTo>
                  <a:pt x="47139" y="47873"/>
                </a:lnTo>
                <a:lnTo>
                  <a:pt x="47008" y="47642"/>
                </a:lnTo>
                <a:lnTo>
                  <a:pt x="46878" y="47410"/>
                </a:lnTo>
                <a:lnTo>
                  <a:pt x="46727" y="47199"/>
                </a:lnTo>
                <a:lnTo>
                  <a:pt x="46566" y="47008"/>
                </a:lnTo>
                <a:lnTo>
                  <a:pt x="46415" y="46817"/>
                </a:lnTo>
                <a:lnTo>
                  <a:pt x="46254" y="46647"/>
                </a:lnTo>
                <a:lnTo>
                  <a:pt x="46094" y="46476"/>
                </a:lnTo>
                <a:lnTo>
                  <a:pt x="45772" y="46164"/>
                </a:lnTo>
                <a:lnTo>
                  <a:pt x="45450" y="45863"/>
                </a:lnTo>
                <a:lnTo>
                  <a:pt x="45129" y="45551"/>
                </a:lnTo>
                <a:lnTo>
                  <a:pt x="44978" y="45390"/>
                </a:lnTo>
                <a:lnTo>
                  <a:pt x="44827" y="45219"/>
                </a:lnTo>
                <a:lnTo>
                  <a:pt x="44677" y="45049"/>
                </a:lnTo>
                <a:lnTo>
                  <a:pt x="44526" y="44868"/>
                </a:lnTo>
                <a:lnTo>
                  <a:pt x="44375" y="44677"/>
                </a:lnTo>
                <a:lnTo>
                  <a:pt x="44234" y="44466"/>
                </a:lnTo>
                <a:lnTo>
                  <a:pt x="44053" y="44214"/>
                </a:lnTo>
                <a:lnTo>
                  <a:pt x="43742" y="43822"/>
                </a:lnTo>
                <a:lnTo>
                  <a:pt x="43370" y="43340"/>
                </a:lnTo>
                <a:lnTo>
                  <a:pt x="42978" y="42827"/>
                </a:lnTo>
                <a:lnTo>
                  <a:pt x="42787" y="42556"/>
                </a:lnTo>
                <a:lnTo>
                  <a:pt x="42606" y="42295"/>
                </a:lnTo>
                <a:lnTo>
                  <a:pt x="42455" y="42053"/>
                </a:lnTo>
                <a:lnTo>
                  <a:pt x="42315" y="41812"/>
                </a:lnTo>
                <a:lnTo>
                  <a:pt x="42204" y="41601"/>
                </a:lnTo>
                <a:lnTo>
                  <a:pt x="42174" y="41511"/>
                </a:lnTo>
                <a:lnTo>
                  <a:pt x="42144" y="41420"/>
                </a:lnTo>
                <a:lnTo>
                  <a:pt x="42124" y="41340"/>
                </a:lnTo>
                <a:lnTo>
                  <a:pt x="42114" y="41259"/>
                </a:lnTo>
                <a:lnTo>
                  <a:pt x="42114" y="41199"/>
                </a:lnTo>
                <a:lnTo>
                  <a:pt x="42134" y="41149"/>
                </a:lnTo>
                <a:lnTo>
                  <a:pt x="42174" y="41089"/>
                </a:lnTo>
                <a:lnTo>
                  <a:pt x="42224" y="41038"/>
                </a:lnTo>
                <a:lnTo>
                  <a:pt x="42284" y="40998"/>
                </a:lnTo>
                <a:lnTo>
                  <a:pt x="42365" y="40968"/>
                </a:lnTo>
                <a:lnTo>
                  <a:pt x="42445" y="40948"/>
                </a:lnTo>
                <a:lnTo>
                  <a:pt x="42546" y="40928"/>
                </a:lnTo>
                <a:lnTo>
                  <a:pt x="42646" y="40928"/>
                </a:lnTo>
                <a:lnTo>
                  <a:pt x="42767" y="40938"/>
                </a:lnTo>
                <a:lnTo>
                  <a:pt x="43008" y="40968"/>
                </a:lnTo>
                <a:lnTo>
                  <a:pt x="43279" y="41018"/>
                </a:lnTo>
                <a:lnTo>
                  <a:pt x="43571" y="41089"/>
                </a:lnTo>
                <a:lnTo>
                  <a:pt x="43872" y="41169"/>
                </a:lnTo>
                <a:lnTo>
                  <a:pt x="44476" y="41370"/>
                </a:lnTo>
                <a:lnTo>
                  <a:pt x="45048" y="41551"/>
                </a:lnTo>
                <a:lnTo>
                  <a:pt x="45300" y="41631"/>
                </a:lnTo>
                <a:lnTo>
                  <a:pt x="45531" y="41702"/>
                </a:lnTo>
                <a:lnTo>
                  <a:pt x="45722" y="41742"/>
                </a:lnTo>
                <a:lnTo>
                  <a:pt x="45873" y="41762"/>
                </a:lnTo>
                <a:lnTo>
                  <a:pt x="45561" y="41611"/>
                </a:lnTo>
                <a:lnTo>
                  <a:pt x="45270" y="41450"/>
                </a:lnTo>
                <a:lnTo>
                  <a:pt x="45008" y="41279"/>
                </a:lnTo>
                <a:lnTo>
                  <a:pt x="44767" y="41109"/>
                </a:lnTo>
                <a:lnTo>
                  <a:pt x="44546" y="40938"/>
                </a:lnTo>
                <a:lnTo>
                  <a:pt x="44325" y="40757"/>
                </a:lnTo>
                <a:lnTo>
                  <a:pt x="43903" y="40415"/>
                </a:lnTo>
                <a:lnTo>
                  <a:pt x="43692" y="40244"/>
                </a:lnTo>
                <a:lnTo>
                  <a:pt x="43460" y="40093"/>
                </a:lnTo>
                <a:lnTo>
                  <a:pt x="43219" y="39943"/>
                </a:lnTo>
                <a:lnTo>
                  <a:pt x="42968" y="39812"/>
                </a:lnTo>
                <a:lnTo>
                  <a:pt x="42827" y="39752"/>
                </a:lnTo>
                <a:lnTo>
                  <a:pt x="42686" y="39691"/>
                </a:lnTo>
                <a:lnTo>
                  <a:pt x="42536" y="39631"/>
                </a:lnTo>
                <a:lnTo>
                  <a:pt x="42375" y="39581"/>
                </a:lnTo>
                <a:lnTo>
                  <a:pt x="42204" y="39541"/>
                </a:lnTo>
                <a:lnTo>
                  <a:pt x="42033" y="39500"/>
                </a:lnTo>
                <a:lnTo>
                  <a:pt x="41852" y="39460"/>
                </a:lnTo>
                <a:lnTo>
                  <a:pt x="41651" y="39430"/>
                </a:lnTo>
                <a:lnTo>
                  <a:pt x="41430" y="39390"/>
                </a:lnTo>
                <a:lnTo>
                  <a:pt x="41219" y="39340"/>
                </a:lnTo>
                <a:lnTo>
                  <a:pt x="41018" y="39269"/>
                </a:lnTo>
                <a:lnTo>
                  <a:pt x="40837" y="39189"/>
                </a:lnTo>
                <a:lnTo>
                  <a:pt x="40656" y="39088"/>
                </a:lnTo>
                <a:lnTo>
                  <a:pt x="40495" y="38988"/>
                </a:lnTo>
                <a:lnTo>
                  <a:pt x="40335" y="38867"/>
                </a:lnTo>
                <a:lnTo>
                  <a:pt x="40194" y="38747"/>
                </a:lnTo>
                <a:lnTo>
                  <a:pt x="40043" y="38616"/>
                </a:lnTo>
                <a:lnTo>
                  <a:pt x="39912" y="38475"/>
                </a:lnTo>
                <a:lnTo>
                  <a:pt x="39641" y="38184"/>
                </a:lnTo>
                <a:lnTo>
                  <a:pt x="39088" y="37541"/>
                </a:lnTo>
                <a:lnTo>
                  <a:pt x="38998" y="37430"/>
                </a:lnTo>
                <a:lnTo>
                  <a:pt x="38897" y="37299"/>
                </a:lnTo>
                <a:lnTo>
                  <a:pt x="38807" y="37169"/>
                </a:lnTo>
                <a:lnTo>
                  <a:pt x="38726" y="37028"/>
                </a:lnTo>
                <a:lnTo>
                  <a:pt x="38656" y="36877"/>
                </a:lnTo>
                <a:lnTo>
                  <a:pt x="38586" y="36726"/>
                </a:lnTo>
                <a:lnTo>
                  <a:pt x="38546" y="36576"/>
                </a:lnTo>
                <a:lnTo>
                  <a:pt x="38515" y="36435"/>
                </a:lnTo>
                <a:lnTo>
                  <a:pt x="38505" y="36284"/>
                </a:lnTo>
                <a:lnTo>
                  <a:pt x="38505" y="36214"/>
                </a:lnTo>
                <a:lnTo>
                  <a:pt x="38515" y="36154"/>
                </a:lnTo>
                <a:lnTo>
                  <a:pt x="38535" y="36083"/>
                </a:lnTo>
                <a:lnTo>
                  <a:pt x="38556" y="36023"/>
                </a:lnTo>
                <a:lnTo>
                  <a:pt x="38586" y="35963"/>
                </a:lnTo>
                <a:lnTo>
                  <a:pt x="38626" y="35902"/>
                </a:lnTo>
                <a:lnTo>
                  <a:pt x="38666" y="35852"/>
                </a:lnTo>
                <a:lnTo>
                  <a:pt x="38716" y="35802"/>
                </a:lnTo>
                <a:lnTo>
                  <a:pt x="38787" y="35752"/>
                </a:lnTo>
                <a:lnTo>
                  <a:pt x="38857" y="35711"/>
                </a:lnTo>
                <a:lnTo>
                  <a:pt x="38938" y="35671"/>
                </a:lnTo>
                <a:lnTo>
                  <a:pt x="39028" y="35641"/>
                </a:lnTo>
                <a:lnTo>
                  <a:pt x="39128" y="35611"/>
                </a:lnTo>
                <a:lnTo>
                  <a:pt x="39239" y="35591"/>
                </a:lnTo>
                <a:lnTo>
                  <a:pt x="39370" y="35581"/>
                </a:lnTo>
                <a:lnTo>
                  <a:pt x="39541" y="35581"/>
                </a:lnTo>
                <a:lnTo>
                  <a:pt x="39742" y="35601"/>
                </a:lnTo>
                <a:lnTo>
                  <a:pt x="39973" y="35631"/>
                </a:lnTo>
                <a:lnTo>
                  <a:pt x="40495" y="35721"/>
                </a:lnTo>
                <a:lnTo>
                  <a:pt x="41058" y="35842"/>
                </a:lnTo>
                <a:lnTo>
                  <a:pt x="41611" y="35973"/>
                </a:lnTo>
                <a:lnTo>
                  <a:pt x="42134" y="36093"/>
                </a:lnTo>
                <a:lnTo>
                  <a:pt x="42877" y="36274"/>
                </a:lnTo>
                <a:lnTo>
                  <a:pt x="43269" y="36365"/>
                </a:lnTo>
                <a:lnTo>
                  <a:pt x="43671" y="36465"/>
                </a:lnTo>
                <a:lnTo>
                  <a:pt x="44073" y="36576"/>
                </a:lnTo>
                <a:lnTo>
                  <a:pt x="44476" y="36706"/>
                </a:lnTo>
                <a:lnTo>
                  <a:pt x="44666" y="36787"/>
                </a:lnTo>
                <a:lnTo>
                  <a:pt x="44857" y="36867"/>
                </a:lnTo>
                <a:lnTo>
                  <a:pt x="45048" y="36958"/>
                </a:lnTo>
                <a:lnTo>
                  <a:pt x="45229" y="37048"/>
                </a:lnTo>
                <a:lnTo>
                  <a:pt x="45410" y="37149"/>
                </a:lnTo>
                <a:lnTo>
                  <a:pt x="45581" y="37269"/>
                </a:lnTo>
                <a:lnTo>
                  <a:pt x="45742" y="37390"/>
                </a:lnTo>
                <a:lnTo>
                  <a:pt x="45903" y="37520"/>
                </a:lnTo>
                <a:lnTo>
                  <a:pt x="46104" y="37711"/>
                </a:lnTo>
                <a:lnTo>
                  <a:pt x="46285" y="37922"/>
                </a:lnTo>
                <a:lnTo>
                  <a:pt x="46456" y="38134"/>
                </a:lnTo>
                <a:lnTo>
                  <a:pt x="46616" y="38355"/>
                </a:lnTo>
                <a:lnTo>
                  <a:pt x="46767" y="38586"/>
                </a:lnTo>
                <a:lnTo>
                  <a:pt x="46908" y="38817"/>
                </a:lnTo>
                <a:lnTo>
                  <a:pt x="47169" y="39279"/>
                </a:lnTo>
                <a:lnTo>
                  <a:pt x="47430" y="39762"/>
                </a:lnTo>
                <a:lnTo>
                  <a:pt x="47571" y="39993"/>
                </a:lnTo>
                <a:lnTo>
                  <a:pt x="47712" y="40224"/>
                </a:lnTo>
                <a:lnTo>
                  <a:pt x="47863" y="40455"/>
                </a:lnTo>
                <a:lnTo>
                  <a:pt x="48023" y="40686"/>
                </a:lnTo>
                <a:lnTo>
                  <a:pt x="48204" y="40908"/>
                </a:lnTo>
                <a:lnTo>
                  <a:pt x="48395" y="41119"/>
                </a:lnTo>
                <a:lnTo>
                  <a:pt x="48777" y="41531"/>
                </a:lnTo>
                <a:lnTo>
                  <a:pt x="49159" y="41953"/>
                </a:lnTo>
                <a:lnTo>
                  <a:pt x="49541" y="42375"/>
                </a:lnTo>
                <a:lnTo>
                  <a:pt x="49923" y="42787"/>
                </a:lnTo>
                <a:lnTo>
                  <a:pt x="50114" y="42998"/>
                </a:lnTo>
                <a:lnTo>
                  <a:pt x="50315" y="43189"/>
                </a:lnTo>
                <a:lnTo>
                  <a:pt x="50516" y="43380"/>
                </a:lnTo>
                <a:lnTo>
                  <a:pt x="50727" y="43561"/>
                </a:lnTo>
                <a:lnTo>
                  <a:pt x="50948" y="43742"/>
                </a:lnTo>
                <a:lnTo>
                  <a:pt x="51169" y="43913"/>
                </a:lnTo>
                <a:lnTo>
                  <a:pt x="51401" y="44074"/>
                </a:lnTo>
                <a:lnTo>
                  <a:pt x="51632" y="44224"/>
                </a:lnTo>
                <a:lnTo>
                  <a:pt x="51632" y="44224"/>
                </a:lnTo>
                <a:lnTo>
                  <a:pt x="51531" y="43933"/>
                </a:lnTo>
                <a:lnTo>
                  <a:pt x="51421" y="43651"/>
                </a:lnTo>
                <a:lnTo>
                  <a:pt x="51290" y="43380"/>
                </a:lnTo>
                <a:lnTo>
                  <a:pt x="51159" y="43119"/>
                </a:lnTo>
                <a:lnTo>
                  <a:pt x="51019" y="42857"/>
                </a:lnTo>
                <a:lnTo>
                  <a:pt x="50868" y="42606"/>
                </a:lnTo>
                <a:lnTo>
                  <a:pt x="50717" y="42355"/>
                </a:lnTo>
                <a:lnTo>
                  <a:pt x="50546" y="42114"/>
                </a:lnTo>
                <a:lnTo>
                  <a:pt x="50375" y="41872"/>
                </a:lnTo>
                <a:lnTo>
                  <a:pt x="50204" y="41631"/>
                </a:lnTo>
                <a:lnTo>
                  <a:pt x="49833" y="41169"/>
                </a:lnTo>
                <a:lnTo>
                  <a:pt x="49441" y="40717"/>
                </a:lnTo>
                <a:lnTo>
                  <a:pt x="49039" y="40274"/>
                </a:lnTo>
                <a:lnTo>
                  <a:pt x="48908" y="40144"/>
                </a:lnTo>
                <a:lnTo>
                  <a:pt x="48727" y="39983"/>
                </a:lnTo>
                <a:lnTo>
                  <a:pt x="48516" y="39792"/>
                </a:lnTo>
                <a:lnTo>
                  <a:pt x="48315" y="39581"/>
                </a:lnTo>
                <a:lnTo>
                  <a:pt x="48214" y="39470"/>
                </a:lnTo>
                <a:lnTo>
                  <a:pt x="48124" y="39370"/>
                </a:lnTo>
                <a:lnTo>
                  <a:pt x="48054" y="39259"/>
                </a:lnTo>
                <a:lnTo>
                  <a:pt x="47993" y="39149"/>
                </a:lnTo>
                <a:lnTo>
                  <a:pt x="47953" y="39048"/>
                </a:lnTo>
                <a:lnTo>
                  <a:pt x="47923" y="38938"/>
                </a:lnTo>
                <a:lnTo>
                  <a:pt x="47923" y="38887"/>
                </a:lnTo>
                <a:lnTo>
                  <a:pt x="47933" y="38837"/>
                </a:lnTo>
                <a:lnTo>
                  <a:pt x="47943" y="38797"/>
                </a:lnTo>
                <a:lnTo>
                  <a:pt x="47963" y="38747"/>
                </a:lnTo>
                <a:lnTo>
                  <a:pt x="47993" y="38696"/>
                </a:lnTo>
                <a:lnTo>
                  <a:pt x="48023" y="38656"/>
                </a:lnTo>
                <a:lnTo>
                  <a:pt x="48054" y="38616"/>
                </a:lnTo>
                <a:lnTo>
                  <a:pt x="48094" y="38586"/>
                </a:lnTo>
                <a:lnTo>
                  <a:pt x="48124" y="38566"/>
                </a:lnTo>
                <a:lnTo>
                  <a:pt x="48164" y="38546"/>
                </a:lnTo>
                <a:lnTo>
                  <a:pt x="48255" y="38526"/>
                </a:lnTo>
                <a:lnTo>
                  <a:pt x="48345" y="38515"/>
                </a:lnTo>
                <a:lnTo>
                  <a:pt x="48446" y="38526"/>
                </a:lnTo>
                <a:lnTo>
                  <a:pt x="48546" y="38556"/>
                </a:lnTo>
                <a:lnTo>
                  <a:pt x="48657" y="38586"/>
                </a:lnTo>
                <a:lnTo>
                  <a:pt x="48868" y="38676"/>
                </a:lnTo>
                <a:lnTo>
                  <a:pt x="49069" y="38767"/>
                </a:lnTo>
                <a:lnTo>
                  <a:pt x="49270" y="38847"/>
                </a:lnTo>
                <a:lnTo>
                  <a:pt x="49350" y="38867"/>
                </a:lnTo>
                <a:lnTo>
                  <a:pt x="49431" y="38887"/>
                </a:lnTo>
                <a:lnTo>
                  <a:pt x="49672" y="38887"/>
                </a:lnTo>
                <a:lnTo>
                  <a:pt x="49933" y="38877"/>
                </a:lnTo>
                <a:lnTo>
                  <a:pt x="50215" y="38847"/>
                </a:lnTo>
                <a:lnTo>
                  <a:pt x="50486" y="38787"/>
                </a:lnTo>
                <a:lnTo>
                  <a:pt x="50757" y="38717"/>
                </a:lnTo>
                <a:lnTo>
                  <a:pt x="51019" y="38636"/>
                </a:lnTo>
                <a:lnTo>
                  <a:pt x="51250" y="38546"/>
                </a:lnTo>
                <a:lnTo>
                  <a:pt x="51461" y="38435"/>
                </a:lnTo>
                <a:lnTo>
                  <a:pt x="51260" y="38375"/>
                </a:lnTo>
                <a:lnTo>
                  <a:pt x="51069" y="38314"/>
                </a:lnTo>
                <a:lnTo>
                  <a:pt x="50697" y="38184"/>
                </a:lnTo>
                <a:lnTo>
                  <a:pt x="50516" y="38124"/>
                </a:lnTo>
                <a:lnTo>
                  <a:pt x="50335" y="38063"/>
                </a:lnTo>
                <a:lnTo>
                  <a:pt x="50134" y="38023"/>
                </a:lnTo>
                <a:lnTo>
                  <a:pt x="49933" y="37993"/>
                </a:lnTo>
                <a:lnTo>
                  <a:pt x="49752" y="37963"/>
                </a:lnTo>
                <a:lnTo>
                  <a:pt x="49581" y="37933"/>
                </a:lnTo>
                <a:lnTo>
                  <a:pt x="49410" y="37882"/>
                </a:lnTo>
                <a:lnTo>
                  <a:pt x="49240" y="37832"/>
                </a:lnTo>
                <a:lnTo>
                  <a:pt x="48898" y="37721"/>
                </a:lnTo>
                <a:lnTo>
                  <a:pt x="48727" y="37671"/>
                </a:lnTo>
                <a:lnTo>
                  <a:pt x="48546" y="37641"/>
                </a:lnTo>
                <a:lnTo>
                  <a:pt x="47963" y="37520"/>
                </a:lnTo>
                <a:lnTo>
                  <a:pt x="47662" y="37450"/>
                </a:lnTo>
                <a:lnTo>
                  <a:pt x="47370" y="37360"/>
                </a:lnTo>
                <a:lnTo>
                  <a:pt x="47189" y="37299"/>
                </a:lnTo>
                <a:lnTo>
                  <a:pt x="47008" y="37219"/>
                </a:lnTo>
                <a:lnTo>
                  <a:pt x="46827" y="37118"/>
                </a:lnTo>
                <a:lnTo>
                  <a:pt x="46636" y="37008"/>
                </a:lnTo>
                <a:lnTo>
                  <a:pt x="46456" y="36877"/>
                </a:lnTo>
                <a:lnTo>
                  <a:pt x="46285" y="36736"/>
                </a:lnTo>
                <a:lnTo>
                  <a:pt x="46124" y="36586"/>
                </a:lnTo>
                <a:lnTo>
                  <a:pt x="45973" y="36435"/>
                </a:lnTo>
                <a:lnTo>
                  <a:pt x="45842" y="36264"/>
                </a:lnTo>
                <a:lnTo>
                  <a:pt x="45742" y="36083"/>
                </a:lnTo>
                <a:lnTo>
                  <a:pt x="45692" y="35993"/>
                </a:lnTo>
                <a:lnTo>
                  <a:pt x="45651" y="35892"/>
                </a:lnTo>
                <a:lnTo>
                  <a:pt x="45621" y="35802"/>
                </a:lnTo>
                <a:lnTo>
                  <a:pt x="45591" y="35701"/>
                </a:lnTo>
                <a:lnTo>
                  <a:pt x="45581" y="35611"/>
                </a:lnTo>
                <a:lnTo>
                  <a:pt x="45571" y="35510"/>
                </a:lnTo>
                <a:lnTo>
                  <a:pt x="45561" y="35410"/>
                </a:lnTo>
                <a:lnTo>
                  <a:pt x="45571" y="35309"/>
                </a:lnTo>
                <a:lnTo>
                  <a:pt x="45591" y="35209"/>
                </a:lnTo>
                <a:lnTo>
                  <a:pt x="45611" y="35098"/>
                </a:lnTo>
                <a:lnTo>
                  <a:pt x="45651" y="34998"/>
                </a:lnTo>
                <a:lnTo>
                  <a:pt x="45702" y="34897"/>
                </a:lnTo>
                <a:lnTo>
                  <a:pt x="45782" y="34736"/>
                </a:lnTo>
                <a:lnTo>
                  <a:pt x="45883" y="34596"/>
                </a:lnTo>
                <a:lnTo>
                  <a:pt x="46003" y="34465"/>
                </a:lnTo>
                <a:lnTo>
                  <a:pt x="46134" y="34344"/>
                </a:lnTo>
                <a:lnTo>
                  <a:pt x="46265" y="34224"/>
                </a:lnTo>
                <a:lnTo>
                  <a:pt x="46415" y="34123"/>
                </a:lnTo>
                <a:lnTo>
                  <a:pt x="46566" y="34023"/>
                </a:lnTo>
                <a:lnTo>
                  <a:pt x="46727" y="33932"/>
                </a:lnTo>
                <a:lnTo>
                  <a:pt x="46898" y="33842"/>
                </a:lnTo>
                <a:lnTo>
                  <a:pt x="47069" y="33761"/>
                </a:lnTo>
                <a:lnTo>
                  <a:pt x="47410" y="33611"/>
                </a:lnTo>
                <a:lnTo>
                  <a:pt x="48064" y="33359"/>
                </a:lnTo>
                <a:lnTo>
                  <a:pt x="48315" y="33269"/>
                </a:lnTo>
                <a:lnTo>
                  <a:pt x="48556" y="33189"/>
                </a:lnTo>
                <a:lnTo>
                  <a:pt x="49029" y="33048"/>
                </a:lnTo>
                <a:lnTo>
                  <a:pt x="49471" y="32937"/>
                </a:lnTo>
                <a:lnTo>
                  <a:pt x="49692" y="32877"/>
                </a:lnTo>
                <a:lnTo>
                  <a:pt x="49903" y="32807"/>
                </a:lnTo>
                <a:lnTo>
                  <a:pt x="50124" y="32736"/>
                </a:lnTo>
                <a:lnTo>
                  <a:pt x="50335" y="32656"/>
                </a:lnTo>
                <a:lnTo>
                  <a:pt x="50546" y="32555"/>
                </a:lnTo>
                <a:lnTo>
                  <a:pt x="50757" y="32445"/>
                </a:lnTo>
                <a:lnTo>
                  <a:pt x="50968" y="32314"/>
                </a:lnTo>
                <a:lnTo>
                  <a:pt x="51179" y="32163"/>
                </a:lnTo>
                <a:lnTo>
                  <a:pt x="51401" y="31992"/>
                </a:lnTo>
                <a:lnTo>
                  <a:pt x="51612" y="31781"/>
                </a:lnTo>
                <a:lnTo>
                  <a:pt x="51441" y="31812"/>
                </a:lnTo>
                <a:lnTo>
                  <a:pt x="51270" y="31842"/>
                </a:lnTo>
                <a:lnTo>
                  <a:pt x="51099" y="31892"/>
                </a:lnTo>
                <a:lnTo>
                  <a:pt x="50918" y="31942"/>
                </a:lnTo>
                <a:lnTo>
                  <a:pt x="50204" y="32163"/>
                </a:lnTo>
                <a:lnTo>
                  <a:pt x="49843" y="32254"/>
                </a:lnTo>
                <a:lnTo>
                  <a:pt x="49662" y="32294"/>
                </a:lnTo>
                <a:lnTo>
                  <a:pt x="49471" y="32324"/>
                </a:lnTo>
                <a:lnTo>
                  <a:pt x="49290" y="32344"/>
                </a:lnTo>
                <a:lnTo>
                  <a:pt x="49099" y="32354"/>
                </a:lnTo>
                <a:lnTo>
                  <a:pt x="48908" y="32344"/>
                </a:lnTo>
                <a:lnTo>
                  <a:pt x="48717" y="32324"/>
                </a:lnTo>
                <a:lnTo>
                  <a:pt x="48707" y="32244"/>
                </a:lnTo>
                <a:lnTo>
                  <a:pt x="48697" y="32163"/>
                </a:lnTo>
                <a:lnTo>
                  <a:pt x="48707" y="32083"/>
                </a:lnTo>
                <a:lnTo>
                  <a:pt x="48717" y="32003"/>
                </a:lnTo>
                <a:lnTo>
                  <a:pt x="48727" y="31922"/>
                </a:lnTo>
                <a:lnTo>
                  <a:pt x="48757" y="31842"/>
                </a:lnTo>
                <a:lnTo>
                  <a:pt x="48817" y="31691"/>
                </a:lnTo>
                <a:lnTo>
                  <a:pt x="48898" y="31550"/>
                </a:lnTo>
                <a:lnTo>
                  <a:pt x="48998" y="31410"/>
                </a:lnTo>
                <a:lnTo>
                  <a:pt x="49119" y="31269"/>
                </a:lnTo>
                <a:lnTo>
                  <a:pt x="49240" y="31128"/>
                </a:lnTo>
                <a:lnTo>
                  <a:pt x="49511" y="30867"/>
                </a:lnTo>
                <a:lnTo>
                  <a:pt x="49792" y="30616"/>
                </a:lnTo>
                <a:lnTo>
                  <a:pt x="50054" y="30364"/>
                </a:lnTo>
                <a:lnTo>
                  <a:pt x="50164" y="30234"/>
                </a:lnTo>
                <a:lnTo>
                  <a:pt x="50265" y="30113"/>
                </a:lnTo>
                <a:lnTo>
                  <a:pt x="50024" y="30213"/>
                </a:lnTo>
                <a:lnTo>
                  <a:pt x="49772" y="30334"/>
                </a:lnTo>
                <a:lnTo>
                  <a:pt x="49531" y="30465"/>
                </a:lnTo>
                <a:lnTo>
                  <a:pt x="49280" y="30616"/>
                </a:lnTo>
                <a:lnTo>
                  <a:pt x="49039" y="30776"/>
                </a:lnTo>
                <a:lnTo>
                  <a:pt x="48787" y="30947"/>
                </a:lnTo>
                <a:lnTo>
                  <a:pt x="48546" y="31128"/>
                </a:lnTo>
                <a:lnTo>
                  <a:pt x="48295" y="31319"/>
                </a:lnTo>
                <a:lnTo>
                  <a:pt x="47802" y="31711"/>
                </a:lnTo>
                <a:lnTo>
                  <a:pt x="47300" y="32113"/>
                </a:lnTo>
                <a:lnTo>
                  <a:pt x="46797" y="32515"/>
                </a:lnTo>
                <a:lnTo>
                  <a:pt x="46295" y="32907"/>
                </a:lnTo>
                <a:lnTo>
                  <a:pt x="46033" y="33088"/>
                </a:lnTo>
                <a:lnTo>
                  <a:pt x="45772" y="33259"/>
                </a:lnTo>
                <a:lnTo>
                  <a:pt x="45511" y="33430"/>
                </a:lnTo>
                <a:lnTo>
                  <a:pt x="45249" y="33581"/>
                </a:lnTo>
                <a:lnTo>
                  <a:pt x="44988" y="33721"/>
                </a:lnTo>
                <a:lnTo>
                  <a:pt x="44727" y="33842"/>
                </a:lnTo>
                <a:lnTo>
                  <a:pt x="44455" y="33952"/>
                </a:lnTo>
                <a:lnTo>
                  <a:pt x="44184" y="34043"/>
                </a:lnTo>
                <a:lnTo>
                  <a:pt x="43913" y="34113"/>
                </a:lnTo>
                <a:lnTo>
                  <a:pt x="43631" y="34153"/>
                </a:lnTo>
                <a:lnTo>
                  <a:pt x="43501" y="34174"/>
                </a:lnTo>
                <a:lnTo>
                  <a:pt x="43360" y="34184"/>
                </a:lnTo>
                <a:lnTo>
                  <a:pt x="43078" y="34184"/>
                </a:lnTo>
                <a:lnTo>
                  <a:pt x="42928" y="34174"/>
                </a:lnTo>
                <a:lnTo>
                  <a:pt x="42787" y="34153"/>
                </a:lnTo>
                <a:lnTo>
                  <a:pt x="42646" y="34123"/>
                </a:lnTo>
                <a:lnTo>
                  <a:pt x="42506" y="34093"/>
                </a:lnTo>
                <a:lnTo>
                  <a:pt x="42355" y="34053"/>
                </a:lnTo>
                <a:lnTo>
                  <a:pt x="42214" y="34013"/>
                </a:lnTo>
                <a:lnTo>
                  <a:pt x="42063" y="33952"/>
                </a:lnTo>
                <a:lnTo>
                  <a:pt x="41913" y="33892"/>
                </a:lnTo>
                <a:lnTo>
                  <a:pt x="41701" y="33792"/>
                </a:lnTo>
                <a:lnTo>
                  <a:pt x="41500" y="33681"/>
                </a:lnTo>
                <a:lnTo>
                  <a:pt x="41320" y="33560"/>
                </a:lnTo>
                <a:lnTo>
                  <a:pt x="41139" y="33430"/>
                </a:lnTo>
                <a:lnTo>
                  <a:pt x="40978" y="33299"/>
                </a:lnTo>
                <a:lnTo>
                  <a:pt x="40817" y="33148"/>
                </a:lnTo>
                <a:lnTo>
                  <a:pt x="40676" y="32998"/>
                </a:lnTo>
                <a:lnTo>
                  <a:pt x="40536" y="32847"/>
                </a:lnTo>
                <a:lnTo>
                  <a:pt x="40415" y="32676"/>
                </a:lnTo>
                <a:lnTo>
                  <a:pt x="40294" y="32505"/>
                </a:lnTo>
                <a:lnTo>
                  <a:pt x="40184" y="32324"/>
                </a:lnTo>
                <a:lnTo>
                  <a:pt x="40093" y="32133"/>
                </a:lnTo>
                <a:lnTo>
                  <a:pt x="39993" y="31942"/>
                </a:lnTo>
                <a:lnTo>
                  <a:pt x="39912" y="31741"/>
                </a:lnTo>
                <a:lnTo>
                  <a:pt x="39842" y="31530"/>
                </a:lnTo>
                <a:lnTo>
                  <a:pt x="39772" y="31319"/>
                </a:lnTo>
                <a:lnTo>
                  <a:pt x="39701" y="31098"/>
                </a:lnTo>
                <a:lnTo>
                  <a:pt x="39651" y="30877"/>
                </a:lnTo>
                <a:lnTo>
                  <a:pt x="39601" y="30646"/>
                </a:lnTo>
                <a:lnTo>
                  <a:pt x="39551" y="30415"/>
                </a:lnTo>
                <a:lnTo>
                  <a:pt x="39480" y="29932"/>
                </a:lnTo>
                <a:lnTo>
                  <a:pt x="39420" y="29419"/>
                </a:lnTo>
                <a:lnTo>
                  <a:pt x="39380" y="28907"/>
                </a:lnTo>
                <a:lnTo>
                  <a:pt x="39350" y="28364"/>
                </a:lnTo>
                <a:lnTo>
                  <a:pt x="39329" y="27821"/>
                </a:lnTo>
                <a:lnTo>
                  <a:pt x="39309" y="27259"/>
                </a:lnTo>
                <a:lnTo>
                  <a:pt x="39309" y="27007"/>
                </a:lnTo>
                <a:lnTo>
                  <a:pt x="39309" y="26776"/>
                </a:lnTo>
                <a:lnTo>
                  <a:pt x="39329" y="26545"/>
                </a:lnTo>
                <a:lnTo>
                  <a:pt x="39350" y="26314"/>
                </a:lnTo>
                <a:lnTo>
                  <a:pt x="39370" y="26093"/>
                </a:lnTo>
                <a:lnTo>
                  <a:pt x="39410" y="25882"/>
                </a:lnTo>
                <a:lnTo>
                  <a:pt x="39450" y="25671"/>
                </a:lnTo>
                <a:lnTo>
                  <a:pt x="39490" y="25459"/>
                </a:lnTo>
                <a:lnTo>
                  <a:pt x="39551" y="25258"/>
                </a:lnTo>
                <a:lnTo>
                  <a:pt x="39611" y="25067"/>
                </a:lnTo>
                <a:lnTo>
                  <a:pt x="39671" y="24876"/>
                </a:lnTo>
                <a:lnTo>
                  <a:pt x="39742" y="24696"/>
                </a:lnTo>
                <a:lnTo>
                  <a:pt x="39822" y="24515"/>
                </a:lnTo>
                <a:lnTo>
                  <a:pt x="39902" y="24344"/>
                </a:lnTo>
                <a:lnTo>
                  <a:pt x="39993" y="24183"/>
                </a:lnTo>
                <a:lnTo>
                  <a:pt x="40093" y="24022"/>
                </a:lnTo>
                <a:lnTo>
                  <a:pt x="40194" y="23871"/>
                </a:lnTo>
                <a:lnTo>
                  <a:pt x="40294" y="23721"/>
                </a:lnTo>
                <a:lnTo>
                  <a:pt x="40415" y="23570"/>
                </a:lnTo>
                <a:lnTo>
                  <a:pt x="40526" y="23439"/>
                </a:lnTo>
                <a:lnTo>
                  <a:pt x="40646" y="23309"/>
                </a:lnTo>
                <a:lnTo>
                  <a:pt x="40777" y="23178"/>
                </a:lnTo>
                <a:lnTo>
                  <a:pt x="40907" y="23057"/>
                </a:lnTo>
                <a:lnTo>
                  <a:pt x="41038" y="22947"/>
                </a:lnTo>
                <a:lnTo>
                  <a:pt x="41179" y="22836"/>
                </a:lnTo>
                <a:lnTo>
                  <a:pt x="41330" y="22736"/>
                </a:lnTo>
                <a:lnTo>
                  <a:pt x="41480" y="22635"/>
                </a:lnTo>
                <a:lnTo>
                  <a:pt x="41631" y="22545"/>
                </a:lnTo>
                <a:lnTo>
                  <a:pt x="41782" y="22464"/>
                </a:lnTo>
                <a:lnTo>
                  <a:pt x="41943" y="22384"/>
                </a:lnTo>
                <a:lnTo>
                  <a:pt x="42114" y="22303"/>
                </a:lnTo>
                <a:lnTo>
                  <a:pt x="42284" y="22243"/>
                </a:lnTo>
                <a:lnTo>
                  <a:pt x="42526" y="22153"/>
                </a:lnTo>
                <a:lnTo>
                  <a:pt x="42807" y="22072"/>
                </a:lnTo>
                <a:lnTo>
                  <a:pt x="43088" y="22002"/>
                </a:lnTo>
                <a:lnTo>
                  <a:pt x="43340" y="21952"/>
                </a:lnTo>
                <a:lnTo>
                  <a:pt x="43732" y="21891"/>
                </a:lnTo>
                <a:lnTo>
                  <a:pt x="44124" y="21851"/>
                </a:lnTo>
                <a:lnTo>
                  <a:pt x="44526" y="21831"/>
                </a:lnTo>
                <a:lnTo>
                  <a:pt x="44928" y="21811"/>
                </a:lnTo>
                <a:lnTo>
                  <a:pt x="45742" y="21791"/>
                </a:lnTo>
                <a:lnTo>
                  <a:pt x="46556" y="21781"/>
                </a:lnTo>
                <a:lnTo>
                  <a:pt x="46958" y="21771"/>
                </a:lnTo>
                <a:lnTo>
                  <a:pt x="47350" y="21761"/>
                </a:lnTo>
                <a:lnTo>
                  <a:pt x="47742" y="21731"/>
                </a:lnTo>
                <a:lnTo>
                  <a:pt x="48134" y="21690"/>
                </a:lnTo>
                <a:lnTo>
                  <a:pt x="48516" y="21640"/>
                </a:lnTo>
                <a:lnTo>
                  <a:pt x="48888" y="21560"/>
                </a:lnTo>
                <a:lnTo>
                  <a:pt x="49069" y="21520"/>
                </a:lnTo>
                <a:lnTo>
                  <a:pt x="49250" y="21469"/>
                </a:lnTo>
                <a:lnTo>
                  <a:pt x="49431" y="21409"/>
                </a:lnTo>
                <a:lnTo>
                  <a:pt x="49601" y="21349"/>
                </a:lnTo>
                <a:lnTo>
                  <a:pt x="49581" y="21349"/>
                </a:lnTo>
                <a:lnTo>
                  <a:pt x="49531" y="21339"/>
                </a:lnTo>
                <a:lnTo>
                  <a:pt x="49370" y="21288"/>
                </a:lnTo>
                <a:lnTo>
                  <a:pt x="48918" y="21128"/>
                </a:lnTo>
                <a:lnTo>
                  <a:pt x="48436" y="20967"/>
                </a:lnTo>
                <a:lnTo>
                  <a:pt x="48255" y="20906"/>
                </a:lnTo>
                <a:lnTo>
                  <a:pt x="48124" y="20876"/>
                </a:lnTo>
                <a:lnTo>
                  <a:pt x="47873" y="20846"/>
                </a:lnTo>
                <a:lnTo>
                  <a:pt x="47611" y="20836"/>
                </a:lnTo>
                <a:lnTo>
                  <a:pt x="47099" y="20826"/>
                </a:lnTo>
                <a:lnTo>
                  <a:pt x="46064" y="20826"/>
                </a:lnTo>
                <a:lnTo>
                  <a:pt x="45712" y="20836"/>
                </a:lnTo>
                <a:lnTo>
                  <a:pt x="45531" y="20836"/>
                </a:lnTo>
                <a:lnTo>
                  <a:pt x="45360" y="20826"/>
                </a:lnTo>
                <a:lnTo>
                  <a:pt x="45270" y="20816"/>
                </a:lnTo>
                <a:lnTo>
                  <a:pt x="45189" y="20796"/>
                </a:lnTo>
                <a:lnTo>
                  <a:pt x="45109" y="20766"/>
                </a:lnTo>
                <a:lnTo>
                  <a:pt x="45038" y="20736"/>
                </a:lnTo>
                <a:lnTo>
                  <a:pt x="44968" y="20695"/>
                </a:lnTo>
                <a:lnTo>
                  <a:pt x="44898" y="20635"/>
                </a:lnTo>
                <a:lnTo>
                  <a:pt x="44837" y="20575"/>
                </a:lnTo>
                <a:lnTo>
                  <a:pt x="44787" y="20494"/>
                </a:lnTo>
                <a:lnTo>
                  <a:pt x="44727" y="20384"/>
                </a:lnTo>
                <a:lnTo>
                  <a:pt x="44687" y="20263"/>
                </a:lnTo>
                <a:lnTo>
                  <a:pt x="44677" y="20163"/>
                </a:lnTo>
                <a:lnTo>
                  <a:pt x="44677" y="20052"/>
                </a:lnTo>
                <a:lnTo>
                  <a:pt x="44687" y="19962"/>
                </a:lnTo>
                <a:lnTo>
                  <a:pt x="44717" y="19861"/>
                </a:lnTo>
                <a:lnTo>
                  <a:pt x="44767" y="19771"/>
                </a:lnTo>
                <a:lnTo>
                  <a:pt x="44817" y="19690"/>
                </a:lnTo>
                <a:lnTo>
                  <a:pt x="44888" y="19610"/>
                </a:lnTo>
                <a:lnTo>
                  <a:pt x="44968" y="19529"/>
                </a:lnTo>
                <a:lnTo>
                  <a:pt x="45048" y="19459"/>
                </a:lnTo>
                <a:lnTo>
                  <a:pt x="45129" y="19389"/>
                </a:lnTo>
                <a:lnTo>
                  <a:pt x="45310" y="19268"/>
                </a:lnTo>
                <a:lnTo>
                  <a:pt x="45491" y="19158"/>
                </a:lnTo>
                <a:lnTo>
                  <a:pt x="45852" y="18967"/>
                </a:lnTo>
                <a:lnTo>
                  <a:pt x="46224" y="18796"/>
                </a:lnTo>
                <a:lnTo>
                  <a:pt x="46596" y="18645"/>
                </a:lnTo>
                <a:lnTo>
                  <a:pt x="46968" y="18514"/>
                </a:lnTo>
                <a:lnTo>
                  <a:pt x="47350" y="18394"/>
                </a:lnTo>
                <a:lnTo>
                  <a:pt x="47732" y="18283"/>
                </a:lnTo>
                <a:lnTo>
                  <a:pt x="48134" y="18173"/>
                </a:lnTo>
                <a:lnTo>
                  <a:pt x="48536" y="18082"/>
                </a:lnTo>
                <a:lnTo>
                  <a:pt x="48858" y="17992"/>
                </a:lnTo>
                <a:lnTo>
                  <a:pt x="49169" y="17901"/>
                </a:lnTo>
                <a:lnTo>
                  <a:pt x="49491" y="17801"/>
                </a:lnTo>
                <a:lnTo>
                  <a:pt x="49802" y="17700"/>
                </a:lnTo>
                <a:lnTo>
                  <a:pt x="50104" y="17580"/>
                </a:lnTo>
                <a:lnTo>
                  <a:pt x="50416" y="17459"/>
                </a:lnTo>
                <a:lnTo>
                  <a:pt x="51019" y="17208"/>
                </a:lnTo>
                <a:lnTo>
                  <a:pt x="51612" y="16936"/>
                </a:lnTo>
                <a:lnTo>
                  <a:pt x="52205" y="16665"/>
                </a:lnTo>
                <a:lnTo>
                  <a:pt x="52808" y="16404"/>
                </a:lnTo>
                <a:lnTo>
                  <a:pt x="53401" y="16142"/>
                </a:lnTo>
                <a:lnTo>
                  <a:pt x="53300" y="16142"/>
                </a:lnTo>
                <a:lnTo>
                  <a:pt x="53190" y="16152"/>
                </a:lnTo>
                <a:lnTo>
                  <a:pt x="52898" y="16183"/>
                </a:lnTo>
                <a:lnTo>
                  <a:pt x="52556" y="16243"/>
                </a:lnTo>
                <a:lnTo>
                  <a:pt x="52174" y="16323"/>
                </a:lnTo>
                <a:lnTo>
                  <a:pt x="51310" y="16504"/>
                </a:lnTo>
                <a:lnTo>
                  <a:pt x="50868" y="16595"/>
                </a:lnTo>
                <a:lnTo>
                  <a:pt x="50436" y="16675"/>
                </a:lnTo>
                <a:lnTo>
                  <a:pt x="50013" y="16735"/>
                </a:lnTo>
                <a:lnTo>
                  <a:pt x="49812" y="16755"/>
                </a:lnTo>
                <a:lnTo>
                  <a:pt x="49622" y="16776"/>
                </a:lnTo>
                <a:lnTo>
                  <a:pt x="49290" y="16776"/>
                </a:lnTo>
                <a:lnTo>
                  <a:pt x="49139" y="16755"/>
                </a:lnTo>
                <a:lnTo>
                  <a:pt x="49008" y="16735"/>
                </a:lnTo>
                <a:lnTo>
                  <a:pt x="48888" y="16695"/>
                </a:lnTo>
                <a:lnTo>
                  <a:pt x="48797" y="16645"/>
                </a:lnTo>
                <a:lnTo>
                  <a:pt x="48757" y="16615"/>
                </a:lnTo>
                <a:lnTo>
                  <a:pt x="48717" y="16585"/>
                </a:lnTo>
                <a:lnTo>
                  <a:pt x="48687" y="16554"/>
                </a:lnTo>
                <a:lnTo>
                  <a:pt x="48667" y="16504"/>
                </a:lnTo>
                <a:lnTo>
                  <a:pt x="48657" y="16464"/>
                </a:lnTo>
                <a:lnTo>
                  <a:pt x="48647" y="16414"/>
                </a:lnTo>
                <a:lnTo>
                  <a:pt x="48637" y="16363"/>
                </a:lnTo>
                <a:lnTo>
                  <a:pt x="48637" y="16303"/>
                </a:lnTo>
                <a:lnTo>
                  <a:pt x="48647" y="16243"/>
                </a:lnTo>
                <a:lnTo>
                  <a:pt x="48667" y="16183"/>
                </a:lnTo>
                <a:lnTo>
                  <a:pt x="48727" y="16032"/>
                </a:lnTo>
                <a:lnTo>
                  <a:pt x="48767" y="15951"/>
                </a:lnTo>
                <a:lnTo>
                  <a:pt x="48827" y="15871"/>
                </a:lnTo>
                <a:lnTo>
                  <a:pt x="48898" y="15780"/>
                </a:lnTo>
                <a:lnTo>
                  <a:pt x="48988" y="15700"/>
                </a:lnTo>
                <a:lnTo>
                  <a:pt x="49089" y="15610"/>
                </a:lnTo>
                <a:lnTo>
                  <a:pt x="49189" y="15519"/>
                </a:lnTo>
                <a:lnTo>
                  <a:pt x="49441" y="15348"/>
                </a:lnTo>
                <a:lnTo>
                  <a:pt x="49722" y="15167"/>
                </a:lnTo>
                <a:lnTo>
                  <a:pt x="50024" y="14986"/>
                </a:lnTo>
                <a:lnTo>
                  <a:pt x="50345" y="14806"/>
                </a:lnTo>
                <a:lnTo>
                  <a:pt x="50687" y="14625"/>
                </a:lnTo>
                <a:lnTo>
                  <a:pt x="51360" y="14273"/>
                </a:lnTo>
                <a:lnTo>
                  <a:pt x="52004" y="13931"/>
                </a:lnTo>
                <a:lnTo>
                  <a:pt x="52295" y="13770"/>
                </a:lnTo>
                <a:lnTo>
                  <a:pt x="52556" y="13610"/>
                </a:lnTo>
                <a:lnTo>
                  <a:pt x="52777" y="13459"/>
                </a:lnTo>
                <a:lnTo>
                  <a:pt x="52868" y="13388"/>
                </a:lnTo>
                <a:lnTo>
                  <a:pt x="52958" y="13318"/>
                </a:lnTo>
                <a:lnTo>
                  <a:pt x="52466" y="13398"/>
                </a:lnTo>
                <a:lnTo>
                  <a:pt x="51983" y="13489"/>
                </a:lnTo>
                <a:lnTo>
                  <a:pt x="51511" y="13599"/>
                </a:lnTo>
                <a:lnTo>
                  <a:pt x="51029" y="13740"/>
                </a:lnTo>
                <a:lnTo>
                  <a:pt x="50556" y="13891"/>
                </a:lnTo>
                <a:lnTo>
                  <a:pt x="50094" y="14052"/>
                </a:lnTo>
                <a:lnTo>
                  <a:pt x="49632" y="14243"/>
                </a:lnTo>
                <a:lnTo>
                  <a:pt x="49179" y="14444"/>
                </a:lnTo>
                <a:lnTo>
                  <a:pt x="48737" y="14675"/>
                </a:lnTo>
                <a:lnTo>
                  <a:pt x="48295" y="14916"/>
                </a:lnTo>
                <a:lnTo>
                  <a:pt x="47873" y="15167"/>
                </a:lnTo>
                <a:lnTo>
                  <a:pt x="47451" y="15449"/>
                </a:lnTo>
                <a:lnTo>
                  <a:pt x="47049" y="15750"/>
                </a:lnTo>
                <a:lnTo>
                  <a:pt x="46646" y="16062"/>
                </a:lnTo>
                <a:lnTo>
                  <a:pt x="46265" y="16394"/>
                </a:lnTo>
                <a:lnTo>
                  <a:pt x="45903" y="16745"/>
                </a:lnTo>
                <a:lnTo>
                  <a:pt x="45722" y="16926"/>
                </a:lnTo>
                <a:lnTo>
                  <a:pt x="45541" y="17117"/>
                </a:lnTo>
                <a:lnTo>
                  <a:pt x="45209" y="17509"/>
                </a:lnTo>
                <a:lnTo>
                  <a:pt x="44878" y="17911"/>
                </a:lnTo>
                <a:lnTo>
                  <a:pt x="44556" y="18323"/>
                </a:lnTo>
                <a:lnTo>
                  <a:pt x="44234" y="18715"/>
                </a:lnTo>
                <a:lnTo>
                  <a:pt x="43893" y="19107"/>
                </a:lnTo>
                <a:lnTo>
                  <a:pt x="43722" y="19298"/>
                </a:lnTo>
                <a:lnTo>
                  <a:pt x="43541" y="19479"/>
                </a:lnTo>
                <a:lnTo>
                  <a:pt x="43350" y="19660"/>
                </a:lnTo>
                <a:lnTo>
                  <a:pt x="43149" y="19831"/>
                </a:lnTo>
                <a:lnTo>
                  <a:pt x="43008" y="19962"/>
                </a:lnTo>
                <a:lnTo>
                  <a:pt x="42877" y="20092"/>
                </a:lnTo>
                <a:lnTo>
                  <a:pt x="42747" y="20213"/>
                </a:lnTo>
                <a:lnTo>
                  <a:pt x="42626" y="20334"/>
                </a:lnTo>
                <a:lnTo>
                  <a:pt x="42495" y="20444"/>
                </a:lnTo>
                <a:lnTo>
                  <a:pt x="42345" y="20535"/>
                </a:lnTo>
                <a:lnTo>
                  <a:pt x="42274" y="20575"/>
                </a:lnTo>
                <a:lnTo>
                  <a:pt x="42194" y="20605"/>
                </a:lnTo>
                <a:lnTo>
                  <a:pt x="42104" y="20635"/>
                </a:lnTo>
                <a:lnTo>
                  <a:pt x="42003" y="20655"/>
                </a:lnTo>
                <a:lnTo>
                  <a:pt x="41923" y="20665"/>
                </a:lnTo>
                <a:lnTo>
                  <a:pt x="41762" y="20665"/>
                </a:lnTo>
                <a:lnTo>
                  <a:pt x="41691" y="20645"/>
                </a:lnTo>
                <a:lnTo>
                  <a:pt x="41611" y="20625"/>
                </a:lnTo>
                <a:lnTo>
                  <a:pt x="41551" y="20595"/>
                </a:lnTo>
                <a:lnTo>
                  <a:pt x="41480" y="20555"/>
                </a:lnTo>
                <a:lnTo>
                  <a:pt x="41420" y="20514"/>
                </a:lnTo>
                <a:lnTo>
                  <a:pt x="41370" y="20464"/>
                </a:lnTo>
                <a:lnTo>
                  <a:pt x="41320" y="20404"/>
                </a:lnTo>
                <a:lnTo>
                  <a:pt x="41269" y="20344"/>
                </a:lnTo>
                <a:lnTo>
                  <a:pt x="41239" y="20273"/>
                </a:lnTo>
                <a:lnTo>
                  <a:pt x="41209" y="20203"/>
                </a:lnTo>
                <a:lnTo>
                  <a:pt x="41179" y="20122"/>
                </a:lnTo>
                <a:lnTo>
                  <a:pt x="41169" y="20042"/>
                </a:lnTo>
                <a:lnTo>
                  <a:pt x="41159" y="19962"/>
                </a:lnTo>
                <a:lnTo>
                  <a:pt x="41159" y="19801"/>
                </a:lnTo>
                <a:lnTo>
                  <a:pt x="41169" y="19640"/>
                </a:lnTo>
                <a:lnTo>
                  <a:pt x="41189" y="19479"/>
                </a:lnTo>
                <a:lnTo>
                  <a:pt x="41219" y="19328"/>
                </a:lnTo>
                <a:lnTo>
                  <a:pt x="41259" y="19188"/>
                </a:lnTo>
                <a:lnTo>
                  <a:pt x="41309" y="19037"/>
                </a:lnTo>
                <a:lnTo>
                  <a:pt x="41420" y="18756"/>
                </a:lnTo>
                <a:lnTo>
                  <a:pt x="41551" y="18484"/>
                </a:lnTo>
                <a:lnTo>
                  <a:pt x="41691" y="18203"/>
                </a:lnTo>
                <a:lnTo>
                  <a:pt x="41822" y="17921"/>
                </a:lnTo>
                <a:lnTo>
                  <a:pt x="41943" y="17630"/>
                </a:lnTo>
                <a:lnTo>
                  <a:pt x="42033" y="17399"/>
                </a:lnTo>
                <a:lnTo>
                  <a:pt x="42134" y="17168"/>
                </a:lnTo>
                <a:lnTo>
                  <a:pt x="42244" y="16936"/>
                </a:lnTo>
                <a:lnTo>
                  <a:pt x="42355" y="16715"/>
                </a:lnTo>
                <a:lnTo>
                  <a:pt x="42485" y="16504"/>
                </a:lnTo>
                <a:lnTo>
                  <a:pt x="42616" y="16293"/>
                </a:lnTo>
                <a:lnTo>
                  <a:pt x="42767" y="16092"/>
                </a:lnTo>
                <a:lnTo>
                  <a:pt x="42938" y="15911"/>
                </a:lnTo>
                <a:lnTo>
                  <a:pt x="43129" y="15690"/>
                </a:lnTo>
                <a:lnTo>
                  <a:pt x="43320" y="15469"/>
                </a:lnTo>
                <a:lnTo>
                  <a:pt x="43480" y="15238"/>
                </a:lnTo>
                <a:lnTo>
                  <a:pt x="43641" y="14997"/>
                </a:lnTo>
                <a:lnTo>
                  <a:pt x="43782" y="14755"/>
                </a:lnTo>
                <a:lnTo>
                  <a:pt x="43923" y="14504"/>
                </a:lnTo>
                <a:lnTo>
                  <a:pt x="44053" y="14263"/>
                </a:lnTo>
                <a:lnTo>
                  <a:pt x="44184" y="14001"/>
                </a:lnTo>
                <a:lnTo>
                  <a:pt x="44425" y="13499"/>
                </a:lnTo>
                <a:lnTo>
                  <a:pt x="44666" y="12986"/>
                </a:lnTo>
                <a:lnTo>
                  <a:pt x="44797" y="12735"/>
                </a:lnTo>
                <a:lnTo>
                  <a:pt x="44928" y="12494"/>
                </a:lnTo>
                <a:lnTo>
                  <a:pt x="45068" y="12243"/>
                </a:lnTo>
                <a:lnTo>
                  <a:pt x="45209" y="12011"/>
                </a:lnTo>
                <a:lnTo>
                  <a:pt x="45038" y="12122"/>
                </a:lnTo>
                <a:lnTo>
                  <a:pt x="44857" y="12263"/>
                </a:lnTo>
                <a:lnTo>
                  <a:pt x="44687" y="12403"/>
                </a:lnTo>
                <a:lnTo>
                  <a:pt x="44526" y="12564"/>
                </a:lnTo>
                <a:lnTo>
                  <a:pt x="44365" y="12725"/>
                </a:lnTo>
                <a:lnTo>
                  <a:pt x="44204" y="12896"/>
                </a:lnTo>
                <a:lnTo>
                  <a:pt x="44053" y="13077"/>
                </a:lnTo>
                <a:lnTo>
                  <a:pt x="43913" y="13268"/>
                </a:lnTo>
                <a:lnTo>
                  <a:pt x="43621" y="13650"/>
                </a:lnTo>
                <a:lnTo>
                  <a:pt x="43360" y="14042"/>
                </a:lnTo>
                <a:lnTo>
                  <a:pt x="43109" y="14424"/>
                </a:lnTo>
                <a:lnTo>
                  <a:pt x="42877" y="14785"/>
                </a:lnTo>
                <a:lnTo>
                  <a:pt x="42727" y="15047"/>
                </a:lnTo>
                <a:lnTo>
                  <a:pt x="42646" y="15147"/>
                </a:lnTo>
                <a:lnTo>
                  <a:pt x="42606" y="15187"/>
                </a:lnTo>
                <a:lnTo>
                  <a:pt x="42566" y="15218"/>
                </a:lnTo>
                <a:lnTo>
                  <a:pt x="42526" y="15238"/>
                </a:lnTo>
                <a:lnTo>
                  <a:pt x="42485" y="15248"/>
                </a:lnTo>
                <a:lnTo>
                  <a:pt x="42445" y="15248"/>
                </a:lnTo>
                <a:lnTo>
                  <a:pt x="42405" y="15228"/>
                </a:lnTo>
                <a:lnTo>
                  <a:pt x="42355" y="15187"/>
                </a:lnTo>
                <a:lnTo>
                  <a:pt x="42315" y="15137"/>
                </a:lnTo>
                <a:lnTo>
                  <a:pt x="42264" y="15057"/>
                </a:lnTo>
                <a:lnTo>
                  <a:pt x="42204" y="14966"/>
                </a:lnTo>
                <a:lnTo>
                  <a:pt x="42184" y="14906"/>
                </a:lnTo>
                <a:lnTo>
                  <a:pt x="42164" y="14846"/>
                </a:lnTo>
                <a:lnTo>
                  <a:pt x="42134" y="14705"/>
                </a:lnTo>
                <a:lnTo>
                  <a:pt x="42114" y="14554"/>
                </a:lnTo>
                <a:lnTo>
                  <a:pt x="42114" y="14393"/>
                </a:lnTo>
                <a:lnTo>
                  <a:pt x="42114" y="14233"/>
                </a:lnTo>
                <a:lnTo>
                  <a:pt x="42124" y="14082"/>
                </a:lnTo>
                <a:lnTo>
                  <a:pt x="42164" y="13811"/>
                </a:lnTo>
                <a:lnTo>
                  <a:pt x="42264" y="13348"/>
                </a:lnTo>
                <a:lnTo>
                  <a:pt x="42375" y="12886"/>
                </a:lnTo>
                <a:lnTo>
                  <a:pt x="42606" y="11971"/>
                </a:lnTo>
                <a:lnTo>
                  <a:pt x="42717" y="11509"/>
                </a:lnTo>
                <a:lnTo>
                  <a:pt x="42807" y="11047"/>
                </a:lnTo>
                <a:lnTo>
                  <a:pt x="42847" y="10815"/>
                </a:lnTo>
                <a:lnTo>
                  <a:pt x="42867" y="10584"/>
                </a:lnTo>
                <a:lnTo>
                  <a:pt x="42887" y="10343"/>
                </a:lnTo>
                <a:lnTo>
                  <a:pt x="42898" y="10112"/>
                </a:lnTo>
                <a:lnTo>
                  <a:pt x="42717" y="10383"/>
                </a:lnTo>
                <a:lnTo>
                  <a:pt x="42536" y="10665"/>
                </a:lnTo>
                <a:lnTo>
                  <a:pt x="42385" y="10946"/>
                </a:lnTo>
                <a:lnTo>
                  <a:pt x="42234" y="11238"/>
                </a:lnTo>
                <a:lnTo>
                  <a:pt x="42104" y="11539"/>
                </a:lnTo>
                <a:lnTo>
                  <a:pt x="41983" y="11841"/>
                </a:lnTo>
                <a:lnTo>
                  <a:pt x="41862" y="12142"/>
                </a:lnTo>
                <a:lnTo>
                  <a:pt x="41762" y="12454"/>
                </a:lnTo>
                <a:lnTo>
                  <a:pt x="41671" y="12775"/>
                </a:lnTo>
                <a:lnTo>
                  <a:pt x="41581" y="13087"/>
                </a:lnTo>
                <a:lnTo>
                  <a:pt x="41500" y="13408"/>
                </a:lnTo>
                <a:lnTo>
                  <a:pt x="41430" y="13730"/>
                </a:lnTo>
                <a:lnTo>
                  <a:pt x="41299" y="14383"/>
                </a:lnTo>
                <a:lnTo>
                  <a:pt x="41179" y="15037"/>
                </a:lnTo>
                <a:lnTo>
                  <a:pt x="40968" y="16353"/>
                </a:lnTo>
                <a:lnTo>
                  <a:pt x="40857" y="16997"/>
                </a:lnTo>
                <a:lnTo>
                  <a:pt x="40727" y="17630"/>
                </a:lnTo>
                <a:lnTo>
                  <a:pt x="40656" y="17941"/>
                </a:lnTo>
                <a:lnTo>
                  <a:pt x="40586" y="18253"/>
                </a:lnTo>
                <a:lnTo>
                  <a:pt x="40505" y="18565"/>
                </a:lnTo>
                <a:lnTo>
                  <a:pt x="40415" y="18856"/>
                </a:lnTo>
                <a:lnTo>
                  <a:pt x="40314" y="19158"/>
                </a:lnTo>
                <a:lnTo>
                  <a:pt x="40204" y="19449"/>
                </a:lnTo>
                <a:lnTo>
                  <a:pt x="40093" y="19730"/>
                </a:lnTo>
                <a:lnTo>
                  <a:pt x="39963" y="20012"/>
                </a:lnTo>
                <a:lnTo>
                  <a:pt x="39892" y="20143"/>
                </a:lnTo>
                <a:lnTo>
                  <a:pt x="39822" y="20273"/>
                </a:lnTo>
                <a:lnTo>
                  <a:pt x="39742" y="20394"/>
                </a:lnTo>
                <a:lnTo>
                  <a:pt x="39661" y="20514"/>
                </a:lnTo>
                <a:lnTo>
                  <a:pt x="39571" y="20635"/>
                </a:lnTo>
                <a:lnTo>
                  <a:pt x="39480" y="20746"/>
                </a:lnTo>
                <a:lnTo>
                  <a:pt x="39380" y="20846"/>
                </a:lnTo>
                <a:lnTo>
                  <a:pt x="39279" y="20947"/>
                </a:lnTo>
                <a:lnTo>
                  <a:pt x="39169" y="21047"/>
                </a:lnTo>
                <a:lnTo>
                  <a:pt x="39058" y="21138"/>
                </a:lnTo>
                <a:lnTo>
                  <a:pt x="38948" y="21228"/>
                </a:lnTo>
                <a:lnTo>
                  <a:pt x="38827" y="21308"/>
                </a:lnTo>
                <a:lnTo>
                  <a:pt x="38706" y="21379"/>
                </a:lnTo>
                <a:lnTo>
                  <a:pt x="38586" y="21459"/>
                </a:lnTo>
                <a:lnTo>
                  <a:pt x="38455" y="21520"/>
                </a:lnTo>
                <a:lnTo>
                  <a:pt x="38334" y="21580"/>
                </a:lnTo>
                <a:lnTo>
                  <a:pt x="38194" y="21630"/>
                </a:lnTo>
                <a:lnTo>
                  <a:pt x="38063" y="21680"/>
                </a:lnTo>
                <a:lnTo>
                  <a:pt x="37932" y="21731"/>
                </a:lnTo>
                <a:lnTo>
                  <a:pt x="37792" y="21761"/>
                </a:lnTo>
                <a:lnTo>
                  <a:pt x="37651" y="21801"/>
                </a:lnTo>
                <a:lnTo>
                  <a:pt x="37510" y="21821"/>
                </a:lnTo>
                <a:lnTo>
                  <a:pt x="37370" y="21841"/>
                </a:lnTo>
                <a:lnTo>
                  <a:pt x="37229" y="21851"/>
                </a:lnTo>
                <a:lnTo>
                  <a:pt x="37078" y="21861"/>
                </a:lnTo>
                <a:lnTo>
                  <a:pt x="36787" y="21861"/>
                </a:lnTo>
                <a:lnTo>
                  <a:pt x="36646" y="21851"/>
                </a:lnTo>
                <a:lnTo>
                  <a:pt x="36495" y="21831"/>
                </a:lnTo>
                <a:lnTo>
                  <a:pt x="36354" y="21801"/>
                </a:lnTo>
                <a:lnTo>
                  <a:pt x="36204" y="21771"/>
                </a:lnTo>
                <a:lnTo>
                  <a:pt x="36063" y="21741"/>
                </a:lnTo>
                <a:lnTo>
                  <a:pt x="35440" y="21560"/>
                </a:lnTo>
                <a:lnTo>
                  <a:pt x="34827" y="21369"/>
                </a:lnTo>
                <a:lnTo>
                  <a:pt x="34204" y="21178"/>
                </a:lnTo>
                <a:lnTo>
                  <a:pt x="33590" y="20967"/>
                </a:lnTo>
                <a:lnTo>
                  <a:pt x="32977" y="20746"/>
                </a:lnTo>
                <a:lnTo>
                  <a:pt x="32384" y="20504"/>
                </a:lnTo>
                <a:lnTo>
                  <a:pt x="31801" y="20253"/>
                </a:lnTo>
                <a:lnTo>
                  <a:pt x="31520" y="20112"/>
                </a:lnTo>
                <a:lnTo>
                  <a:pt x="31249" y="19982"/>
                </a:lnTo>
                <a:lnTo>
                  <a:pt x="31078" y="19881"/>
                </a:lnTo>
                <a:lnTo>
                  <a:pt x="30907" y="19781"/>
                </a:lnTo>
                <a:lnTo>
                  <a:pt x="30736" y="19670"/>
                </a:lnTo>
                <a:lnTo>
                  <a:pt x="30575" y="19560"/>
                </a:lnTo>
                <a:lnTo>
                  <a:pt x="30424" y="19429"/>
                </a:lnTo>
                <a:lnTo>
                  <a:pt x="30274" y="19298"/>
                </a:lnTo>
                <a:lnTo>
                  <a:pt x="30133" y="19158"/>
                </a:lnTo>
                <a:lnTo>
                  <a:pt x="29992" y="19017"/>
                </a:lnTo>
                <a:lnTo>
                  <a:pt x="29862" y="18866"/>
                </a:lnTo>
                <a:lnTo>
                  <a:pt x="29731" y="18715"/>
                </a:lnTo>
                <a:lnTo>
                  <a:pt x="29620" y="18555"/>
                </a:lnTo>
                <a:lnTo>
                  <a:pt x="29510" y="18394"/>
                </a:lnTo>
                <a:lnTo>
                  <a:pt x="29409" y="18223"/>
                </a:lnTo>
                <a:lnTo>
                  <a:pt x="29319" y="18052"/>
                </a:lnTo>
                <a:lnTo>
                  <a:pt x="29228" y="17871"/>
                </a:lnTo>
                <a:lnTo>
                  <a:pt x="29158" y="17700"/>
                </a:lnTo>
                <a:lnTo>
                  <a:pt x="29088" y="17509"/>
                </a:lnTo>
                <a:lnTo>
                  <a:pt x="29037" y="17328"/>
                </a:lnTo>
                <a:lnTo>
                  <a:pt x="28987" y="17137"/>
                </a:lnTo>
                <a:lnTo>
                  <a:pt x="28957" y="16946"/>
                </a:lnTo>
                <a:lnTo>
                  <a:pt x="28927" y="16755"/>
                </a:lnTo>
                <a:lnTo>
                  <a:pt x="28917" y="16564"/>
                </a:lnTo>
                <a:lnTo>
                  <a:pt x="28917" y="16373"/>
                </a:lnTo>
                <a:lnTo>
                  <a:pt x="28927" y="16172"/>
                </a:lnTo>
                <a:lnTo>
                  <a:pt x="28947" y="15982"/>
                </a:lnTo>
                <a:lnTo>
                  <a:pt x="28987" y="15791"/>
                </a:lnTo>
                <a:lnTo>
                  <a:pt x="29037" y="15590"/>
                </a:lnTo>
                <a:lnTo>
                  <a:pt x="29098" y="15399"/>
                </a:lnTo>
                <a:lnTo>
                  <a:pt x="29168" y="15208"/>
                </a:lnTo>
                <a:lnTo>
                  <a:pt x="29259" y="15007"/>
                </a:lnTo>
                <a:lnTo>
                  <a:pt x="29369" y="14816"/>
                </a:lnTo>
                <a:lnTo>
                  <a:pt x="29490" y="14635"/>
                </a:lnTo>
                <a:lnTo>
                  <a:pt x="29892" y="14022"/>
                </a:lnTo>
                <a:lnTo>
                  <a:pt x="30103" y="13720"/>
                </a:lnTo>
                <a:lnTo>
                  <a:pt x="30314" y="13419"/>
                </a:lnTo>
                <a:lnTo>
                  <a:pt x="30535" y="13127"/>
                </a:lnTo>
                <a:lnTo>
                  <a:pt x="30776" y="12856"/>
                </a:lnTo>
                <a:lnTo>
                  <a:pt x="30887" y="12735"/>
                </a:lnTo>
                <a:lnTo>
                  <a:pt x="31017" y="12614"/>
                </a:lnTo>
                <a:lnTo>
                  <a:pt x="31138" y="12504"/>
                </a:lnTo>
                <a:lnTo>
                  <a:pt x="31269" y="12393"/>
                </a:lnTo>
                <a:lnTo>
                  <a:pt x="31409" y="12293"/>
                </a:lnTo>
                <a:lnTo>
                  <a:pt x="31550" y="12202"/>
                </a:lnTo>
                <a:lnTo>
                  <a:pt x="31701" y="12112"/>
                </a:lnTo>
                <a:lnTo>
                  <a:pt x="31842" y="12042"/>
                </a:lnTo>
                <a:lnTo>
                  <a:pt x="32133" y="11901"/>
                </a:lnTo>
                <a:lnTo>
                  <a:pt x="32425" y="11770"/>
                </a:lnTo>
                <a:lnTo>
                  <a:pt x="32706" y="11629"/>
                </a:lnTo>
                <a:lnTo>
                  <a:pt x="32857" y="11549"/>
                </a:lnTo>
                <a:lnTo>
                  <a:pt x="32997" y="11459"/>
                </a:lnTo>
                <a:lnTo>
                  <a:pt x="33138" y="11368"/>
                </a:lnTo>
                <a:lnTo>
                  <a:pt x="33279" y="11258"/>
                </a:lnTo>
                <a:lnTo>
                  <a:pt x="33430" y="11127"/>
                </a:lnTo>
                <a:lnTo>
                  <a:pt x="33570" y="10986"/>
                </a:lnTo>
                <a:lnTo>
                  <a:pt x="33832" y="10705"/>
                </a:lnTo>
                <a:lnTo>
                  <a:pt x="34093" y="10403"/>
                </a:lnTo>
                <a:lnTo>
                  <a:pt x="34606" y="9790"/>
                </a:lnTo>
                <a:lnTo>
                  <a:pt x="35098" y="9177"/>
                </a:lnTo>
                <a:lnTo>
                  <a:pt x="35339" y="8886"/>
                </a:lnTo>
                <a:lnTo>
                  <a:pt x="35591" y="8594"/>
                </a:lnTo>
                <a:lnTo>
                  <a:pt x="35591" y="8594"/>
                </a:lnTo>
                <a:lnTo>
                  <a:pt x="35530" y="8654"/>
                </a:lnTo>
                <a:lnTo>
                  <a:pt x="35460" y="8715"/>
                </a:lnTo>
                <a:lnTo>
                  <a:pt x="35299" y="8835"/>
                </a:lnTo>
                <a:lnTo>
                  <a:pt x="35108" y="8956"/>
                </a:lnTo>
                <a:lnTo>
                  <a:pt x="34907" y="9067"/>
                </a:lnTo>
                <a:lnTo>
                  <a:pt x="34495" y="9298"/>
                </a:lnTo>
                <a:lnTo>
                  <a:pt x="34314" y="9418"/>
                </a:lnTo>
                <a:lnTo>
                  <a:pt x="34153" y="9539"/>
                </a:lnTo>
                <a:lnTo>
                  <a:pt x="33832" y="9820"/>
                </a:lnTo>
                <a:lnTo>
                  <a:pt x="33520" y="10112"/>
                </a:lnTo>
                <a:lnTo>
                  <a:pt x="33219" y="10413"/>
                </a:lnTo>
                <a:lnTo>
                  <a:pt x="32897" y="10695"/>
                </a:lnTo>
                <a:lnTo>
                  <a:pt x="32676" y="10896"/>
                </a:lnTo>
                <a:lnTo>
                  <a:pt x="32565" y="10976"/>
                </a:lnTo>
                <a:lnTo>
                  <a:pt x="32515" y="11006"/>
                </a:lnTo>
                <a:lnTo>
                  <a:pt x="32455" y="11026"/>
                </a:lnTo>
                <a:lnTo>
                  <a:pt x="32404" y="11047"/>
                </a:lnTo>
                <a:lnTo>
                  <a:pt x="32344" y="11057"/>
                </a:lnTo>
                <a:lnTo>
                  <a:pt x="32234" y="11057"/>
                </a:lnTo>
                <a:lnTo>
                  <a:pt x="32163" y="11036"/>
                </a:lnTo>
                <a:lnTo>
                  <a:pt x="32103" y="11006"/>
                </a:lnTo>
                <a:lnTo>
                  <a:pt x="32033" y="10966"/>
                </a:lnTo>
                <a:lnTo>
                  <a:pt x="31962" y="10906"/>
                </a:lnTo>
                <a:lnTo>
                  <a:pt x="31882" y="10835"/>
                </a:lnTo>
                <a:lnTo>
                  <a:pt x="31822" y="10755"/>
                </a:lnTo>
                <a:lnTo>
                  <a:pt x="31771" y="10675"/>
                </a:lnTo>
                <a:lnTo>
                  <a:pt x="31751" y="10594"/>
                </a:lnTo>
                <a:lnTo>
                  <a:pt x="31731" y="10514"/>
                </a:lnTo>
                <a:lnTo>
                  <a:pt x="31731" y="10433"/>
                </a:lnTo>
                <a:lnTo>
                  <a:pt x="31731" y="10353"/>
                </a:lnTo>
                <a:lnTo>
                  <a:pt x="31751" y="10273"/>
                </a:lnTo>
                <a:lnTo>
                  <a:pt x="31801" y="10112"/>
                </a:lnTo>
                <a:lnTo>
                  <a:pt x="31872" y="9941"/>
                </a:lnTo>
                <a:lnTo>
                  <a:pt x="31942" y="9780"/>
                </a:lnTo>
                <a:lnTo>
                  <a:pt x="32002" y="9619"/>
                </a:lnTo>
                <a:lnTo>
                  <a:pt x="32063" y="9418"/>
                </a:lnTo>
                <a:lnTo>
                  <a:pt x="32103" y="9217"/>
                </a:lnTo>
                <a:lnTo>
                  <a:pt x="32133" y="9006"/>
                </a:lnTo>
                <a:lnTo>
                  <a:pt x="32153" y="8795"/>
                </a:lnTo>
                <a:lnTo>
                  <a:pt x="32163" y="8584"/>
                </a:lnTo>
                <a:lnTo>
                  <a:pt x="32163" y="8373"/>
                </a:lnTo>
                <a:lnTo>
                  <a:pt x="32173" y="7961"/>
                </a:lnTo>
                <a:lnTo>
                  <a:pt x="32163" y="7891"/>
                </a:lnTo>
                <a:lnTo>
                  <a:pt x="32153" y="7800"/>
                </a:lnTo>
                <a:lnTo>
                  <a:pt x="32113" y="7609"/>
                </a:lnTo>
                <a:lnTo>
                  <a:pt x="32002" y="7177"/>
                </a:lnTo>
                <a:lnTo>
                  <a:pt x="31952" y="6966"/>
                </a:lnTo>
                <a:lnTo>
                  <a:pt x="31912" y="6765"/>
                </a:lnTo>
                <a:lnTo>
                  <a:pt x="31892" y="6594"/>
                </a:lnTo>
                <a:lnTo>
                  <a:pt x="31892" y="6524"/>
                </a:lnTo>
                <a:lnTo>
                  <a:pt x="31902" y="6463"/>
                </a:lnTo>
                <a:lnTo>
                  <a:pt x="31902" y="6463"/>
                </a:lnTo>
                <a:lnTo>
                  <a:pt x="31842" y="6695"/>
                </a:lnTo>
                <a:lnTo>
                  <a:pt x="31791" y="6916"/>
                </a:lnTo>
                <a:lnTo>
                  <a:pt x="31701" y="7358"/>
                </a:lnTo>
                <a:lnTo>
                  <a:pt x="31631" y="7810"/>
                </a:lnTo>
                <a:lnTo>
                  <a:pt x="31570" y="8273"/>
                </a:lnTo>
                <a:lnTo>
                  <a:pt x="31520" y="8725"/>
                </a:lnTo>
                <a:lnTo>
                  <a:pt x="31460" y="9177"/>
                </a:lnTo>
                <a:lnTo>
                  <a:pt x="31379" y="9629"/>
                </a:lnTo>
                <a:lnTo>
                  <a:pt x="31289" y="10082"/>
                </a:lnTo>
                <a:lnTo>
                  <a:pt x="31208" y="10423"/>
                </a:lnTo>
                <a:lnTo>
                  <a:pt x="31148" y="10624"/>
                </a:lnTo>
                <a:lnTo>
                  <a:pt x="31078" y="10856"/>
                </a:lnTo>
                <a:lnTo>
                  <a:pt x="30987" y="11087"/>
                </a:lnTo>
                <a:lnTo>
                  <a:pt x="30897" y="11328"/>
                </a:lnTo>
                <a:lnTo>
                  <a:pt x="30786" y="11569"/>
                </a:lnTo>
                <a:lnTo>
                  <a:pt x="30666" y="11800"/>
                </a:lnTo>
                <a:lnTo>
                  <a:pt x="30545" y="12021"/>
                </a:lnTo>
                <a:lnTo>
                  <a:pt x="30404" y="12233"/>
                </a:lnTo>
                <a:lnTo>
                  <a:pt x="30334" y="12323"/>
                </a:lnTo>
                <a:lnTo>
                  <a:pt x="30254" y="12413"/>
                </a:lnTo>
                <a:lnTo>
                  <a:pt x="30173" y="12494"/>
                </a:lnTo>
                <a:lnTo>
                  <a:pt x="30093" y="12564"/>
                </a:lnTo>
                <a:lnTo>
                  <a:pt x="30012" y="12625"/>
                </a:lnTo>
                <a:lnTo>
                  <a:pt x="29922" y="12685"/>
                </a:lnTo>
                <a:lnTo>
                  <a:pt x="29831" y="12725"/>
                </a:lnTo>
                <a:lnTo>
                  <a:pt x="29741" y="12765"/>
                </a:lnTo>
                <a:lnTo>
                  <a:pt x="29651" y="12785"/>
                </a:lnTo>
                <a:lnTo>
                  <a:pt x="29550" y="12795"/>
                </a:lnTo>
                <a:lnTo>
                  <a:pt x="29450" y="12795"/>
                </a:lnTo>
                <a:lnTo>
                  <a:pt x="29349" y="12775"/>
                </a:lnTo>
                <a:lnTo>
                  <a:pt x="29218" y="12735"/>
                </a:lnTo>
                <a:lnTo>
                  <a:pt x="29108" y="12685"/>
                </a:lnTo>
                <a:lnTo>
                  <a:pt x="29017" y="12614"/>
                </a:lnTo>
                <a:lnTo>
                  <a:pt x="28927" y="12524"/>
                </a:lnTo>
                <a:lnTo>
                  <a:pt x="28847" y="12434"/>
                </a:lnTo>
                <a:lnTo>
                  <a:pt x="28786" y="12323"/>
                </a:lnTo>
                <a:lnTo>
                  <a:pt x="28736" y="12202"/>
                </a:lnTo>
                <a:lnTo>
                  <a:pt x="28686" y="12072"/>
                </a:lnTo>
                <a:lnTo>
                  <a:pt x="28656" y="11931"/>
                </a:lnTo>
                <a:lnTo>
                  <a:pt x="28625" y="11780"/>
                </a:lnTo>
                <a:lnTo>
                  <a:pt x="28605" y="11619"/>
                </a:lnTo>
                <a:lnTo>
                  <a:pt x="28595" y="11459"/>
                </a:lnTo>
                <a:lnTo>
                  <a:pt x="28595" y="11298"/>
                </a:lnTo>
                <a:lnTo>
                  <a:pt x="28595" y="11127"/>
                </a:lnTo>
                <a:lnTo>
                  <a:pt x="28625" y="10765"/>
                </a:lnTo>
                <a:lnTo>
                  <a:pt x="28676" y="10413"/>
                </a:lnTo>
                <a:lnTo>
                  <a:pt x="28736" y="10052"/>
                </a:lnTo>
                <a:lnTo>
                  <a:pt x="28816" y="9710"/>
                </a:lnTo>
                <a:lnTo>
                  <a:pt x="28907" y="9378"/>
                </a:lnTo>
                <a:lnTo>
                  <a:pt x="28997" y="9077"/>
                </a:lnTo>
                <a:lnTo>
                  <a:pt x="29088" y="8805"/>
                </a:lnTo>
                <a:lnTo>
                  <a:pt x="29178" y="8584"/>
                </a:lnTo>
                <a:lnTo>
                  <a:pt x="29259" y="8403"/>
                </a:lnTo>
                <a:lnTo>
                  <a:pt x="29470" y="8001"/>
                </a:lnTo>
                <a:lnTo>
                  <a:pt x="29691" y="7589"/>
                </a:lnTo>
                <a:lnTo>
                  <a:pt x="29912" y="7177"/>
                </a:lnTo>
                <a:lnTo>
                  <a:pt x="30123" y="6765"/>
                </a:lnTo>
                <a:lnTo>
                  <a:pt x="30223" y="6554"/>
                </a:lnTo>
                <a:lnTo>
                  <a:pt x="30324" y="6333"/>
                </a:lnTo>
                <a:lnTo>
                  <a:pt x="30404" y="6122"/>
                </a:lnTo>
                <a:lnTo>
                  <a:pt x="30485" y="5901"/>
                </a:lnTo>
                <a:lnTo>
                  <a:pt x="30565" y="5689"/>
                </a:lnTo>
                <a:lnTo>
                  <a:pt x="30625" y="5458"/>
                </a:lnTo>
                <a:lnTo>
                  <a:pt x="30676" y="5237"/>
                </a:lnTo>
                <a:lnTo>
                  <a:pt x="30716" y="5006"/>
                </a:lnTo>
                <a:lnTo>
                  <a:pt x="30756" y="4684"/>
                </a:lnTo>
                <a:lnTo>
                  <a:pt x="30776" y="4373"/>
                </a:lnTo>
                <a:lnTo>
                  <a:pt x="30786" y="4061"/>
                </a:lnTo>
                <a:lnTo>
                  <a:pt x="30786" y="3740"/>
                </a:lnTo>
                <a:lnTo>
                  <a:pt x="30776" y="3428"/>
                </a:lnTo>
                <a:lnTo>
                  <a:pt x="30756" y="3116"/>
                </a:lnTo>
                <a:lnTo>
                  <a:pt x="30706" y="2493"/>
                </a:lnTo>
                <a:lnTo>
                  <a:pt x="30646" y="1870"/>
                </a:lnTo>
                <a:lnTo>
                  <a:pt x="30585" y="1247"/>
                </a:lnTo>
                <a:lnTo>
                  <a:pt x="30575" y="935"/>
                </a:lnTo>
                <a:lnTo>
                  <a:pt x="30555" y="624"/>
                </a:lnTo>
                <a:lnTo>
                  <a:pt x="30555" y="312"/>
                </a:lnTo>
                <a:lnTo>
                  <a:pt x="3056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/>
          <p:nvPr/>
        </p:nvSpPr>
        <p:spPr>
          <a:xfrm>
            <a:off x="3281661" y="1132450"/>
            <a:ext cx="435271" cy="915727"/>
          </a:xfrm>
          <a:custGeom>
            <a:rect b="b" l="l" r="r" t="t"/>
            <a:pathLst>
              <a:path extrusionOk="0" h="82890" w="39400">
                <a:moveTo>
                  <a:pt x="8484" y="43912"/>
                </a:moveTo>
                <a:lnTo>
                  <a:pt x="8705" y="43922"/>
                </a:lnTo>
                <a:lnTo>
                  <a:pt x="8926" y="43942"/>
                </a:lnTo>
                <a:lnTo>
                  <a:pt x="9147" y="43963"/>
                </a:lnTo>
                <a:lnTo>
                  <a:pt x="9368" y="44003"/>
                </a:lnTo>
                <a:lnTo>
                  <a:pt x="9579" y="44033"/>
                </a:lnTo>
                <a:lnTo>
                  <a:pt x="9780" y="44083"/>
                </a:lnTo>
                <a:lnTo>
                  <a:pt x="9981" y="44133"/>
                </a:lnTo>
                <a:lnTo>
                  <a:pt x="10182" y="44184"/>
                </a:lnTo>
                <a:lnTo>
                  <a:pt x="10373" y="44244"/>
                </a:lnTo>
                <a:lnTo>
                  <a:pt x="10554" y="44314"/>
                </a:lnTo>
                <a:lnTo>
                  <a:pt x="10735" y="44385"/>
                </a:lnTo>
                <a:lnTo>
                  <a:pt x="10916" y="44465"/>
                </a:lnTo>
                <a:lnTo>
                  <a:pt x="11087" y="44545"/>
                </a:lnTo>
                <a:lnTo>
                  <a:pt x="11248" y="44636"/>
                </a:lnTo>
                <a:lnTo>
                  <a:pt x="11398" y="44726"/>
                </a:lnTo>
                <a:lnTo>
                  <a:pt x="11549" y="44817"/>
                </a:lnTo>
                <a:lnTo>
                  <a:pt x="11690" y="44917"/>
                </a:lnTo>
                <a:lnTo>
                  <a:pt x="11820" y="45028"/>
                </a:lnTo>
                <a:lnTo>
                  <a:pt x="11941" y="45128"/>
                </a:lnTo>
                <a:lnTo>
                  <a:pt x="12062" y="45249"/>
                </a:lnTo>
                <a:lnTo>
                  <a:pt x="12162" y="45360"/>
                </a:lnTo>
                <a:lnTo>
                  <a:pt x="12263" y="45480"/>
                </a:lnTo>
                <a:lnTo>
                  <a:pt x="12353" y="45601"/>
                </a:lnTo>
                <a:lnTo>
                  <a:pt x="12434" y="45731"/>
                </a:lnTo>
                <a:lnTo>
                  <a:pt x="12504" y="45862"/>
                </a:lnTo>
                <a:lnTo>
                  <a:pt x="12564" y="45993"/>
                </a:lnTo>
                <a:lnTo>
                  <a:pt x="12615" y="46123"/>
                </a:lnTo>
                <a:lnTo>
                  <a:pt x="12655" y="46264"/>
                </a:lnTo>
                <a:lnTo>
                  <a:pt x="12675" y="46395"/>
                </a:lnTo>
                <a:lnTo>
                  <a:pt x="12695" y="46536"/>
                </a:lnTo>
                <a:lnTo>
                  <a:pt x="12705" y="46686"/>
                </a:lnTo>
                <a:lnTo>
                  <a:pt x="12695" y="46827"/>
                </a:lnTo>
                <a:lnTo>
                  <a:pt x="12675" y="46968"/>
                </a:lnTo>
                <a:lnTo>
                  <a:pt x="12655" y="47108"/>
                </a:lnTo>
                <a:lnTo>
                  <a:pt x="12615" y="47239"/>
                </a:lnTo>
                <a:lnTo>
                  <a:pt x="12564" y="47380"/>
                </a:lnTo>
                <a:lnTo>
                  <a:pt x="12504" y="47510"/>
                </a:lnTo>
                <a:lnTo>
                  <a:pt x="12434" y="47631"/>
                </a:lnTo>
                <a:lnTo>
                  <a:pt x="12353" y="47762"/>
                </a:lnTo>
                <a:lnTo>
                  <a:pt x="12263" y="47882"/>
                </a:lnTo>
                <a:lnTo>
                  <a:pt x="12162" y="48003"/>
                </a:lnTo>
                <a:lnTo>
                  <a:pt x="12062" y="48124"/>
                </a:lnTo>
                <a:lnTo>
                  <a:pt x="11941" y="48234"/>
                </a:lnTo>
                <a:lnTo>
                  <a:pt x="11820" y="48345"/>
                </a:lnTo>
                <a:lnTo>
                  <a:pt x="11690" y="48445"/>
                </a:lnTo>
                <a:lnTo>
                  <a:pt x="11549" y="48546"/>
                </a:lnTo>
                <a:lnTo>
                  <a:pt x="11398" y="48646"/>
                </a:lnTo>
                <a:lnTo>
                  <a:pt x="11248" y="48737"/>
                </a:lnTo>
                <a:lnTo>
                  <a:pt x="11087" y="48817"/>
                </a:lnTo>
                <a:lnTo>
                  <a:pt x="10916" y="48908"/>
                </a:lnTo>
                <a:lnTo>
                  <a:pt x="10735" y="48978"/>
                </a:lnTo>
                <a:lnTo>
                  <a:pt x="10554" y="49058"/>
                </a:lnTo>
                <a:lnTo>
                  <a:pt x="10373" y="49119"/>
                </a:lnTo>
                <a:lnTo>
                  <a:pt x="10182" y="49179"/>
                </a:lnTo>
                <a:lnTo>
                  <a:pt x="9981" y="49239"/>
                </a:lnTo>
                <a:lnTo>
                  <a:pt x="9780" y="49289"/>
                </a:lnTo>
                <a:lnTo>
                  <a:pt x="9579" y="49330"/>
                </a:lnTo>
                <a:lnTo>
                  <a:pt x="9368" y="49370"/>
                </a:lnTo>
                <a:lnTo>
                  <a:pt x="9147" y="49400"/>
                </a:lnTo>
                <a:lnTo>
                  <a:pt x="8926" y="49420"/>
                </a:lnTo>
                <a:lnTo>
                  <a:pt x="8705" y="49440"/>
                </a:lnTo>
                <a:lnTo>
                  <a:pt x="8484" y="49450"/>
                </a:lnTo>
                <a:lnTo>
                  <a:pt x="8021" y="49450"/>
                </a:lnTo>
                <a:lnTo>
                  <a:pt x="7800" y="49440"/>
                </a:lnTo>
                <a:lnTo>
                  <a:pt x="7569" y="49420"/>
                </a:lnTo>
                <a:lnTo>
                  <a:pt x="7358" y="49400"/>
                </a:lnTo>
                <a:lnTo>
                  <a:pt x="7137" y="49370"/>
                </a:lnTo>
                <a:lnTo>
                  <a:pt x="6926" y="49330"/>
                </a:lnTo>
                <a:lnTo>
                  <a:pt x="6725" y="49289"/>
                </a:lnTo>
                <a:lnTo>
                  <a:pt x="6524" y="49239"/>
                </a:lnTo>
                <a:lnTo>
                  <a:pt x="6323" y="49179"/>
                </a:lnTo>
                <a:lnTo>
                  <a:pt x="6132" y="49119"/>
                </a:lnTo>
                <a:lnTo>
                  <a:pt x="5941" y="49058"/>
                </a:lnTo>
                <a:lnTo>
                  <a:pt x="5760" y="48978"/>
                </a:lnTo>
                <a:lnTo>
                  <a:pt x="5589" y="48908"/>
                </a:lnTo>
                <a:lnTo>
                  <a:pt x="5418" y="48817"/>
                </a:lnTo>
                <a:lnTo>
                  <a:pt x="5257" y="48737"/>
                </a:lnTo>
                <a:lnTo>
                  <a:pt x="5107" y="48646"/>
                </a:lnTo>
                <a:lnTo>
                  <a:pt x="4956" y="48546"/>
                </a:lnTo>
                <a:lnTo>
                  <a:pt x="4815" y="48445"/>
                </a:lnTo>
                <a:lnTo>
                  <a:pt x="4684" y="48345"/>
                </a:lnTo>
                <a:lnTo>
                  <a:pt x="4564" y="48234"/>
                </a:lnTo>
                <a:lnTo>
                  <a:pt x="4443" y="48124"/>
                </a:lnTo>
                <a:lnTo>
                  <a:pt x="4343" y="48003"/>
                </a:lnTo>
                <a:lnTo>
                  <a:pt x="4242" y="47882"/>
                </a:lnTo>
                <a:lnTo>
                  <a:pt x="4152" y="47762"/>
                </a:lnTo>
                <a:lnTo>
                  <a:pt x="4071" y="47631"/>
                </a:lnTo>
                <a:lnTo>
                  <a:pt x="4001" y="47510"/>
                </a:lnTo>
                <a:lnTo>
                  <a:pt x="3941" y="47380"/>
                </a:lnTo>
                <a:lnTo>
                  <a:pt x="3890" y="47239"/>
                </a:lnTo>
                <a:lnTo>
                  <a:pt x="3850" y="47108"/>
                </a:lnTo>
                <a:lnTo>
                  <a:pt x="3820" y="46968"/>
                </a:lnTo>
                <a:lnTo>
                  <a:pt x="3810" y="46827"/>
                </a:lnTo>
                <a:lnTo>
                  <a:pt x="3800" y="46686"/>
                </a:lnTo>
                <a:lnTo>
                  <a:pt x="3810" y="46536"/>
                </a:lnTo>
                <a:lnTo>
                  <a:pt x="3820" y="46395"/>
                </a:lnTo>
                <a:lnTo>
                  <a:pt x="3850" y="46264"/>
                </a:lnTo>
                <a:lnTo>
                  <a:pt x="3890" y="46123"/>
                </a:lnTo>
                <a:lnTo>
                  <a:pt x="3941" y="45993"/>
                </a:lnTo>
                <a:lnTo>
                  <a:pt x="4001" y="45862"/>
                </a:lnTo>
                <a:lnTo>
                  <a:pt x="4071" y="45731"/>
                </a:lnTo>
                <a:lnTo>
                  <a:pt x="4152" y="45601"/>
                </a:lnTo>
                <a:lnTo>
                  <a:pt x="4242" y="45480"/>
                </a:lnTo>
                <a:lnTo>
                  <a:pt x="4343" y="45360"/>
                </a:lnTo>
                <a:lnTo>
                  <a:pt x="4443" y="45249"/>
                </a:lnTo>
                <a:lnTo>
                  <a:pt x="4564" y="45128"/>
                </a:lnTo>
                <a:lnTo>
                  <a:pt x="4684" y="45028"/>
                </a:lnTo>
                <a:lnTo>
                  <a:pt x="4815" y="44917"/>
                </a:lnTo>
                <a:lnTo>
                  <a:pt x="4956" y="44817"/>
                </a:lnTo>
                <a:lnTo>
                  <a:pt x="5107" y="44726"/>
                </a:lnTo>
                <a:lnTo>
                  <a:pt x="5257" y="44636"/>
                </a:lnTo>
                <a:lnTo>
                  <a:pt x="5418" y="44545"/>
                </a:lnTo>
                <a:lnTo>
                  <a:pt x="5589" y="44465"/>
                </a:lnTo>
                <a:lnTo>
                  <a:pt x="5760" y="44385"/>
                </a:lnTo>
                <a:lnTo>
                  <a:pt x="5941" y="44314"/>
                </a:lnTo>
                <a:lnTo>
                  <a:pt x="6132" y="44244"/>
                </a:lnTo>
                <a:lnTo>
                  <a:pt x="6323" y="44184"/>
                </a:lnTo>
                <a:lnTo>
                  <a:pt x="6524" y="44133"/>
                </a:lnTo>
                <a:lnTo>
                  <a:pt x="6725" y="44083"/>
                </a:lnTo>
                <a:lnTo>
                  <a:pt x="6926" y="44033"/>
                </a:lnTo>
                <a:lnTo>
                  <a:pt x="7137" y="44003"/>
                </a:lnTo>
                <a:lnTo>
                  <a:pt x="7358" y="43963"/>
                </a:lnTo>
                <a:lnTo>
                  <a:pt x="7569" y="43942"/>
                </a:lnTo>
                <a:lnTo>
                  <a:pt x="7800" y="43922"/>
                </a:lnTo>
                <a:lnTo>
                  <a:pt x="8021" y="43912"/>
                </a:lnTo>
                <a:close/>
                <a:moveTo>
                  <a:pt x="13137" y="0"/>
                </a:moveTo>
                <a:lnTo>
                  <a:pt x="13368" y="1066"/>
                </a:lnTo>
                <a:lnTo>
                  <a:pt x="13610" y="2231"/>
                </a:lnTo>
                <a:lnTo>
                  <a:pt x="13891" y="3649"/>
                </a:lnTo>
                <a:lnTo>
                  <a:pt x="14032" y="4412"/>
                </a:lnTo>
                <a:lnTo>
                  <a:pt x="14172" y="5196"/>
                </a:lnTo>
                <a:lnTo>
                  <a:pt x="14303" y="5990"/>
                </a:lnTo>
                <a:lnTo>
                  <a:pt x="14434" y="6764"/>
                </a:lnTo>
                <a:lnTo>
                  <a:pt x="14544" y="7518"/>
                </a:lnTo>
                <a:lnTo>
                  <a:pt x="14635" y="8232"/>
                </a:lnTo>
                <a:lnTo>
                  <a:pt x="14705" y="8895"/>
                </a:lnTo>
                <a:lnTo>
                  <a:pt x="14745" y="9478"/>
                </a:lnTo>
                <a:lnTo>
                  <a:pt x="14765" y="10031"/>
                </a:lnTo>
                <a:lnTo>
                  <a:pt x="14775" y="10584"/>
                </a:lnTo>
                <a:lnTo>
                  <a:pt x="14765" y="11136"/>
                </a:lnTo>
                <a:lnTo>
                  <a:pt x="14755" y="11679"/>
                </a:lnTo>
                <a:lnTo>
                  <a:pt x="14735" y="12222"/>
                </a:lnTo>
                <a:lnTo>
                  <a:pt x="14705" y="12745"/>
                </a:lnTo>
                <a:lnTo>
                  <a:pt x="14675" y="13257"/>
                </a:lnTo>
                <a:lnTo>
                  <a:pt x="14635" y="13750"/>
                </a:lnTo>
                <a:lnTo>
                  <a:pt x="14544" y="14654"/>
                </a:lnTo>
                <a:lnTo>
                  <a:pt x="14454" y="15428"/>
                </a:lnTo>
                <a:lnTo>
                  <a:pt x="14373" y="16051"/>
                </a:lnTo>
                <a:lnTo>
                  <a:pt x="14303" y="16484"/>
                </a:lnTo>
                <a:lnTo>
                  <a:pt x="14273" y="16644"/>
                </a:lnTo>
                <a:lnTo>
                  <a:pt x="14223" y="16805"/>
                </a:lnTo>
                <a:lnTo>
                  <a:pt x="14172" y="16956"/>
                </a:lnTo>
                <a:lnTo>
                  <a:pt x="14112" y="17107"/>
                </a:lnTo>
                <a:lnTo>
                  <a:pt x="14042" y="17247"/>
                </a:lnTo>
                <a:lnTo>
                  <a:pt x="13961" y="17378"/>
                </a:lnTo>
                <a:lnTo>
                  <a:pt x="13811" y="17609"/>
                </a:lnTo>
                <a:lnTo>
                  <a:pt x="13670" y="17810"/>
                </a:lnTo>
                <a:lnTo>
                  <a:pt x="13549" y="17961"/>
                </a:lnTo>
                <a:lnTo>
                  <a:pt x="13429" y="18092"/>
                </a:lnTo>
                <a:lnTo>
                  <a:pt x="13338" y="17770"/>
                </a:lnTo>
                <a:lnTo>
                  <a:pt x="13228" y="17398"/>
                </a:lnTo>
                <a:lnTo>
                  <a:pt x="13067" y="16916"/>
                </a:lnTo>
                <a:lnTo>
                  <a:pt x="12876" y="16353"/>
                </a:lnTo>
                <a:lnTo>
                  <a:pt x="12635" y="15710"/>
                </a:lnTo>
                <a:lnTo>
                  <a:pt x="12363" y="15026"/>
                </a:lnTo>
                <a:lnTo>
                  <a:pt x="12223" y="14674"/>
                </a:lnTo>
                <a:lnTo>
                  <a:pt x="12062" y="14313"/>
                </a:lnTo>
                <a:lnTo>
                  <a:pt x="11901" y="13951"/>
                </a:lnTo>
                <a:lnTo>
                  <a:pt x="11730" y="13599"/>
                </a:lnTo>
                <a:lnTo>
                  <a:pt x="11549" y="13247"/>
                </a:lnTo>
                <a:lnTo>
                  <a:pt x="11358" y="12895"/>
                </a:lnTo>
                <a:lnTo>
                  <a:pt x="11167" y="12554"/>
                </a:lnTo>
                <a:lnTo>
                  <a:pt x="10966" y="12232"/>
                </a:lnTo>
                <a:lnTo>
                  <a:pt x="10755" y="11920"/>
                </a:lnTo>
                <a:lnTo>
                  <a:pt x="10534" y="11629"/>
                </a:lnTo>
                <a:lnTo>
                  <a:pt x="10313" y="11348"/>
                </a:lnTo>
                <a:lnTo>
                  <a:pt x="10092" y="11096"/>
                </a:lnTo>
                <a:lnTo>
                  <a:pt x="9861" y="10875"/>
                </a:lnTo>
                <a:lnTo>
                  <a:pt x="9740" y="10775"/>
                </a:lnTo>
                <a:lnTo>
                  <a:pt x="9619" y="10674"/>
                </a:lnTo>
                <a:lnTo>
                  <a:pt x="9499" y="10584"/>
                </a:lnTo>
                <a:lnTo>
                  <a:pt x="9378" y="10503"/>
                </a:lnTo>
                <a:lnTo>
                  <a:pt x="9247" y="10433"/>
                </a:lnTo>
                <a:lnTo>
                  <a:pt x="9127" y="10373"/>
                </a:lnTo>
                <a:lnTo>
                  <a:pt x="8996" y="10312"/>
                </a:lnTo>
                <a:lnTo>
                  <a:pt x="8876" y="10272"/>
                </a:lnTo>
                <a:lnTo>
                  <a:pt x="8745" y="10232"/>
                </a:lnTo>
                <a:lnTo>
                  <a:pt x="8614" y="10212"/>
                </a:lnTo>
                <a:lnTo>
                  <a:pt x="8092" y="10131"/>
                </a:lnTo>
                <a:lnTo>
                  <a:pt x="7539" y="10061"/>
                </a:lnTo>
                <a:lnTo>
                  <a:pt x="6986" y="10001"/>
                </a:lnTo>
                <a:lnTo>
                  <a:pt x="6433" y="9950"/>
                </a:lnTo>
                <a:lnTo>
                  <a:pt x="5891" y="9910"/>
                </a:lnTo>
                <a:lnTo>
                  <a:pt x="5348" y="9870"/>
                </a:lnTo>
                <a:lnTo>
                  <a:pt x="4343" y="9810"/>
                </a:lnTo>
                <a:lnTo>
                  <a:pt x="3458" y="9770"/>
                </a:lnTo>
                <a:lnTo>
                  <a:pt x="2765" y="9749"/>
                </a:lnTo>
                <a:lnTo>
                  <a:pt x="2142" y="9739"/>
                </a:lnTo>
                <a:lnTo>
                  <a:pt x="2423" y="9790"/>
                </a:lnTo>
                <a:lnTo>
                  <a:pt x="2765" y="9850"/>
                </a:lnTo>
                <a:lnTo>
                  <a:pt x="3197" y="9950"/>
                </a:lnTo>
                <a:lnTo>
                  <a:pt x="3730" y="10091"/>
                </a:lnTo>
                <a:lnTo>
                  <a:pt x="4021" y="10172"/>
                </a:lnTo>
                <a:lnTo>
                  <a:pt x="4333" y="10272"/>
                </a:lnTo>
                <a:lnTo>
                  <a:pt x="4654" y="10383"/>
                </a:lnTo>
                <a:lnTo>
                  <a:pt x="4996" y="10503"/>
                </a:lnTo>
                <a:lnTo>
                  <a:pt x="5338" y="10634"/>
                </a:lnTo>
                <a:lnTo>
                  <a:pt x="5700" y="10775"/>
                </a:lnTo>
                <a:lnTo>
                  <a:pt x="6061" y="10935"/>
                </a:lnTo>
                <a:lnTo>
                  <a:pt x="6423" y="11116"/>
                </a:lnTo>
                <a:lnTo>
                  <a:pt x="6795" y="11307"/>
                </a:lnTo>
                <a:lnTo>
                  <a:pt x="7157" y="11508"/>
                </a:lnTo>
                <a:lnTo>
                  <a:pt x="7529" y="11740"/>
                </a:lnTo>
                <a:lnTo>
                  <a:pt x="7891" y="11981"/>
                </a:lnTo>
                <a:lnTo>
                  <a:pt x="8252" y="12232"/>
                </a:lnTo>
                <a:lnTo>
                  <a:pt x="8604" y="12513"/>
                </a:lnTo>
                <a:lnTo>
                  <a:pt x="8946" y="12805"/>
                </a:lnTo>
                <a:lnTo>
                  <a:pt x="9268" y="13117"/>
                </a:lnTo>
                <a:lnTo>
                  <a:pt x="9428" y="13277"/>
                </a:lnTo>
                <a:lnTo>
                  <a:pt x="9589" y="13448"/>
                </a:lnTo>
                <a:lnTo>
                  <a:pt x="9740" y="13619"/>
                </a:lnTo>
                <a:lnTo>
                  <a:pt x="9891" y="13800"/>
                </a:lnTo>
                <a:lnTo>
                  <a:pt x="10031" y="13991"/>
                </a:lnTo>
                <a:lnTo>
                  <a:pt x="10172" y="14172"/>
                </a:lnTo>
                <a:lnTo>
                  <a:pt x="10303" y="14373"/>
                </a:lnTo>
                <a:lnTo>
                  <a:pt x="10433" y="14574"/>
                </a:lnTo>
                <a:lnTo>
                  <a:pt x="10554" y="14775"/>
                </a:lnTo>
                <a:lnTo>
                  <a:pt x="10675" y="14986"/>
                </a:lnTo>
                <a:lnTo>
                  <a:pt x="10785" y="15207"/>
                </a:lnTo>
                <a:lnTo>
                  <a:pt x="10896" y="15428"/>
                </a:lnTo>
                <a:lnTo>
                  <a:pt x="11318" y="16393"/>
                </a:lnTo>
                <a:lnTo>
                  <a:pt x="11760" y="17448"/>
                </a:lnTo>
                <a:lnTo>
                  <a:pt x="12233" y="18584"/>
                </a:lnTo>
                <a:lnTo>
                  <a:pt x="12705" y="19780"/>
                </a:lnTo>
                <a:lnTo>
                  <a:pt x="13177" y="21016"/>
                </a:lnTo>
                <a:lnTo>
                  <a:pt x="13650" y="22253"/>
                </a:lnTo>
                <a:lnTo>
                  <a:pt x="14554" y="24675"/>
                </a:lnTo>
                <a:lnTo>
                  <a:pt x="15358" y="26866"/>
                </a:lnTo>
                <a:lnTo>
                  <a:pt x="16002" y="28655"/>
                </a:lnTo>
                <a:lnTo>
                  <a:pt x="16585" y="30303"/>
                </a:lnTo>
                <a:lnTo>
                  <a:pt x="16755" y="31128"/>
                </a:lnTo>
                <a:lnTo>
                  <a:pt x="16956" y="31992"/>
                </a:lnTo>
                <a:lnTo>
                  <a:pt x="17198" y="33027"/>
                </a:lnTo>
                <a:lnTo>
                  <a:pt x="17459" y="34103"/>
                </a:lnTo>
                <a:lnTo>
                  <a:pt x="17600" y="34635"/>
                </a:lnTo>
                <a:lnTo>
                  <a:pt x="17740" y="35138"/>
                </a:lnTo>
                <a:lnTo>
                  <a:pt x="17871" y="35600"/>
                </a:lnTo>
                <a:lnTo>
                  <a:pt x="18002" y="36012"/>
                </a:lnTo>
                <a:lnTo>
                  <a:pt x="18132" y="36354"/>
                </a:lnTo>
                <a:lnTo>
                  <a:pt x="18193" y="36495"/>
                </a:lnTo>
                <a:lnTo>
                  <a:pt x="18243" y="36615"/>
                </a:lnTo>
                <a:lnTo>
                  <a:pt x="18374" y="36907"/>
                </a:lnTo>
                <a:lnTo>
                  <a:pt x="18544" y="37319"/>
                </a:lnTo>
                <a:lnTo>
                  <a:pt x="18745" y="37842"/>
                </a:lnTo>
                <a:lnTo>
                  <a:pt x="18967" y="38455"/>
                </a:lnTo>
                <a:lnTo>
                  <a:pt x="19469" y="39852"/>
                </a:lnTo>
                <a:lnTo>
                  <a:pt x="19992" y="41359"/>
                </a:lnTo>
                <a:lnTo>
                  <a:pt x="20916" y="44043"/>
                </a:lnTo>
                <a:lnTo>
                  <a:pt x="21308" y="45219"/>
                </a:lnTo>
                <a:lnTo>
                  <a:pt x="21278" y="45289"/>
                </a:lnTo>
                <a:lnTo>
                  <a:pt x="21178" y="45440"/>
                </a:lnTo>
                <a:lnTo>
                  <a:pt x="21097" y="45541"/>
                </a:lnTo>
                <a:lnTo>
                  <a:pt x="21007" y="45651"/>
                </a:lnTo>
                <a:lnTo>
                  <a:pt x="20906" y="45772"/>
                </a:lnTo>
                <a:lnTo>
                  <a:pt x="20776" y="45882"/>
                </a:lnTo>
                <a:lnTo>
                  <a:pt x="20645" y="45983"/>
                </a:lnTo>
                <a:lnTo>
                  <a:pt x="20494" y="46083"/>
                </a:lnTo>
                <a:lnTo>
                  <a:pt x="20404" y="46123"/>
                </a:lnTo>
                <a:lnTo>
                  <a:pt x="20323" y="46154"/>
                </a:lnTo>
                <a:lnTo>
                  <a:pt x="20233" y="46184"/>
                </a:lnTo>
                <a:lnTo>
                  <a:pt x="20143" y="46204"/>
                </a:lnTo>
                <a:lnTo>
                  <a:pt x="20042" y="46224"/>
                </a:lnTo>
                <a:lnTo>
                  <a:pt x="19942" y="46234"/>
                </a:lnTo>
                <a:lnTo>
                  <a:pt x="19730" y="46234"/>
                </a:lnTo>
                <a:lnTo>
                  <a:pt x="19620" y="46214"/>
                </a:lnTo>
                <a:lnTo>
                  <a:pt x="19509" y="46184"/>
                </a:lnTo>
                <a:lnTo>
                  <a:pt x="19389" y="46144"/>
                </a:lnTo>
                <a:lnTo>
                  <a:pt x="19268" y="46103"/>
                </a:lnTo>
                <a:lnTo>
                  <a:pt x="18796" y="45882"/>
                </a:lnTo>
                <a:lnTo>
                  <a:pt x="18374" y="45671"/>
                </a:lnTo>
                <a:lnTo>
                  <a:pt x="18002" y="45470"/>
                </a:lnTo>
                <a:lnTo>
                  <a:pt x="17680" y="45299"/>
                </a:lnTo>
                <a:lnTo>
                  <a:pt x="17238" y="45028"/>
                </a:lnTo>
                <a:lnTo>
                  <a:pt x="17077" y="44927"/>
                </a:lnTo>
                <a:lnTo>
                  <a:pt x="16936" y="44726"/>
                </a:lnTo>
                <a:lnTo>
                  <a:pt x="16765" y="44495"/>
                </a:lnTo>
                <a:lnTo>
                  <a:pt x="16534" y="44194"/>
                </a:lnTo>
                <a:lnTo>
                  <a:pt x="16223" y="43832"/>
                </a:lnTo>
                <a:lnTo>
                  <a:pt x="16042" y="43641"/>
                </a:lnTo>
                <a:lnTo>
                  <a:pt x="15851" y="43440"/>
                </a:lnTo>
                <a:lnTo>
                  <a:pt x="15630" y="43229"/>
                </a:lnTo>
                <a:lnTo>
                  <a:pt x="15399" y="43018"/>
                </a:lnTo>
                <a:lnTo>
                  <a:pt x="15157" y="42807"/>
                </a:lnTo>
                <a:lnTo>
                  <a:pt x="14886" y="42596"/>
                </a:lnTo>
                <a:lnTo>
                  <a:pt x="14605" y="42385"/>
                </a:lnTo>
                <a:lnTo>
                  <a:pt x="14313" y="42184"/>
                </a:lnTo>
                <a:lnTo>
                  <a:pt x="13991" y="41983"/>
                </a:lnTo>
                <a:lnTo>
                  <a:pt x="13660" y="41782"/>
                </a:lnTo>
                <a:lnTo>
                  <a:pt x="13308" y="41601"/>
                </a:lnTo>
                <a:lnTo>
                  <a:pt x="12936" y="41420"/>
                </a:lnTo>
                <a:lnTo>
                  <a:pt x="12554" y="41259"/>
                </a:lnTo>
                <a:lnTo>
                  <a:pt x="12152" y="41118"/>
                </a:lnTo>
                <a:lnTo>
                  <a:pt x="11740" y="40987"/>
                </a:lnTo>
                <a:lnTo>
                  <a:pt x="11298" y="40877"/>
                </a:lnTo>
                <a:lnTo>
                  <a:pt x="11077" y="40827"/>
                </a:lnTo>
                <a:lnTo>
                  <a:pt x="10846" y="40786"/>
                </a:lnTo>
                <a:lnTo>
                  <a:pt x="10614" y="40746"/>
                </a:lnTo>
                <a:lnTo>
                  <a:pt x="10373" y="40716"/>
                </a:lnTo>
                <a:lnTo>
                  <a:pt x="10132" y="40686"/>
                </a:lnTo>
                <a:lnTo>
                  <a:pt x="9891" y="40676"/>
                </a:lnTo>
                <a:lnTo>
                  <a:pt x="9639" y="40656"/>
                </a:lnTo>
                <a:lnTo>
                  <a:pt x="9127" y="40656"/>
                </a:lnTo>
                <a:lnTo>
                  <a:pt x="8866" y="40666"/>
                </a:lnTo>
                <a:lnTo>
                  <a:pt x="8594" y="40676"/>
                </a:lnTo>
                <a:lnTo>
                  <a:pt x="8323" y="40706"/>
                </a:lnTo>
                <a:lnTo>
                  <a:pt x="7790" y="40756"/>
                </a:lnTo>
                <a:lnTo>
                  <a:pt x="7267" y="40827"/>
                </a:lnTo>
                <a:lnTo>
                  <a:pt x="6765" y="40897"/>
                </a:lnTo>
                <a:lnTo>
                  <a:pt x="6282" y="40977"/>
                </a:lnTo>
                <a:lnTo>
                  <a:pt x="5820" y="41058"/>
                </a:lnTo>
                <a:lnTo>
                  <a:pt x="5378" y="41158"/>
                </a:lnTo>
                <a:lnTo>
                  <a:pt x="4956" y="41259"/>
                </a:lnTo>
                <a:lnTo>
                  <a:pt x="4544" y="41369"/>
                </a:lnTo>
                <a:lnTo>
                  <a:pt x="4152" y="41480"/>
                </a:lnTo>
                <a:lnTo>
                  <a:pt x="3780" y="41611"/>
                </a:lnTo>
                <a:lnTo>
                  <a:pt x="3428" y="41741"/>
                </a:lnTo>
                <a:lnTo>
                  <a:pt x="3086" y="41882"/>
                </a:lnTo>
                <a:lnTo>
                  <a:pt x="2775" y="42033"/>
                </a:lnTo>
                <a:lnTo>
                  <a:pt x="2473" y="42184"/>
                </a:lnTo>
                <a:lnTo>
                  <a:pt x="2192" y="42354"/>
                </a:lnTo>
                <a:lnTo>
                  <a:pt x="1920" y="42525"/>
                </a:lnTo>
                <a:lnTo>
                  <a:pt x="1679" y="42706"/>
                </a:lnTo>
                <a:lnTo>
                  <a:pt x="1448" y="42897"/>
                </a:lnTo>
                <a:lnTo>
                  <a:pt x="1237" y="43098"/>
                </a:lnTo>
                <a:lnTo>
                  <a:pt x="1036" y="43309"/>
                </a:lnTo>
                <a:lnTo>
                  <a:pt x="855" y="43520"/>
                </a:lnTo>
                <a:lnTo>
                  <a:pt x="694" y="43751"/>
                </a:lnTo>
                <a:lnTo>
                  <a:pt x="554" y="43983"/>
                </a:lnTo>
                <a:lnTo>
                  <a:pt x="423" y="44234"/>
                </a:lnTo>
                <a:lnTo>
                  <a:pt x="312" y="44485"/>
                </a:lnTo>
                <a:lnTo>
                  <a:pt x="222" y="44747"/>
                </a:lnTo>
                <a:lnTo>
                  <a:pt x="141" y="45018"/>
                </a:lnTo>
                <a:lnTo>
                  <a:pt x="81" y="45309"/>
                </a:lnTo>
                <a:lnTo>
                  <a:pt x="41" y="45601"/>
                </a:lnTo>
                <a:lnTo>
                  <a:pt x="11" y="45902"/>
                </a:lnTo>
                <a:lnTo>
                  <a:pt x="1" y="46214"/>
                </a:lnTo>
                <a:lnTo>
                  <a:pt x="11" y="46536"/>
                </a:lnTo>
                <a:lnTo>
                  <a:pt x="21" y="46696"/>
                </a:lnTo>
                <a:lnTo>
                  <a:pt x="31" y="46857"/>
                </a:lnTo>
                <a:lnTo>
                  <a:pt x="61" y="47018"/>
                </a:lnTo>
                <a:lnTo>
                  <a:pt x="81" y="47179"/>
                </a:lnTo>
                <a:lnTo>
                  <a:pt x="162" y="47490"/>
                </a:lnTo>
                <a:lnTo>
                  <a:pt x="252" y="47792"/>
                </a:lnTo>
                <a:lnTo>
                  <a:pt x="373" y="48083"/>
                </a:lnTo>
                <a:lnTo>
                  <a:pt x="503" y="48375"/>
                </a:lnTo>
                <a:lnTo>
                  <a:pt x="664" y="48646"/>
                </a:lnTo>
                <a:lnTo>
                  <a:pt x="835" y="48918"/>
                </a:lnTo>
                <a:lnTo>
                  <a:pt x="1036" y="49179"/>
                </a:lnTo>
                <a:lnTo>
                  <a:pt x="1247" y="49420"/>
                </a:lnTo>
                <a:lnTo>
                  <a:pt x="1468" y="49661"/>
                </a:lnTo>
                <a:lnTo>
                  <a:pt x="1709" y="49893"/>
                </a:lnTo>
                <a:lnTo>
                  <a:pt x="1971" y="50114"/>
                </a:lnTo>
                <a:lnTo>
                  <a:pt x="2242" y="50315"/>
                </a:lnTo>
                <a:lnTo>
                  <a:pt x="2523" y="50516"/>
                </a:lnTo>
                <a:lnTo>
                  <a:pt x="2815" y="50697"/>
                </a:lnTo>
                <a:lnTo>
                  <a:pt x="3127" y="50867"/>
                </a:lnTo>
                <a:lnTo>
                  <a:pt x="3438" y="51028"/>
                </a:lnTo>
                <a:lnTo>
                  <a:pt x="3770" y="51169"/>
                </a:lnTo>
                <a:lnTo>
                  <a:pt x="4101" y="51310"/>
                </a:lnTo>
                <a:lnTo>
                  <a:pt x="4443" y="51430"/>
                </a:lnTo>
                <a:lnTo>
                  <a:pt x="4795" y="51531"/>
                </a:lnTo>
                <a:lnTo>
                  <a:pt x="5147" y="51631"/>
                </a:lnTo>
                <a:lnTo>
                  <a:pt x="5509" y="51712"/>
                </a:lnTo>
                <a:lnTo>
                  <a:pt x="5870" y="51772"/>
                </a:lnTo>
                <a:lnTo>
                  <a:pt x="6242" y="51822"/>
                </a:lnTo>
                <a:lnTo>
                  <a:pt x="6614" y="51852"/>
                </a:lnTo>
                <a:lnTo>
                  <a:pt x="6986" y="51873"/>
                </a:lnTo>
                <a:lnTo>
                  <a:pt x="7358" y="51883"/>
                </a:lnTo>
                <a:lnTo>
                  <a:pt x="7730" y="51862"/>
                </a:lnTo>
                <a:lnTo>
                  <a:pt x="8102" y="51832"/>
                </a:lnTo>
                <a:lnTo>
                  <a:pt x="8474" y="51792"/>
                </a:lnTo>
                <a:lnTo>
                  <a:pt x="9167" y="51692"/>
                </a:lnTo>
                <a:lnTo>
                  <a:pt x="9770" y="51611"/>
                </a:lnTo>
                <a:lnTo>
                  <a:pt x="10775" y="51481"/>
                </a:lnTo>
                <a:lnTo>
                  <a:pt x="11529" y="51390"/>
                </a:lnTo>
                <a:lnTo>
                  <a:pt x="11831" y="51340"/>
                </a:lnTo>
                <a:lnTo>
                  <a:pt x="12102" y="51300"/>
                </a:lnTo>
                <a:lnTo>
                  <a:pt x="12343" y="51249"/>
                </a:lnTo>
                <a:lnTo>
                  <a:pt x="12554" y="51189"/>
                </a:lnTo>
                <a:lnTo>
                  <a:pt x="12765" y="51119"/>
                </a:lnTo>
                <a:lnTo>
                  <a:pt x="12966" y="51028"/>
                </a:lnTo>
                <a:lnTo>
                  <a:pt x="13167" y="50928"/>
                </a:lnTo>
                <a:lnTo>
                  <a:pt x="13378" y="50797"/>
                </a:lnTo>
                <a:lnTo>
                  <a:pt x="13610" y="50656"/>
                </a:lnTo>
                <a:lnTo>
                  <a:pt x="13871" y="50475"/>
                </a:lnTo>
                <a:lnTo>
                  <a:pt x="14383" y="50104"/>
                </a:lnTo>
                <a:lnTo>
                  <a:pt x="14846" y="49752"/>
                </a:lnTo>
                <a:lnTo>
                  <a:pt x="15248" y="49430"/>
                </a:lnTo>
                <a:lnTo>
                  <a:pt x="15579" y="49149"/>
                </a:lnTo>
                <a:lnTo>
                  <a:pt x="15851" y="48908"/>
                </a:lnTo>
                <a:lnTo>
                  <a:pt x="16042" y="48737"/>
                </a:lnTo>
                <a:lnTo>
                  <a:pt x="16203" y="48576"/>
                </a:lnTo>
                <a:lnTo>
                  <a:pt x="16585" y="48576"/>
                </a:lnTo>
                <a:lnTo>
                  <a:pt x="17007" y="48556"/>
                </a:lnTo>
                <a:lnTo>
                  <a:pt x="17519" y="48526"/>
                </a:lnTo>
                <a:lnTo>
                  <a:pt x="18082" y="48475"/>
                </a:lnTo>
                <a:lnTo>
                  <a:pt x="18374" y="48435"/>
                </a:lnTo>
                <a:lnTo>
                  <a:pt x="18665" y="48395"/>
                </a:lnTo>
                <a:lnTo>
                  <a:pt x="18947" y="48345"/>
                </a:lnTo>
                <a:lnTo>
                  <a:pt x="19218" y="48284"/>
                </a:lnTo>
                <a:lnTo>
                  <a:pt x="19469" y="48214"/>
                </a:lnTo>
                <a:lnTo>
                  <a:pt x="19700" y="48144"/>
                </a:lnTo>
                <a:lnTo>
                  <a:pt x="20866" y="47701"/>
                </a:lnTo>
                <a:lnTo>
                  <a:pt x="20906" y="47812"/>
                </a:lnTo>
                <a:lnTo>
                  <a:pt x="20987" y="48144"/>
                </a:lnTo>
                <a:lnTo>
                  <a:pt x="21037" y="48395"/>
                </a:lnTo>
                <a:lnTo>
                  <a:pt x="21097" y="48707"/>
                </a:lnTo>
                <a:lnTo>
                  <a:pt x="21158" y="49068"/>
                </a:lnTo>
                <a:lnTo>
                  <a:pt x="21218" y="49490"/>
                </a:lnTo>
                <a:lnTo>
                  <a:pt x="21278" y="49973"/>
                </a:lnTo>
                <a:lnTo>
                  <a:pt x="21339" y="50516"/>
                </a:lnTo>
                <a:lnTo>
                  <a:pt x="21389" y="51109"/>
                </a:lnTo>
                <a:lnTo>
                  <a:pt x="21429" y="51762"/>
                </a:lnTo>
                <a:lnTo>
                  <a:pt x="21459" y="52486"/>
                </a:lnTo>
                <a:lnTo>
                  <a:pt x="21469" y="53260"/>
                </a:lnTo>
                <a:lnTo>
                  <a:pt x="21469" y="54104"/>
                </a:lnTo>
                <a:lnTo>
                  <a:pt x="21459" y="54998"/>
                </a:lnTo>
                <a:lnTo>
                  <a:pt x="21409" y="56737"/>
                </a:lnTo>
                <a:lnTo>
                  <a:pt x="21349" y="58225"/>
                </a:lnTo>
                <a:lnTo>
                  <a:pt x="21318" y="58888"/>
                </a:lnTo>
                <a:lnTo>
                  <a:pt x="21278" y="59501"/>
                </a:lnTo>
                <a:lnTo>
                  <a:pt x="21238" y="60064"/>
                </a:lnTo>
                <a:lnTo>
                  <a:pt x="21178" y="60577"/>
                </a:lnTo>
                <a:lnTo>
                  <a:pt x="21117" y="61049"/>
                </a:lnTo>
                <a:lnTo>
                  <a:pt x="21027" y="61481"/>
                </a:lnTo>
                <a:lnTo>
                  <a:pt x="20987" y="61682"/>
                </a:lnTo>
                <a:lnTo>
                  <a:pt x="20937" y="61863"/>
                </a:lnTo>
                <a:lnTo>
                  <a:pt x="20876" y="62044"/>
                </a:lnTo>
                <a:lnTo>
                  <a:pt x="20816" y="62225"/>
                </a:lnTo>
                <a:lnTo>
                  <a:pt x="20756" y="62386"/>
                </a:lnTo>
                <a:lnTo>
                  <a:pt x="20685" y="62536"/>
                </a:lnTo>
                <a:lnTo>
                  <a:pt x="20605" y="62687"/>
                </a:lnTo>
                <a:lnTo>
                  <a:pt x="20524" y="62828"/>
                </a:lnTo>
                <a:lnTo>
                  <a:pt x="20444" y="62959"/>
                </a:lnTo>
                <a:lnTo>
                  <a:pt x="20344" y="63079"/>
                </a:lnTo>
                <a:lnTo>
                  <a:pt x="20243" y="63200"/>
                </a:lnTo>
                <a:lnTo>
                  <a:pt x="20143" y="63310"/>
                </a:lnTo>
                <a:lnTo>
                  <a:pt x="19660" y="63803"/>
                </a:lnTo>
                <a:lnTo>
                  <a:pt x="19107" y="64386"/>
                </a:lnTo>
                <a:lnTo>
                  <a:pt x="18494" y="65019"/>
                </a:lnTo>
                <a:lnTo>
                  <a:pt x="17861" y="65662"/>
                </a:lnTo>
                <a:lnTo>
                  <a:pt x="17539" y="65984"/>
                </a:lnTo>
                <a:lnTo>
                  <a:pt x="17218" y="66296"/>
                </a:lnTo>
                <a:lnTo>
                  <a:pt x="16906" y="66587"/>
                </a:lnTo>
                <a:lnTo>
                  <a:pt x="16595" y="66868"/>
                </a:lnTo>
                <a:lnTo>
                  <a:pt x="16293" y="67120"/>
                </a:lnTo>
                <a:lnTo>
                  <a:pt x="16002" y="67341"/>
                </a:lnTo>
                <a:lnTo>
                  <a:pt x="15730" y="67532"/>
                </a:lnTo>
                <a:lnTo>
                  <a:pt x="15469" y="67693"/>
                </a:lnTo>
                <a:lnTo>
                  <a:pt x="15338" y="67773"/>
                </a:lnTo>
                <a:lnTo>
                  <a:pt x="15177" y="67873"/>
                </a:lnTo>
                <a:lnTo>
                  <a:pt x="14796" y="68155"/>
                </a:lnTo>
                <a:lnTo>
                  <a:pt x="14343" y="68497"/>
                </a:lnTo>
                <a:lnTo>
                  <a:pt x="13821" y="68909"/>
                </a:lnTo>
                <a:lnTo>
                  <a:pt x="13268" y="69371"/>
                </a:lnTo>
                <a:lnTo>
                  <a:pt x="12685" y="69854"/>
                </a:lnTo>
                <a:lnTo>
                  <a:pt x="11479" y="70879"/>
                </a:lnTo>
                <a:lnTo>
                  <a:pt x="10343" y="71874"/>
                </a:lnTo>
                <a:lnTo>
                  <a:pt x="9378" y="72718"/>
                </a:lnTo>
                <a:lnTo>
                  <a:pt x="8474" y="73522"/>
                </a:lnTo>
                <a:lnTo>
                  <a:pt x="8524" y="73663"/>
                </a:lnTo>
                <a:lnTo>
                  <a:pt x="8665" y="74005"/>
                </a:lnTo>
                <a:lnTo>
                  <a:pt x="8876" y="74477"/>
                </a:lnTo>
                <a:lnTo>
                  <a:pt x="9006" y="74748"/>
                </a:lnTo>
                <a:lnTo>
                  <a:pt x="9147" y="75020"/>
                </a:lnTo>
                <a:lnTo>
                  <a:pt x="9288" y="75291"/>
                </a:lnTo>
                <a:lnTo>
                  <a:pt x="9449" y="75552"/>
                </a:lnTo>
                <a:lnTo>
                  <a:pt x="9599" y="75784"/>
                </a:lnTo>
                <a:lnTo>
                  <a:pt x="9760" y="75985"/>
                </a:lnTo>
                <a:lnTo>
                  <a:pt x="9840" y="76075"/>
                </a:lnTo>
                <a:lnTo>
                  <a:pt x="9921" y="76155"/>
                </a:lnTo>
                <a:lnTo>
                  <a:pt x="10001" y="76216"/>
                </a:lnTo>
                <a:lnTo>
                  <a:pt x="10072" y="76266"/>
                </a:lnTo>
                <a:lnTo>
                  <a:pt x="10152" y="76296"/>
                </a:lnTo>
                <a:lnTo>
                  <a:pt x="10222" y="76316"/>
                </a:lnTo>
                <a:lnTo>
                  <a:pt x="10293" y="76316"/>
                </a:lnTo>
                <a:lnTo>
                  <a:pt x="10363" y="76296"/>
                </a:lnTo>
                <a:lnTo>
                  <a:pt x="10444" y="76266"/>
                </a:lnTo>
                <a:lnTo>
                  <a:pt x="10514" y="76216"/>
                </a:lnTo>
                <a:lnTo>
                  <a:pt x="10604" y="76155"/>
                </a:lnTo>
                <a:lnTo>
                  <a:pt x="10695" y="76075"/>
                </a:lnTo>
                <a:lnTo>
                  <a:pt x="10896" y="75894"/>
                </a:lnTo>
                <a:lnTo>
                  <a:pt x="11107" y="75673"/>
                </a:lnTo>
                <a:lnTo>
                  <a:pt x="11338" y="75422"/>
                </a:lnTo>
                <a:lnTo>
                  <a:pt x="11569" y="75150"/>
                </a:lnTo>
                <a:lnTo>
                  <a:pt x="11800" y="74869"/>
                </a:lnTo>
                <a:lnTo>
                  <a:pt x="12022" y="74587"/>
                </a:lnTo>
                <a:lnTo>
                  <a:pt x="12454" y="74025"/>
                </a:lnTo>
                <a:lnTo>
                  <a:pt x="12805" y="73552"/>
                </a:lnTo>
                <a:lnTo>
                  <a:pt x="13137" y="73090"/>
                </a:lnTo>
                <a:lnTo>
                  <a:pt x="13479" y="72597"/>
                </a:lnTo>
                <a:lnTo>
                  <a:pt x="13851" y="72075"/>
                </a:lnTo>
                <a:lnTo>
                  <a:pt x="14323" y="71452"/>
                </a:lnTo>
                <a:lnTo>
                  <a:pt x="14584" y="71120"/>
                </a:lnTo>
                <a:lnTo>
                  <a:pt x="14856" y="70778"/>
                </a:lnTo>
                <a:lnTo>
                  <a:pt x="15137" y="70447"/>
                </a:lnTo>
                <a:lnTo>
                  <a:pt x="15419" y="70135"/>
                </a:lnTo>
                <a:lnTo>
                  <a:pt x="15700" y="69843"/>
                </a:lnTo>
                <a:lnTo>
                  <a:pt x="15971" y="69572"/>
                </a:lnTo>
                <a:lnTo>
                  <a:pt x="16243" y="69341"/>
                </a:lnTo>
                <a:lnTo>
                  <a:pt x="16374" y="69240"/>
                </a:lnTo>
                <a:lnTo>
                  <a:pt x="16494" y="69150"/>
                </a:lnTo>
                <a:lnTo>
                  <a:pt x="16755" y="68979"/>
                </a:lnTo>
                <a:lnTo>
                  <a:pt x="17037" y="68808"/>
                </a:lnTo>
                <a:lnTo>
                  <a:pt x="17640" y="68466"/>
                </a:lnTo>
                <a:lnTo>
                  <a:pt x="18273" y="68115"/>
                </a:lnTo>
                <a:lnTo>
                  <a:pt x="18886" y="67803"/>
                </a:lnTo>
                <a:lnTo>
                  <a:pt x="19429" y="67522"/>
                </a:lnTo>
                <a:lnTo>
                  <a:pt x="19881" y="67301"/>
                </a:lnTo>
                <a:lnTo>
                  <a:pt x="20283" y="67110"/>
                </a:lnTo>
                <a:lnTo>
                  <a:pt x="20273" y="67291"/>
                </a:lnTo>
                <a:lnTo>
                  <a:pt x="20223" y="67813"/>
                </a:lnTo>
                <a:lnTo>
                  <a:pt x="20133" y="68597"/>
                </a:lnTo>
                <a:lnTo>
                  <a:pt x="20072" y="69070"/>
                </a:lnTo>
                <a:lnTo>
                  <a:pt x="19992" y="69592"/>
                </a:lnTo>
                <a:lnTo>
                  <a:pt x="19911" y="70135"/>
                </a:lnTo>
                <a:lnTo>
                  <a:pt x="19801" y="70708"/>
                </a:lnTo>
                <a:lnTo>
                  <a:pt x="19680" y="71301"/>
                </a:lnTo>
                <a:lnTo>
                  <a:pt x="19550" y="71904"/>
                </a:lnTo>
                <a:lnTo>
                  <a:pt x="19399" y="72517"/>
                </a:lnTo>
                <a:lnTo>
                  <a:pt x="19228" y="73110"/>
                </a:lnTo>
                <a:lnTo>
                  <a:pt x="19137" y="73401"/>
                </a:lnTo>
                <a:lnTo>
                  <a:pt x="19037" y="73693"/>
                </a:lnTo>
                <a:lnTo>
                  <a:pt x="18936" y="73974"/>
                </a:lnTo>
                <a:lnTo>
                  <a:pt x="18826" y="74256"/>
                </a:lnTo>
                <a:lnTo>
                  <a:pt x="18605" y="74788"/>
                </a:lnTo>
                <a:lnTo>
                  <a:pt x="18364" y="75291"/>
                </a:lnTo>
                <a:lnTo>
                  <a:pt x="18122" y="75763"/>
                </a:lnTo>
                <a:lnTo>
                  <a:pt x="17861" y="76206"/>
                </a:lnTo>
                <a:lnTo>
                  <a:pt x="17600" y="76618"/>
                </a:lnTo>
                <a:lnTo>
                  <a:pt x="17328" y="77000"/>
                </a:lnTo>
                <a:lnTo>
                  <a:pt x="17057" y="77351"/>
                </a:lnTo>
                <a:lnTo>
                  <a:pt x="16786" y="77683"/>
                </a:lnTo>
                <a:lnTo>
                  <a:pt x="16514" y="77985"/>
                </a:lnTo>
                <a:lnTo>
                  <a:pt x="16243" y="78256"/>
                </a:lnTo>
                <a:lnTo>
                  <a:pt x="15971" y="78507"/>
                </a:lnTo>
                <a:lnTo>
                  <a:pt x="15710" y="78728"/>
                </a:lnTo>
                <a:lnTo>
                  <a:pt x="15459" y="78929"/>
                </a:lnTo>
                <a:lnTo>
                  <a:pt x="15208" y="79090"/>
                </a:lnTo>
                <a:lnTo>
                  <a:pt x="14966" y="79241"/>
                </a:lnTo>
                <a:lnTo>
                  <a:pt x="14745" y="79362"/>
                </a:lnTo>
                <a:lnTo>
                  <a:pt x="13911" y="79794"/>
                </a:lnTo>
                <a:lnTo>
                  <a:pt x="13207" y="80166"/>
                </a:lnTo>
                <a:lnTo>
                  <a:pt x="12554" y="80528"/>
                </a:lnTo>
                <a:lnTo>
                  <a:pt x="12584" y="80638"/>
                </a:lnTo>
                <a:lnTo>
                  <a:pt x="12665" y="80940"/>
                </a:lnTo>
                <a:lnTo>
                  <a:pt x="12725" y="81131"/>
                </a:lnTo>
                <a:lnTo>
                  <a:pt x="12805" y="81342"/>
                </a:lnTo>
                <a:lnTo>
                  <a:pt x="12886" y="81573"/>
                </a:lnTo>
                <a:lnTo>
                  <a:pt x="12996" y="81804"/>
                </a:lnTo>
                <a:lnTo>
                  <a:pt x="13107" y="82035"/>
                </a:lnTo>
                <a:lnTo>
                  <a:pt x="13238" y="82256"/>
                </a:lnTo>
                <a:lnTo>
                  <a:pt x="13308" y="82357"/>
                </a:lnTo>
                <a:lnTo>
                  <a:pt x="13378" y="82447"/>
                </a:lnTo>
                <a:lnTo>
                  <a:pt x="13459" y="82538"/>
                </a:lnTo>
                <a:lnTo>
                  <a:pt x="13539" y="82618"/>
                </a:lnTo>
                <a:lnTo>
                  <a:pt x="13620" y="82698"/>
                </a:lnTo>
                <a:lnTo>
                  <a:pt x="13710" y="82759"/>
                </a:lnTo>
                <a:lnTo>
                  <a:pt x="13800" y="82809"/>
                </a:lnTo>
                <a:lnTo>
                  <a:pt x="13891" y="82849"/>
                </a:lnTo>
                <a:lnTo>
                  <a:pt x="13991" y="82869"/>
                </a:lnTo>
                <a:lnTo>
                  <a:pt x="14092" y="82889"/>
                </a:lnTo>
                <a:lnTo>
                  <a:pt x="14203" y="82879"/>
                </a:lnTo>
                <a:lnTo>
                  <a:pt x="14303" y="82859"/>
                </a:lnTo>
                <a:lnTo>
                  <a:pt x="14735" y="82759"/>
                </a:lnTo>
                <a:lnTo>
                  <a:pt x="14956" y="82698"/>
                </a:lnTo>
                <a:lnTo>
                  <a:pt x="15167" y="82628"/>
                </a:lnTo>
                <a:lnTo>
                  <a:pt x="15378" y="82558"/>
                </a:lnTo>
                <a:lnTo>
                  <a:pt x="15600" y="82457"/>
                </a:lnTo>
                <a:lnTo>
                  <a:pt x="15811" y="82347"/>
                </a:lnTo>
                <a:lnTo>
                  <a:pt x="16042" y="82206"/>
                </a:lnTo>
                <a:lnTo>
                  <a:pt x="16263" y="82045"/>
                </a:lnTo>
                <a:lnTo>
                  <a:pt x="16504" y="81844"/>
                </a:lnTo>
                <a:lnTo>
                  <a:pt x="16745" y="81613"/>
                </a:lnTo>
                <a:lnTo>
                  <a:pt x="16997" y="81342"/>
                </a:lnTo>
                <a:lnTo>
                  <a:pt x="17258" y="81030"/>
                </a:lnTo>
                <a:lnTo>
                  <a:pt x="17519" y="80678"/>
                </a:lnTo>
                <a:lnTo>
                  <a:pt x="17801" y="80266"/>
                </a:lnTo>
                <a:lnTo>
                  <a:pt x="18102" y="79804"/>
                </a:lnTo>
                <a:lnTo>
                  <a:pt x="18685" y="78839"/>
                </a:lnTo>
                <a:lnTo>
                  <a:pt x="19238" y="77924"/>
                </a:lnTo>
                <a:lnTo>
                  <a:pt x="19489" y="77482"/>
                </a:lnTo>
                <a:lnTo>
                  <a:pt x="19730" y="77050"/>
                </a:lnTo>
                <a:lnTo>
                  <a:pt x="19962" y="76628"/>
                </a:lnTo>
                <a:lnTo>
                  <a:pt x="20183" y="76206"/>
                </a:lnTo>
                <a:lnTo>
                  <a:pt x="20374" y="75794"/>
                </a:lnTo>
                <a:lnTo>
                  <a:pt x="20555" y="75381"/>
                </a:lnTo>
                <a:lnTo>
                  <a:pt x="20715" y="74969"/>
                </a:lnTo>
                <a:lnTo>
                  <a:pt x="20846" y="74567"/>
                </a:lnTo>
                <a:lnTo>
                  <a:pt x="20967" y="74165"/>
                </a:lnTo>
                <a:lnTo>
                  <a:pt x="21057" y="73763"/>
                </a:lnTo>
                <a:lnTo>
                  <a:pt x="21087" y="73552"/>
                </a:lnTo>
                <a:lnTo>
                  <a:pt x="21117" y="73351"/>
                </a:lnTo>
                <a:lnTo>
                  <a:pt x="21148" y="73150"/>
                </a:lnTo>
                <a:lnTo>
                  <a:pt x="21168" y="72939"/>
                </a:lnTo>
                <a:lnTo>
                  <a:pt x="21198" y="72537"/>
                </a:lnTo>
                <a:lnTo>
                  <a:pt x="21228" y="72125"/>
                </a:lnTo>
                <a:lnTo>
                  <a:pt x="21318" y="71341"/>
                </a:lnTo>
                <a:lnTo>
                  <a:pt x="21409" y="70597"/>
                </a:lnTo>
                <a:lnTo>
                  <a:pt x="21509" y="69934"/>
                </a:lnTo>
                <a:lnTo>
                  <a:pt x="21600" y="69371"/>
                </a:lnTo>
                <a:lnTo>
                  <a:pt x="21680" y="68939"/>
                </a:lnTo>
                <a:lnTo>
                  <a:pt x="21751" y="68567"/>
                </a:lnTo>
                <a:lnTo>
                  <a:pt x="22424" y="69150"/>
                </a:lnTo>
                <a:lnTo>
                  <a:pt x="23148" y="69753"/>
                </a:lnTo>
                <a:lnTo>
                  <a:pt x="24012" y="70467"/>
                </a:lnTo>
                <a:lnTo>
                  <a:pt x="24927" y="71200"/>
                </a:lnTo>
                <a:lnTo>
                  <a:pt x="25379" y="71562"/>
                </a:lnTo>
                <a:lnTo>
                  <a:pt x="25811" y="71894"/>
                </a:lnTo>
                <a:lnTo>
                  <a:pt x="26213" y="72185"/>
                </a:lnTo>
                <a:lnTo>
                  <a:pt x="26575" y="72447"/>
                </a:lnTo>
                <a:lnTo>
                  <a:pt x="26887" y="72658"/>
                </a:lnTo>
                <a:lnTo>
                  <a:pt x="27027" y="72738"/>
                </a:lnTo>
                <a:lnTo>
                  <a:pt x="27148" y="72798"/>
                </a:lnTo>
                <a:lnTo>
                  <a:pt x="27620" y="73040"/>
                </a:lnTo>
                <a:lnTo>
                  <a:pt x="28173" y="73331"/>
                </a:lnTo>
                <a:lnTo>
                  <a:pt x="28746" y="73663"/>
                </a:lnTo>
                <a:lnTo>
                  <a:pt x="29048" y="73834"/>
                </a:lnTo>
                <a:lnTo>
                  <a:pt x="29329" y="74015"/>
                </a:lnTo>
                <a:lnTo>
                  <a:pt x="29620" y="74206"/>
                </a:lnTo>
                <a:lnTo>
                  <a:pt x="29892" y="74396"/>
                </a:lnTo>
                <a:lnTo>
                  <a:pt x="30143" y="74587"/>
                </a:lnTo>
                <a:lnTo>
                  <a:pt x="30384" y="74788"/>
                </a:lnTo>
                <a:lnTo>
                  <a:pt x="30605" y="74979"/>
                </a:lnTo>
                <a:lnTo>
                  <a:pt x="30796" y="75180"/>
                </a:lnTo>
                <a:lnTo>
                  <a:pt x="30957" y="75371"/>
                </a:lnTo>
                <a:lnTo>
                  <a:pt x="31028" y="75472"/>
                </a:lnTo>
                <a:lnTo>
                  <a:pt x="31088" y="75572"/>
                </a:lnTo>
                <a:lnTo>
                  <a:pt x="31138" y="75663"/>
                </a:lnTo>
                <a:lnTo>
                  <a:pt x="31208" y="75753"/>
                </a:lnTo>
                <a:lnTo>
                  <a:pt x="31279" y="75844"/>
                </a:lnTo>
                <a:lnTo>
                  <a:pt x="31359" y="75934"/>
                </a:lnTo>
                <a:lnTo>
                  <a:pt x="31530" y="76095"/>
                </a:lnTo>
                <a:lnTo>
                  <a:pt x="31731" y="76246"/>
                </a:lnTo>
                <a:lnTo>
                  <a:pt x="31942" y="76387"/>
                </a:lnTo>
                <a:lnTo>
                  <a:pt x="32163" y="76517"/>
                </a:lnTo>
                <a:lnTo>
                  <a:pt x="32394" y="76638"/>
                </a:lnTo>
                <a:lnTo>
                  <a:pt x="32636" y="76738"/>
                </a:lnTo>
                <a:lnTo>
                  <a:pt x="32877" y="76829"/>
                </a:lnTo>
                <a:lnTo>
                  <a:pt x="33108" y="76899"/>
                </a:lnTo>
                <a:lnTo>
                  <a:pt x="33339" y="76959"/>
                </a:lnTo>
                <a:lnTo>
                  <a:pt x="33570" y="77010"/>
                </a:lnTo>
                <a:lnTo>
                  <a:pt x="33771" y="77040"/>
                </a:lnTo>
                <a:lnTo>
                  <a:pt x="33972" y="77050"/>
                </a:lnTo>
                <a:lnTo>
                  <a:pt x="34143" y="77050"/>
                </a:lnTo>
                <a:lnTo>
                  <a:pt x="34294" y="77030"/>
                </a:lnTo>
                <a:lnTo>
                  <a:pt x="34364" y="77010"/>
                </a:lnTo>
                <a:lnTo>
                  <a:pt x="34425" y="76970"/>
                </a:lnTo>
                <a:lnTo>
                  <a:pt x="34485" y="76929"/>
                </a:lnTo>
                <a:lnTo>
                  <a:pt x="34555" y="76869"/>
                </a:lnTo>
                <a:lnTo>
                  <a:pt x="34606" y="76799"/>
                </a:lnTo>
                <a:lnTo>
                  <a:pt x="34666" y="76718"/>
                </a:lnTo>
                <a:lnTo>
                  <a:pt x="34716" y="76628"/>
                </a:lnTo>
                <a:lnTo>
                  <a:pt x="34766" y="76527"/>
                </a:lnTo>
                <a:lnTo>
                  <a:pt x="34857" y="76316"/>
                </a:lnTo>
                <a:lnTo>
                  <a:pt x="34937" y="76075"/>
                </a:lnTo>
                <a:lnTo>
                  <a:pt x="34998" y="75814"/>
                </a:lnTo>
                <a:lnTo>
                  <a:pt x="35038" y="75552"/>
                </a:lnTo>
                <a:lnTo>
                  <a:pt x="35068" y="75281"/>
                </a:lnTo>
                <a:lnTo>
                  <a:pt x="35068" y="75020"/>
                </a:lnTo>
                <a:lnTo>
                  <a:pt x="35048" y="74778"/>
                </a:lnTo>
                <a:lnTo>
                  <a:pt x="35038" y="74658"/>
                </a:lnTo>
                <a:lnTo>
                  <a:pt x="35008" y="74547"/>
                </a:lnTo>
                <a:lnTo>
                  <a:pt x="34978" y="74437"/>
                </a:lnTo>
                <a:lnTo>
                  <a:pt x="34947" y="74346"/>
                </a:lnTo>
                <a:lnTo>
                  <a:pt x="34907" y="74256"/>
                </a:lnTo>
                <a:lnTo>
                  <a:pt x="34857" y="74175"/>
                </a:lnTo>
                <a:lnTo>
                  <a:pt x="34797" y="74105"/>
                </a:lnTo>
                <a:lnTo>
                  <a:pt x="34736" y="74045"/>
                </a:lnTo>
                <a:lnTo>
                  <a:pt x="34666" y="73994"/>
                </a:lnTo>
                <a:lnTo>
                  <a:pt x="34586" y="73964"/>
                </a:lnTo>
                <a:lnTo>
                  <a:pt x="34143" y="73814"/>
                </a:lnTo>
                <a:lnTo>
                  <a:pt x="33520" y="73602"/>
                </a:lnTo>
                <a:lnTo>
                  <a:pt x="32786" y="73331"/>
                </a:lnTo>
                <a:lnTo>
                  <a:pt x="31992" y="73030"/>
                </a:lnTo>
                <a:lnTo>
                  <a:pt x="31600" y="72879"/>
                </a:lnTo>
                <a:lnTo>
                  <a:pt x="31219" y="72708"/>
                </a:lnTo>
                <a:lnTo>
                  <a:pt x="30857" y="72547"/>
                </a:lnTo>
                <a:lnTo>
                  <a:pt x="30525" y="72386"/>
                </a:lnTo>
                <a:lnTo>
                  <a:pt x="30224" y="72226"/>
                </a:lnTo>
                <a:lnTo>
                  <a:pt x="29972" y="72065"/>
                </a:lnTo>
                <a:lnTo>
                  <a:pt x="29862" y="71994"/>
                </a:lnTo>
                <a:lnTo>
                  <a:pt x="29771" y="71914"/>
                </a:lnTo>
                <a:lnTo>
                  <a:pt x="29691" y="71844"/>
                </a:lnTo>
                <a:lnTo>
                  <a:pt x="29620" y="71773"/>
                </a:lnTo>
                <a:lnTo>
                  <a:pt x="29520" y="71653"/>
                </a:lnTo>
                <a:lnTo>
                  <a:pt x="29409" y="71552"/>
                </a:lnTo>
                <a:lnTo>
                  <a:pt x="29299" y="71462"/>
                </a:lnTo>
                <a:lnTo>
                  <a:pt x="29188" y="71391"/>
                </a:lnTo>
                <a:lnTo>
                  <a:pt x="29058" y="71331"/>
                </a:lnTo>
                <a:lnTo>
                  <a:pt x="28927" y="71261"/>
                </a:lnTo>
                <a:lnTo>
                  <a:pt x="28625" y="71120"/>
                </a:lnTo>
                <a:lnTo>
                  <a:pt x="28445" y="71029"/>
                </a:lnTo>
                <a:lnTo>
                  <a:pt x="28233" y="70919"/>
                </a:lnTo>
                <a:lnTo>
                  <a:pt x="28012" y="70788"/>
                </a:lnTo>
                <a:lnTo>
                  <a:pt x="27761" y="70627"/>
                </a:lnTo>
                <a:lnTo>
                  <a:pt x="27470" y="70426"/>
                </a:lnTo>
                <a:lnTo>
                  <a:pt x="27158" y="70195"/>
                </a:lnTo>
                <a:lnTo>
                  <a:pt x="26806" y="69914"/>
                </a:lnTo>
                <a:lnTo>
                  <a:pt x="26414" y="69592"/>
                </a:lnTo>
                <a:lnTo>
                  <a:pt x="26022" y="69240"/>
                </a:lnTo>
                <a:lnTo>
                  <a:pt x="25670" y="68889"/>
                </a:lnTo>
                <a:lnTo>
                  <a:pt x="25349" y="68557"/>
                </a:lnTo>
                <a:lnTo>
                  <a:pt x="25057" y="68245"/>
                </a:lnTo>
                <a:lnTo>
                  <a:pt x="24806" y="67934"/>
                </a:lnTo>
                <a:lnTo>
                  <a:pt x="24575" y="67642"/>
                </a:lnTo>
                <a:lnTo>
                  <a:pt x="24374" y="67371"/>
                </a:lnTo>
                <a:lnTo>
                  <a:pt x="24213" y="67130"/>
                </a:lnTo>
                <a:lnTo>
                  <a:pt x="24062" y="66899"/>
                </a:lnTo>
                <a:lnTo>
                  <a:pt x="23942" y="66698"/>
                </a:lnTo>
                <a:lnTo>
                  <a:pt x="23841" y="66517"/>
                </a:lnTo>
                <a:lnTo>
                  <a:pt x="23771" y="66366"/>
                </a:lnTo>
                <a:lnTo>
                  <a:pt x="23670" y="66155"/>
                </a:lnTo>
                <a:lnTo>
                  <a:pt x="23640" y="66084"/>
                </a:lnTo>
                <a:lnTo>
                  <a:pt x="23821" y="66215"/>
                </a:lnTo>
                <a:lnTo>
                  <a:pt x="24032" y="66356"/>
                </a:lnTo>
                <a:lnTo>
                  <a:pt x="24324" y="66537"/>
                </a:lnTo>
                <a:lnTo>
                  <a:pt x="24706" y="66758"/>
                </a:lnTo>
                <a:lnTo>
                  <a:pt x="25148" y="66999"/>
                </a:lnTo>
                <a:lnTo>
                  <a:pt x="25670" y="67260"/>
                </a:lnTo>
                <a:lnTo>
                  <a:pt x="25962" y="67391"/>
                </a:lnTo>
                <a:lnTo>
                  <a:pt x="26274" y="67532"/>
                </a:lnTo>
                <a:lnTo>
                  <a:pt x="26595" y="67662"/>
                </a:lnTo>
                <a:lnTo>
                  <a:pt x="26937" y="67793"/>
                </a:lnTo>
                <a:lnTo>
                  <a:pt x="27289" y="67924"/>
                </a:lnTo>
                <a:lnTo>
                  <a:pt x="27661" y="68044"/>
                </a:lnTo>
                <a:lnTo>
                  <a:pt x="28053" y="68165"/>
                </a:lnTo>
                <a:lnTo>
                  <a:pt x="28455" y="68276"/>
                </a:lnTo>
                <a:lnTo>
                  <a:pt x="28867" y="68386"/>
                </a:lnTo>
                <a:lnTo>
                  <a:pt x="29309" y="68487"/>
                </a:lnTo>
                <a:lnTo>
                  <a:pt x="29751" y="68577"/>
                </a:lnTo>
                <a:lnTo>
                  <a:pt x="30213" y="68657"/>
                </a:lnTo>
                <a:lnTo>
                  <a:pt x="30696" y="68728"/>
                </a:lnTo>
                <a:lnTo>
                  <a:pt x="31178" y="68778"/>
                </a:lnTo>
                <a:lnTo>
                  <a:pt x="31681" y="68828"/>
                </a:lnTo>
                <a:lnTo>
                  <a:pt x="32204" y="68848"/>
                </a:lnTo>
                <a:lnTo>
                  <a:pt x="32726" y="68858"/>
                </a:lnTo>
                <a:lnTo>
                  <a:pt x="33269" y="68858"/>
                </a:lnTo>
                <a:lnTo>
                  <a:pt x="39108" y="68708"/>
                </a:lnTo>
                <a:lnTo>
                  <a:pt x="39129" y="68577"/>
                </a:lnTo>
                <a:lnTo>
                  <a:pt x="39149" y="68426"/>
                </a:lnTo>
                <a:lnTo>
                  <a:pt x="39169" y="68235"/>
                </a:lnTo>
                <a:lnTo>
                  <a:pt x="39189" y="68004"/>
                </a:lnTo>
                <a:lnTo>
                  <a:pt x="39189" y="67753"/>
                </a:lnTo>
                <a:lnTo>
                  <a:pt x="39189" y="67482"/>
                </a:lnTo>
                <a:lnTo>
                  <a:pt x="39159" y="67200"/>
                </a:lnTo>
                <a:lnTo>
                  <a:pt x="39139" y="67059"/>
                </a:lnTo>
                <a:lnTo>
                  <a:pt x="39118" y="66919"/>
                </a:lnTo>
                <a:lnTo>
                  <a:pt x="39088" y="66788"/>
                </a:lnTo>
                <a:lnTo>
                  <a:pt x="39048" y="66657"/>
                </a:lnTo>
                <a:lnTo>
                  <a:pt x="38998" y="66527"/>
                </a:lnTo>
                <a:lnTo>
                  <a:pt x="38938" y="66406"/>
                </a:lnTo>
                <a:lnTo>
                  <a:pt x="38877" y="66296"/>
                </a:lnTo>
                <a:lnTo>
                  <a:pt x="38797" y="66185"/>
                </a:lnTo>
                <a:lnTo>
                  <a:pt x="38716" y="66094"/>
                </a:lnTo>
                <a:lnTo>
                  <a:pt x="38616" y="66014"/>
                </a:lnTo>
                <a:lnTo>
                  <a:pt x="38515" y="65934"/>
                </a:lnTo>
                <a:lnTo>
                  <a:pt x="38395" y="65873"/>
                </a:lnTo>
                <a:lnTo>
                  <a:pt x="38264" y="65833"/>
                </a:lnTo>
                <a:lnTo>
                  <a:pt x="38123" y="65803"/>
                </a:lnTo>
                <a:lnTo>
                  <a:pt x="37963" y="65793"/>
                </a:lnTo>
                <a:lnTo>
                  <a:pt x="37792" y="65793"/>
                </a:lnTo>
                <a:lnTo>
                  <a:pt x="37601" y="65813"/>
                </a:lnTo>
                <a:lnTo>
                  <a:pt x="37400" y="65843"/>
                </a:lnTo>
                <a:lnTo>
                  <a:pt x="36917" y="65924"/>
                </a:lnTo>
                <a:lnTo>
                  <a:pt x="36385" y="66034"/>
                </a:lnTo>
                <a:lnTo>
                  <a:pt x="35782" y="66165"/>
                </a:lnTo>
                <a:lnTo>
                  <a:pt x="34485" y="66456"/>
                </a:lnTo>
                <a:lnTo>
                  <a:pt x="33802" y="66617"/>
                </a:lnTo>
                <a:lnTo>
                  <a:pt x="33108" y="66758"/>
                </a:lnTo>
                <a:lnTo>
                  <a:pt x="32425" y="66899"/>
                </a:lnTo>
                <a:lnTo>
                  <a:pt x="31751" y="67019"/>
                </a:lnTo>
                <a:lnTo>
                  <a:pt x="31108" y="67110"/>
                </a:lnTo>
                <a:lnTo>
                  <a:pt x="30806" y="67140"/>
                </a:lnTo>
                <a:lnTo>
                  <a:pt x="30515" y="67170"/>
                </a:lnTo>
                <a:lnTo>
                  <a:pt x="30234" y="67190"/>
                </a:lnTo>
                <a:lnTo>
                  <a:pt x="29711" y="67190"/>
                </a:lnTo>
                <a:lnTo>
                  <a:pt x="29480" y="67170"/>
                </a:lnTo>
                <a:lnTo>
                  <a:pt x="29269" y="67140"/>
                </a:lnTo>
                <a:lnTo>
                  <a:pt x="29068" y="67090"/>
                </a:lnTo>
                <a:lnTo>
                  <a:pt x="28897" y="67039"/>
                </a:lnTo>
                <a:lnTo>
                  <a:pt x="28816" y="66999"/>
                </a:lnTo>
                <a:lnTo>
                  <a:pt x="28746" y="66959"/>
                </a:lnTo>
                <a:lnTo>
                  <a:pt x="28605" y="66868"/>
                </a:lnTo>
                <a:lnTo>
                  <a:pt x="28455" y="66758"/>
                </a:lnTo>
                <a:lnTo>
                  <a:pt x="28284" y="66627"/>
                </a:lnTo>
                <a:lnTo>
                  <a:pt x="28103" y="66476"/>
                </a:lnTo>
                <a:lnTo>
                  <a:pt x="27721" y="66135"/>
                </a:lnTo>
                <a:lnTo>
                  <a:pt x="27309" y="65753"/>
                </a:lnTo>
                <a:lnTo>
                  <a:pt x="26887" y="65321"/>
                </a:lnTo>
                <a:lnTo>
                  <a:pt x="26444" y="64868"/>
                </a:lnTo>
                <a:lnTo>
                  <a:pt x="26002" y="64406"/>
                </a:lnTo>
                <a:lnTo>
                  <a:pt x="25580" y="63934"/>
                </a:lnTo>
                <a:lnTo>
                  <a:pt x="24776" y="63039"/>
                </a:lnTo>
                <a:lnTo>
                  <a:pt x="24113" y="62285"/>
                </a:lnTo>
                <a:lnTo>
                  <a:pt x="23500" y="61562"/>
                </a:lnTo>
                <a:lnTo>
                  <a:pt x="23580" y="61009"/>
                </a:lnTo>
                <a:lnTo>
                  <a:pt x="23660" y="60366"/>
                </a:lnTo>
                <a:lnTo>
                  <a:pt x="23771" y="59521"/>
                </a:lnTo>
                <a:lnTo>
                  <a:pt x="23892" y="58496"/>
                </a:lnTo>
                <a:lnTo>
                  <a:pt x="24022" y="57330"/>
                </a:lnTo>
                <a:lnTo>
                  <a:pt x="24143" y="56064"/>
                </a:lnTo>
                <a:lnTo>
                  <a:pt x="24263" y="54707"/>
                </a:lnTo>
                <a:lnTo>
                  <a:pt x="24364" y="53310"/>
                </a:lnTo>
                <a:lnTo>
                  <a:pt x="24404" y="52596"/>
                </a:lnTo>
                <a:lnTo>
                  <a:pt x="24434" y="51893"/>
                </a:lnTo>
                <a:lnTo>
                  <a:pt x="24464" y="51189"/>
                </a:lnTo>
                <a:lnTo>
                  <a:pt x="24484" y="50486"/>
                </a:lnTo>
                <a:lnTo>
                  <a:pt x="24484" y="49802"/>
                </a:lnTo>
                <a:lnTo>
                  <a:pt x="24484" y="49129"/>
                </a:lnTo>
                <a:lnTo>
                  <a:pt x="24464" y="48475"/>
                </a:lnTo>
                <a:lnTo>
                  <a:pt x="24434" y="47852"/>
                </a:lnTo>
                <a:lnTo>
                  <a:pt x="24394" y="47249"/>
                </a:lnTo>
                <a:lnTo>
                  <a:pt x="24334" y="46676"/>
                </a:lnTo>
                <a:lnTo>
                  <a:pt x="24263" y="46144"/>
                </a:lnTo>
                <a:lnTo>
                  <a:pt x="24213" y="45892"/>
                </a:lnTo>
                <a:lnTo>
                  <a:pt x="24173" y="45651"/>
                </a:lnTo>
                <a:lnTo>
                  <a:pt x="24123" y="45420"/>
                </a:lnTo>
                <a:lnTo>
                  <a:pt x="24062" y="45189"/>
                </a:lnTo>
                <a:lnTo>
                  <a:pt x="24002" y="44988"/>
                </a:lnTo>
                <a:lnTo>
                  <a:pt x="23932" y="44787"/>
                </a:lnTo>
                <a:lnTo>
                  <a:pt x="23650" y="43983"/>
                </a:lnTo>
                <a:lnTo>
                  <a:pt x="23349" y="43108"/>
                </a:lnTo>
                <a:lnTo>
                  <a:pt x="22726" y="41219"/>
                </a:lnTo>
                <a:lnTo>
                  <a:pt x="22092" y="39249"/>
                </a:lnTo>
                <a:lnTo>
                  <a:pt x="21489" y="37349"/>
                </a:lnTo>
                <a:lnTo>
                  <a:pt x="20957" y="35630"/>
                </a:lnTo>
                <a:lnTo>
                  <a:pt x="20524" y="34243"/>
                </a:lnTo>
                <a:lnTo>
                  <a:pt x="20143" y="32967"/>
                </a:lnTo>
                <a:lnTo>
                  <a:pt x="20253" y="32585"/>
                </a:lnTo>
                <a:lnTo>
                  <a:pt x="20394" y="32143"/>
                </a:lnTo>
                <a:lnTo>
                  <a:pt x="20595" y="31560"/>
                </a:lnTo>
                <a:lnTo>
                  <a:pt x="20836" y="30866"/>
                </a:lnTo>
                <a:lnTo>
                  <a:pt x="21138" y="30072"/>
                </a:lnTo>
                <a:lnTo>
                  <a:pt x="21479" y="29218"/>
                </a:lnTo>
                <a:lnTo>
                  <a:pt x="21670" y="28766"/>
                </a:lnTo>
                <a:lnTo>
                  <a:pt x="21871" y="28303"/>
                </a:lnTo>
                <a:lnTo>
                  <a:pt x="22092" y="27831"/>
                </a:lnTo>
                <a:lnTo>
                  <a:pt x="22314" y="27359"/>
                </a:lnTo>
                <a:lnTo>
                  <a:pt x="22555" y="26886"/>
                </a:lnTo>
                <a:lnTo>
                  <a:pt x="22796" y="26414"/>
                </a:lnTo>
                <a:lnTo>
                  <a:pt x="23057" y="25951"/>
                </a:lnTo>
                <a:lnTo>
                  <a:pt x="23329" y="25489"/>
                </a:lnTo>
                <a:lnTo>
                  <a:pt x="23610" y="25037"/>
                </a:lnTo>
                <a:lnTo>
                  <a:pt x="23892" y="24595"/>
                </a:lnTo>
                <a:lnTo>
                  <a:pt x="24193" y="24172"/>
                </a:lnTo>
                <a:lnTo>
                  <a:pt x="24505" y="23770"/>
                </a:lnTo>
                <a:lnTo>
                  <a:pt x="24826" y="23388"/>
                </a:lnTo>
                <a:lnTo>
                  <a:pt x="24987" y="23208"/>
                </a:lnTo>
                <a:lnTo>
                  <a:pt x="25158" y="23027"/>
                </a:lnTo>
                <a:lnTo>
                  <a:pt x="25319" y="22856"/>
                </a:lnTo>
                <a:lnTo>
                  <a:pt x="25490" y="22695"/>
                </a:lnTo>
                <a:lnTo>
                  <a:pt x="25660" y="22534"/>
                </a:lnTo>
                <a:lnTo>
                  <a:pt x="25841" y="22393"/>
                </a:lnTo>
                <a:lnTo>
                  <a:pt x="26012" y="22253"/>
                </a:lnTo>
                <a:lnTo>
                  <a:pt x="26193" y="22122"/>
                </a:lnTo>
                <a:lnTo>
                  <a:pt x="26374" y="21991"/>
                </a:lnTo>
                <a:lnTo>
                  <a:pt x="26565" y="21881"/>
                </a:lnTo>
                <a:lnTo>
                  <a:pt x="26937" y="21670"/>
                </a:lnTo>
                <a:lnTo>
                  <a:pt x="27329" y="21469"/>
                </a:lnTo>
                <a:lnTo>
                  <a:pt x="27731" y="21278"/>
                </a:lnTo>
                <a:lnTo>
                  <a:pt x="28153" y="21097"/>
                </a:lnTo>
                <a:lnTo>
                  <a:pt x="28575" y="20926"/>
                </a:lnTo>
                <a:lnTo>
                  <a:pt x="29007" y="20775"/>
                </a:lnTo>
                <a:lnTo>
                  <a:pt x="29440" y="20624"/>
                </a:lnTo>
                <a:lnTo>
                  <a:pt x="29882" y="20484"/>
                </a:lnTo>
                <a:lnTo>
                  <a:pt x="30334" y="20353"/>
                </a:lnTo>
                <a:lnTo>
                  <a:pt x="30776" y="20243"/>
                </a:lnTo>
                <a:lnTo>
                  <a:pt x="31219" y="20132"/>
                </a:lnTo>
                <a:lnTo>
                  <a:pt x="31661" y="20021"/>
                </a:lnTo>
                <a:lnTo>
                  <a:pt x="32103" y="19931"/>
                </a:lnTo>
                <a:lnTo>
                  <a:pt x="32525" y="19841"/>
                </a:lnTo>
                <a:lnTo>
                  <a:pt x="33359" y="19690"/>
                </a:lnTo>
                <a:lnTo>
                  <a:pt x="34153" y="19569"/>
                </a:lnTo>
                <a:lnTo>
                  <a:pt x="34877" y="19469"/>
                </a:lnTo>
                <a:lnTo>
                  <a:pt x="35530" y="19398"/>
                </a:lnTo>
                <a:lnTo>
                  <a:pt x="36103" y="19338"/>
                </a:lnTo>
                <a:lnTo>
                  <a:pt x="36566" y="19298"/>
                </a:lnTo>
                <a:lnTo>
                  <a:pt x="36917" y="19268"/>
                </a:lnTo>
                <a:lnTo>
                  <a:pt x="37209" y="19258"/>
                </a:lnTo>
                <a:lnTo>
                  <a:pt x="36998" y="19197"/>
                </a:lnTo>
                <a:lnTo>
                  <a:pt x="36415" y="19067"/>
                </a:lnTo>
                <a:lnTo>
                  <a:pt x="36003" y="18986"/>
                </a:lnTo>
                <a:lnTo>
                  <a:pt x="35530" y="18906"/>
                </a:lnTo>
                <a:lnTo>
                  <a:pt x="34998" y="18815"/>
                </a:lnTo>
                <a:lnTo>
                  <a:pt x="34425" y="18745"/>
                </a:lnTo>
                <a:lnTo>
                  <a:pt x="33812" y="18685"/>
                </a:lnTo>
                <a:lnTo>
                  <a:pt x="33490" y="18665"/>
                </a:lnTo>
                <a:lnTo>
                  <a:pt x="33168" y="18644"/>
                </a:lnTo>
                <a:lnTo>
                  <a:pt x="32847" y="18634"/>
                </a:lnTo>
                <a:lnTo>
                  <a:pt x="32515" y="18624"/>
                </a:lnTo>
                <a:lnTo>
                  <a:pt x="32183" y="18624"/>
                </a:lnTo>
                <a:lnTo>
                  <a:pt x="31852" y="18644"/>
                </a:lnTo>
                <a:lnTo>
                  <a:pt x="31530" y="18665"/>
                </a:lnTo>
                <a:lnTo>
                  <a:pt x="31198" y="18685"/>
                </a:lnTo>
                <a:lnTo>
                  <a:pt x="30877" y="18725"/>
                </a:lnTo>
                <a:lnTo>
                  <a:pt x="30555" y="18785"/>
                </a:lnTo>
                <a:lnTo>
                  <a:pt x="30234" y="18845"/>
                </a:lnTo>
                <a:lnTo>
                  <a:pt x="29922" y="18916"/>
                </a:lnTo>
                <a:lnTo>
                  <a:pt x="29620" y="19006"/>
                </a:lnTo>
                <a:lnTo>
                  <a:pt x="29329" y="19107"/>
                </a:lnTo>
                <a:lnTo>
                  <a:pt x="29038" y="19227"/>
                </a:lnTo>
                <a:lnTo>
                  <a:pt x="28736" y="19378"/>
                </a:lnTo>
                <a:lnTo>
                  <a:pt x="28414" y="19539"/>
                </a:lnTo>
                <a:lnTo>
                  <a:pt x="28093" y="19720"/>
                </a:lnTo>
                <a:lnTo>
                  <a:pt x="27751" y="19921"/>
                </a:lnTo>
                <a:lnTo>
                  <a:pt x="27409" y="20132"/>
                </a:lnTo>
                <a:lnTo>
                  <a:pt x="27068" y="20363"/>
                </a:lnTo>
                <a:lnTo>
                  <a:pt x="26716" y="20604"/>
                </a:lnTo>
                <a:lnTo>
                  <a:pt x="26364" y="20856"/>
                </a:lnTo>
                <a:lnTo>
                  <a:pt x="26012" y="21117"/>
                </a:lnTo>
                <a:lnTo>
                  <a:pt x="25309" y="21650"/>
                </a:lnTo>
                <a:lnTo>
                  <a:pt x="24615" y="22202"/>
                </a:lnTo>
                <a:lnTo>
                  <a:pt x="23952" y="22755"/>
                </a:lnTo>
                <a:lnTo>
                  <a:pt x="23319" y="23298"/>
                </a:lnTo>
                <a:lnTo>
                  <a:pt x="22736" y="23801"/>
                </a:lnTo>
                <a:lnTo>
                  <a:pt x="22213" y="24273"/>
                </a:lnTo>
                <a:lnTo>
                  <a:pt x="21761" y="24685"/>
                </a:lnTo>
                <a:lnTo>
                  <a:pt x="21107" y="25298"/>
                </a:lnTo>
                <a:lnTo>
                  <a:pt x="20866" y="25529"/>
                </a:lnTo>
                <a:lnTo>
                  <a:pt x="20886" y="25449"/>
                </a:lnTo>
                <a:lnTo>
                  <a:pt x="20916" y="25198"/>
                </a:lnTo>
                <a:lnTo>
                  <a:pt x="20997" y="24826"/>
                </a:lnTo>
                <a:lnTo>
                  <a:pt x="21107" y="24313"/>
                </a:lnTo>
                <a:lnTo>
                  <a:pt x="21178" y="24022"/>
                </a:lnTo>
                <a:lnTo>
                  <a:pt x="21268" y="23700"/>
                </a:lnTo>
                <a:lnTo>
                  <a:pt x="21369" y="23368"/>
                </a:lnTo>
                <a:lnTo>
                  <a:pt x="21479" y="23007"/>
                </a:lnTo>
                <a:lnTo>
                  <a:pt x="21610" y="22625"/>
                </a:lnTo>
                <a:lnTo>
                  <a:pt x="21751" y="22233"/>
                </a:lnTo>
                <a:lnTo>
                  <a:pt x="21911" y="21831"/>
                </a:lnTo>
                <a:lnTo>
                  <a:pt x="22092" y="21408"/>
                </a:lnTo>
                <a:lnTo>
                  <a:pt x="22293" y="20976"/>
                </a:lnTo>
                <a:lnTo>
                  <a:pt x="22504" y="20544"/>
                </a:lnTo>
                <a:lnTo>
                  <a:pt x="22746" y="20102"/>
                </a:lnTo>
                <a:lnTo>
                  <a:pt x="22997" y="19660"/>
                </a:lnTo>
                <a:lnTo>
                  <a:pt x="23278" y="19217"/>
                </a:lnTo>
                <a:lnTo>
                  <a:pt x="23580" y="18775"/>
                </a:lnTo>
                <a:lnTo>
                  <a:pt x="23912" y="18333"/>
                </a:lnTo>
                <a:lnTo>
                  <a:pt x="24253" y="17901"/>
                </a:lnTo>
                <a:lnTo>
                  <a:pt x="24444" y="17680"/>
                </a:lnTo>
                <a:lnTo>
                  <a:pt x="24635" y="17469"/>
                </a:lnTo>
                <a:lnTo>
                  <a:pt x="24826" y="17257"/>
                </a:lnTo>
                <a:lnTo>
                  <a:pt x="25027" y="17056"/>
                </a:lnTo>
                <a:lnTo>
                  <a:pt x="25238" y="16845"/>
                </a:lnTo>
                <a:lnTo>
                  <a:pt x="25459" y="16644"/>
                </a:lnTo>
                <a:lnTo>
                  <a:pt x="25681" y="16453"/>
                </a:lnTo>
                <a:lnTo>
                  <a:pt x="25912" y="16262"/>
                </a:lnTo>
                <a:lnTo>
                  <a:pt x="26153" y="16071"/>
                </a:lnTo>
                <a:lnTo>
                  <a:pt x="26394" y="15880"/>
                </a:lnTo>
                <a:lnTo>
                  <a:pt x="26645" y="15700"/>
                </a:lnTo>
                <a:lnTo>
                  <a:pt x="26907" y="15529"/>
                </a:lnTo>
                <a:lnTo>
                  <a:pt x="27168" y="15358"/>
                </a:lnTo>
                <a:lnTo>
                  <a:pt x="27449" y="15187"/>
                </a:lnTo>
                <a:lnTo>
                  <a:pt x="27731" y="15036"/>
                </a:lnTo>
                <a:lnTo>
                  <a:pt x="28022" y="14875"/>
                </a:lnTo>
                <a:lnTo>
                  <a:pt x="28605" y="14584"/>
                </a:lnTo>
                <a:lnTo>
                  <a:pt x="29178" y="14303"/>
                </a:lnTo>
                <a:lnTo>
                  <a:pt x="29751" y="14041"/>
                </a:lnTo>
                <a:lnTo>
                  <a:pt x="30314" y="13780"/>
                </a:lnTo>
                <a:lnTo>
                  <a:pt x="30857" y="13539"/>
                </a:lnTo>
                <a:lnTo>
                  <a:pt x="31399" y="13307"/>
                </a:lnTo>
                <a:lnTo>
                  <a:pt x="31932" y="13096"/>
                </a:lnTo>
                <a:lnTo>
                  <a:pt x="32445" y="12885"/>
                </a:lnTo>
                <a:lnTo>
                  <a:pt x="33440" y="12513"/>
                </a:lnTo>
                <a:lnTo>
                  <a:pt x="34374" y="12172"/>
                </a:lnTo>
                <a:lnTo>
                  <a:pt x="35249" y="11880"/>
                </a:lnTo>
                <a:lnTo>
                  <a:pt x="36063" y="11629"/>
                </a:lnTo>
                <a:lnTo>
                  <a:pt x="36797" y="11418"/>
                </a:lnTo>
                <a:lnTo>
                  <a:pt x="37450" y="11237"/>
                </a:lnTo>
                <a:lnTo>
                  <a:pt x="38023" y="11096"/>
                </a:lnTo>
                <a:lnTo>
                  <a:pt x="38505" y="10976"/>
                </a:lnTo>
                <a:lnTo>
                  <a:pt x="39169" y="10835"/>
                </a:lnTo>
                <a:lnTo>
                  <a:pt x="39400" y="10795"/>
                </a:lnTo>
                <a:lnTo>
                  <a:pt x="38284" y="10795"/>
                </a:lnTo>
                <a:lnTo>
                  <a:pt x="37711" y="10805"/>
                </a:lnTo>
                <a:lnTo>
                  <a:pt x="37068" y="10835"/>
                </a:lnTo>
                <a:lnTo>
                  <a:pt x="36354" y="10865"/>
                </a:lnTo>
                <a:lnTo>
                  <a:pt x="35591" y="10925"/>
                </a:lnTo>
                <a:lnTo>
                  <a:pt x="34787" y="10996"/>
                </a:lnTo>
                <a:lnTo>
                  <a:pt x="33962" y="11086"/>
                </a:lnTo>
                <a:lnTo>
                  <a:pt x="33550" y="11136"/>
                </a:lnTo>
                <a:lnTo>
                  <a:pt x="33138" y="11207"/>
                </a:lnTo>
                <a:lnTo>
                  <a:pt x="32726" y="11267"/>
                </a:lnTo>
                <a:lnTo>
                  <a:pt x="32324" y="11348"/>
                </a:lnTo>
                <a:lnTo>
                  <a:pt x="31922" y="11428"/>
                </a:lnTo>
                <a:lnTo>
                  <a:pt x="31530" y="11518"/>
                </a:lnTo>
                <a:lnTo>
                  <a:pt x="31148" y="11619"/>
                </a:lnTo>
                <a:lnTo>
                  <a:pt x="30786" y="11729"/>
                </a:lnTo>
                <a:lnTo>
                  <a:pt x="30435" y="11850"/>
                </a:lnTo>
                <a:lnTo>
                  <a:pt x="30093" y="11971"/>
                </a:lnTo>
                <a:lnTo>
                  <a:pt x="29781" y="12111"/>
                </a:lnTo>
                <a:lnTo>
                  <a:pt x="29480" y="12252"/>
                </a:lnTo>
                <a:lnTo>
                  <a:pt x="28897" y="12574"/>
                </a:lnTo>
                <a:lnTo>
                  <a:pt x="28314" y="12915"/>
                </a:lnTo>
                <a:lnTo>
                  <a:pt x="27721" y="13297"/>
                </a:lnTo>
                <a:lnTo>
                  <a:pt x="27128" y="13689"/>
                </a:lnTo>
                <a:lnTo>
                  <a:pt x="26535" y="14112"/>
                </a:lnTo>
                <a:lnTo>
                  <a:pt x="25962" y="14554"/>
                </a:lnTo>
                <a:lnTo>
                  <a:pt x="25399" y="15006"/>
                </a:lnTo>
                <a:lnTo>
                  <a:pt x="24866" y="15458"/>
                </a:lnTo>
                <a:lnTo>
                  <a:pt x="24354" y="15931"/>
                </a:lnTo>
                <a:lnTo>
                  <a:pt x="24103" y="16162"/>
                </a:lnTo>
                <a:lnTo>
                  <a:pt x="23871" y="16403"/>
                </a:lnTo>
                <a:lnTo>
                  <a:pt x="23640" y="16634"/>
                </a:lnTo>
                <a:lnTo>
                  <a:pt x="23419" y="16876"/>
                </a:lnTo>
                <a:lnTo>
                  <a:pt x="23218" y="17107"/>
                </a:lnTo>
                <a:lnTo>
                  <a:pt x="23017" y="17338"/>
                </a:lnTo>
                <a:lnTo>
                  <a:pt x="22826" y="17569"/>
                </a:lnTo>
                <a:lnTo>
                  <a:pt x="22655" y="17800"/>
                </a:lnTo>
                <a:lnTo>
                  <a:pt x="22494" y="18031"/>
                </a:lnTo>
                <a:lnTo>
                  <a:pt x="22344" y="18252"/>
                </a:lnTo>
                <a:lnTo>
                  <a:pt x="22213" y="18474"/>
                </a:lnTo>
                <a:lnTo>
                  <a:pt x="22092" y="18685"/>
                </a:lnTo>
                <a:lnTo>
                  <a:pt x="21982" y="18906"/>
                </a:lnTo>
                <a:lnTo>
                  <a:pt x="21891" y="19107"/>
                </a:lnTo>
                <a:lnTo>
                  <a:pt x="21721" y="19579"/>
                </a:lnTo>
                <a:lnTo>
                  <a:pt x="21520" y="20162"/>
                </a:lnTo>
                <a:lnTo>
                  <a:pt x="21308" y="20825"/>
                </a:lnTo>
                <a:lnTo>
                  <a:pt x="21087" y="21559"/>
                </a:lnTo>
                <a:lnTo>
                  <a:pt x="20866" y="22343"/>
                </a:lnTo>
                <a:lnTo>
                  <a:pt x="20635" y="23167"/>
                </a:lnTo>
                <a:lnTo>
                  <a:pt x="20183" y="24816"/>
                </a:lnTo>
                <a:lnTo>
                  <a:pt x="19771" y="26364"/>
                </a:lnTo>
                <a:lnTo>
                  <a:pt x="19429" y="27660"/>
                </a:lnTo>
                <a:lnTo>
                  <a:pt x="19117" y="28886"/>
                </a:lnTo>
                <a:lnTo>
                  <a:pt x="19067" y="28585"/>
                </a:lnTo>
                <a:lnTo>
                  <a:pt x="19017" y="28223"/>
                </a:lnTo>
                <a:lnTo>
                  <a:pt x="18957" y="27740"/>
                </a:lnTo>
                <a:lnTo>
                  <a:pt x="18896" y="27147"/>
                </a:lnTo>
                <a:lnTo>
                  <a:pt x="18836" y="26464"/>
                </a:lnTo>
                <a:lnTo>
                  <a:pt x="18796" y="25690"/>
                </a:lnTo>
                <a:lnTo>
                  <a:pt x="18786" y="25278"/>
                </a:lnTo>
                <a:lnTo>
                  <a:pt x="18776" y="24856"/>
                </a:lnTo>
                <a:lnTo>
                  <a:pt x="18776" y="24414"/>
                </a:lnTo>
                <a:lnTo>
                  <a:pt x="18786" y="23961"/>
                </a:lnTo>
                <a:lnTo>
                  <a:pt x="18796" y="23499"/>
                </a:lnTo>
                <a:lnTo>
                  <a:pt x="18826" y="23017"/>
                </a:lnTo>
                <a:lnTo>
                  <a:pt x="18866" y="22544"/>
                </a:lnTo>
                <a:lnTo>
                  <a:pt x="18916" y="22052"/>
                </a:lnTo>
                <a:lnTo>
                  <a:pt x="18977" y="21559"/>
                </a:lnTo>
                <a:lnTo>
                  <a:pt x="19057" y="21067"/>
                </a:lnTo>
                <a:lnTo>
                  <a:pt x="19148" y="20574"/>
                </a:lnTo>
                <a:lnTo>
                  <a:pt x="19258" y="20082"/>
                </a:lnTo>
                <a:lnTo>
                  <a:pt x="19379" y="19589"/>
                </a:lnTo>
                <a:lnTo>
                  <a:pt x="19529" y="19097"/>
                </a:lnTo>
                <a:lnTo>
                  <a:pt x="19690" y="18614"/>
                </a:lnTo>
                <a:lnTo>
                  <a:pt x="19861" y="18142"/>
                </a:lnTo>
                <a:lnTo>
                  <a:pt x="20062" y="17670"/>
                </a:lnTo>
                <a:lnTo>
                  <a:pt x="20173" y="17438"/>
                </a:lnTo>
                <a:lnTo>
                  <a:pt x="20283" y="17217"/>
                </a:lnTo>
                <a:lnTo>
                  <a:pt x="20535" y="16755"/>
                </a:lnTo>
                <a:lnTo>
                  <a:pt x="20796" y="16283"/>
                </a:lnTo>
                <a:lnTo>
                  <a:pt x="21077" y="15790"/>
                </a:lnTo>
                <a:lnTo>
                  <a:pt x="21369" y="15298"/>
                </a:lnTo>
                <a:lnTo>
                  <a:pt x="21680" y="14795"/>
                </a:lnTo>
                <a:lnTo>
                  <a:pt x="22002" y="14282"/>
                </a:lnTo>
                <a:lnTo>
                  <a:pt x="22675" y="13247"/>
                </a:lnTo>
                <a:lnTo>
                  <a:pt x="23379" y="12202"/>
                </a:lnTo>
                <a:lnTo>
                  <a:pt x="24103" y="11177"/>
                </a:lnTo>
                <a:lnTo>
                  <a:pt x="24816" y="10172"/>
                </a:lnTo>
                <a:lnTo>
                  <a:pt x="25520" y="9207"/>
                </a:lnTo>
                <a:lnTo>
                  <a:pt x="26193" y="8302"/>
                </a:lnTo>
                <a:lnTo>
                  <a:pt x="26826" y="7468"/>
                </a:lnTo>
                <a:lnTo>
                  <a:pt x="27902" y="6071"/>
                </a:lnTo>
                <a:lnTo>
                  <a:pt x="28625" y="5146"/>
                </a:lnTo>
                <a:lnTo>
                  <a:pt x="28897" y="4815"/>
                </a:lnTo>
                <a:lnTo>
                  <a:pt x="28555" y="5146"/>
                </a:lnTo>
                <a:lnTo>
                  <a:pt x="27651" y="6031"/>
                </a:lnTo>
                <a:lnTo>
                  <a:pt x="26344" y="7337"/>
                </a:lnTo>
                <a:lnTo>
                  <a:pt x="25610" y="8091"/>
                </a:lnTo>
                <a:lnTo>
                  <a:pt x="24826" y="8895"/>
                </a:lnTo>
                <a:lnTo>
                  <a:pt x="24042" y="9729"/>
                </a:lnTo>
                <a:lnTo>
                  <a:pt x="23258" y="10564"/>
                </a:lnTo>
                <a:lnTo>
                  <a:pt x="22515" y="11398"/>
                </a:lnTo>
                <a:lnTo>
                  <a:pt x="21821" y="12202"/>
                </a:lnTo>
                <a:lnTo>
                  <a:pt x="21499" y="12584"/>
                </a:lnTo>
                <a:lnTo>
                  <a:pt x="21198" y="12946"/>
                </a:lnTo>
                <a:lnTo>
                  <a:pt x="20916" y="13307"/>
                </a:lnTo>
                <a:lnTo>
                  <a:pt x="20675" y="13639"/>
                </a:lnTo>
                <a:lnTo>
                  <a:pt x="20454" y="13951"/>
                </a:lnTo>
                <a:lnTo>
                  <a:pt x="20263" y="14232"/>
                </a:lnTo>
                <a:lnTo>
                  <a:pt x="20112" y="14504"/>
                </a:lnTo>
                <a:lnTo>
                  <a:pt x="19992" y="14735"/>
                </a:lnTo>
                <a:lnTo>
                  <a:pt x="19891" y="14966"/>
                </a:lnTo>
                <a:lnTo>
                  <a:pt x="19791" y="15247"/>
                </a:lnTo>
                <a:lnTo>
                  <a:pt x="19560" y="15891"/>
                </a:lnTo>
                <a:lnTo>
                  <a:pt x="19308" y="16654"/>
                </a:lnTo>
                <a:lnTo>
                  <a:pt x="19037" y="17499"/>
                </a:lnTo>
                <a:lnTo>
                  <a:pt x="18766" y="18403"/>
                </a:lnTo>
                <a:lnTo>
                  <a:pt x="18484" y="19358"/>
                </a:lnTo>
                <a:lnTo>
                  <a:pt x="17931" y="21298"/>
                </a:lnTo>
                <a:lnTo>
                  <a:pt x="17429" y="23127"/>
                </a:lnTo>
                <a:lnTo>
                  <a:pt x="17017" y="24665"/>
                </a:lnTo>
                <a:lnTo>
                  <a:pt x="16645" y="26112"/>
                </a:lnTo>
                <a:lnTo>
                  <a:pt x="16534" y="25931"/>
                </a:lnTo>
                <a:lnTo>
                  <a:pt x="16263" y="25439"/>
                </a:lnTo>
                <a:lnTo>
                  <a:pt x="16092" y="25087"/>
                </a:lnTo>
                <a:lnTo>
                  <a:pt x="15891" y="24685"/>
                </a:lnTo>
                <a:lnTo>
                  <a:pt x="15690" y="24243"/>
                </a:lnTo>
                <a:lnTo>
                  <a:pt x="15489" y="23760"/>
                </a:lnTo>
                <a:lnTo>
                  <a:pt x="15298" y="23248"/>
                </a:lnTo>
                <a:lnTo>
                  <a:pt x="15208" y="22986"/>
                </a:lnTo>
                <a:lnTo>
                  <a:pt x="15127" y="22715"/>
                </a:lnTo>
                <a:lnTo>
                  <a:pt x="15047" y="22444"/>
                </a:lnTo>
                <a:lnTo>
                  <a:pt x="14976" y="22172"/>
                </a:lnTo>
                <a:lnTo>
                  <a:pt x="14906" y="21891"/>
                </a:lnTo>
                <a:lnTo>
                  <a:pt x="14856" y="21620"/>
                </a:lnTo>
                <a:lnTo>
                  <a:pt x="14816" y="21348"/>
                </a:lnTo>
                <a:lnTo>
                  <a:pt x="14775" y="21077"/>
                </a:lnTo>
                <a:lnTo>
                  <a:pt x="14765" y="20805"/>
                </a:lnTo>
                <a:lnTo>
                  <a:pt x="14755" y="20544"/>
                </a:lnTo>
                <a:lnTo>
                  <a:pt x="14765" y="20283"/>
                </a:lnTo>
                <a:lnTo>
                  <a:pt x="14785" y="20031"/>
                </a:lnTo>
                <a:lnTo>
                  <a:pt x="14826" y="19780"/>
                </a:lnTo>
                <a:lnTo>
                  <a:pt x="14886" y="19549"/>
                </a:lnTo>
                <a:lnTo>
                  <a:pt x="15188" y="18504"/>
                </a:lnTo>
                <a:lnTo>
                  <a:pt x="15348" y="17911"/>
                </a:lnTo>
                <a:lnTo>
                  <a:pt x="15519" y="17267"/>
                </a:lnTo>
                <a:lnTo>
                  <a:pt x="15680" y="16584"/>
                </a:lnTo>
                <a:lnTo>
                  <a:pt x="15821" y="15860"/>
                </a:lnTo>
                <a:lnTo>
                  <a:pt x="15961" y="15117"/>
                </a:lnTo>
                <a:lnTo>
                  <a:pt x="16022" y="14725"/>
                </a:lnTo>
                <a:lnTo>
                  <a:pt x="16072" y="14333"/>
                </a:lnTo>
                <a:lnTo>
                  <a:pt x="16122" y="13931"/>
                </a:lnTo>
                <a:lnTo>
                  <a:pt x="16162" y="13529"/>
                </a:lnTo>
                <a:lnTo>
                  <a:pt x="16193" y="13117"/>
                </a:lnTo>
                <a:lnTo>
                  <a:pt x="16223" y="12704"/>
                </a:lnTo>
                <a:lnTo>
                  <a:pt x="16233" y="12282"/>
                </a:lnTo>
                <a:lnTo>
                  <a:pt x="16243" y="11860"/>
                </a:lnTo>
                <a:lnTo>
                  <a:pt x="16243" y="11438"/>
                </a:lnTo>
                <a:lnTo>
                  <a:pt x="16223" y="11016"/>
                </a:lnTo>
                <a:lnTo>
                  <a:pt x="16193" y="10584"/>
                </a:lnTo>
                <a:lnTo>
                  <a:pt x="16152" y="10152"/>
                </a:lnTo>
                <a:lnTo>
                  <a:pt x="16102" y="9729"/>
                </a:lnTo>
                <a:lnTo>
                  <a:pt x="16032" y="9297"/>
                </a:lnTo>
                <a:lnTo>
                  <a:pt x="15951" y="8865"/>
                </a:lnTo>
                <a:lnTo>
                  <a:pt x="15861" y="8433"/>
                </a:lnTo>
                <a:lnTo>
                  <a:pt x="15750" y="8011"/>
                </a:lnTo>
                <a:lnTo>
                  <a:pt x="15620" y="7589"/>
                </a:lnTo>
                <a:lnTo>
                  <a:pt x="14615" y="4493"/>
                </a:lnTo>
                <a:lnTo>
                  <a:pt x="13831" y="2091"/>
                </a:lnTo>
                <a:lnTo>
                  <a:pt x="13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" name="Google Shape;69;p15"/>
          <p:cNvGrpSpPr/>
          <p:nvPr/>
        </p:nvGrpSpPr>
        <p:grpSpPr>
          <a:xfrm>
            <a:off x="5436686" y="1773693"/>
            <a:ext cx="596388" cy="912612"/>
            <a:chOff x="5403486" y="1078668"/>
            <a:chExt cx="596388" cy="912612"/>
          </a:xfrm>
        </p:grpSpPr>
        <p:sp>
          <p:nvSpPr>
            <p:cNvPr id="70" name="Google Shape;70;p15"/>
            <p:cNvSpPr/>
            <p:nvPr/>
          </p:nvSpPr>
          <p:spPr>
            <a:xfrm>
              <a:off x="5578589" y="1476621"/>
              <a:ext cx="53205" cy="101493"/>
            </a:xfrm>
            <a:custGeom>
              <a:rect b="b" l="l" r="r" t="t"/>
              <a:pathLst>
                <a:path extrusionOk="0" h="9187" w="4816">
                  <a:moveTo>
                    <a:pt x="2292" y="0"/>
                  </a:moveTo>
                  <a:lnTo>
                    <a:pt x="2172" y="10"/>
                  </a:lnTo>
                  <a:lnTo>
                    <a:pt x="2051" y="20"/>
                  </a:lnTo>
                  <a:lnTo>
                    <a:pt x="1930" y="40"/>
                  </a:lnTo>
                  <a:lnTo>
                    <a:pt x="1699" y="101"/>
                  </a:lnTo>
                  <a:lnTo>
                    <a:pt x="1478" y="191"/>
                  </a:lnTo>
                  <a:lnTo>
                    <a:pt x="1267" y="292"/>
                  </a:lnTo>
                  <a:lnTo>
                    <a:pt x="1066" y="412"/>
                  </a:lnTo>
                  <a:lnTo>
                    <a:pt x="885" y="543"/>
                  </a:lnTo>
                  <a:lnTo>
                    <a:pt x="714" y="704"/>
                  </a:lnTo>
                  <a:lnTo>
                    <a:pt x="553" y="875"/>
                  </a:lnTo>
                  <a:lnTo>
                    <a:pt x="413" y="1056"/>
                  </a:lnTo>
                  <a:lnTo>
                    <a:pt x="292" y="1257"/>
                  </a:lnTo>
                  <a:lnTo>
                    <a:pt x="192" y="1468"/>
                  </a:lnTo>
                  <a:lnTo>
                    <a:pt x="111" y="1689"/>
                  </a:lnTo>
                  <a:lnTo>
                    <a:pt x="51" y="1920"/>
                  </a:lnTo>
                  <a:lnTo>
                    <a:pt x="31" y="2041"/>
                  </a:lnTo>
                  <a:lnTo>
                    <a:pt x="21" y="2161"/>
                  </a:lnTo>
                  <a:lnTo>
                    <a:pt x="11" y="2282"/>
                  </a:lnTo>
                  <a:lnTo>
                    <a:pt x="1" y="2402"/>
                  </a:lnTo>
                  <a:lnTo>
                    <a:pt x="1" y="6785"/>
                  </a:lnTo>
                  <a:lnTo>
                    <a:pt x="11" y="6905"/>
                  </a:lnTo>
                  <a:lnTo>
                    <a:pt x="21" y="7026"/>
                  </a:lnTo>
                  <a:lnTo>
                    <a:pt x="31" y="7146"/>
                  </a:lnTo>
                  <a:lnTo>
                    <a:pt x="51" y="7267"/>
                  </a:lnTo>
                  <a:lnTo>
                    <a:pt x="111" y="7498"/>
                  </a:lnTo>
                  <a:lnTo>
                    <a:pt x="192" y="7719"/>
                  </a:lnTo>
                  <a:lnTo>
                    <a:pt x="292" y="7930"/>
                  </a:lnTo>
                  <a:lnTo>
                    <a:pt x="413" y="8121"/>
                  </a:lnTo>
                  <a:lnTo>
                    <a:pt x="553" y="8312"/>
                  </a:lnTo>
                  <a:lnTo>
                    <a:pt x="714" y="8483"/>
                  </a:lnTo>
                  <a:lnTo>
                    <a:pt x="885" y="8634"/>
                  </a:lnTo>
                  <a:lnTo>
                    <a:pt x="1066" y="8775"/>
                  </a:lnTo>
                  <a:lnTo>
                    <a:pt x="1267" y="8895"/>
                  </a:lnTo>
                  <a:lnTo>
                    <a:pt x="1478" y="8996"/>
                  </a:lnTo>
                  <a:lnTo>
                    <a:pt x="1699" y="9076"/>
                  </a:lnTo>
                  <a:lnTo>
                    <a:pt x="1930" y="9136"/>
                  </a:lnTo>
                  <a:lnTo>
                    <a:pt x="2051" y="9157"/>
                  </a:lnTo>
                  <a:lnTo>
                    <a:pt x="2172" y="9177"/>
                  </a:lnTo>
                  <a:lnTo>
                    <a:pt x="2292" y="9187"/>
                  </a:lnTo>
                  <a:lnTo>
                    <a:pt x="2534" y="9187"/>
                  </a:lnTo>
                  <a:lnTo>
                    <a:pt x="2654" y="9177"/>
                  </a:lnTo>
                  <a:lnTo>
                    <a:pt x="2775" y="9157"/>
                  </a:lnTo>
                  <a:lnTo>
                    <a:pt x="2895" y="9136"/>
                  </a:lnTo>
                  <a:lnTo>
                    <a:pt x="3127" y="9076"/>
                  </a:lnTo>
                  <a:lnTo>
                    <a:pt x="3348" y="8996"/>
                  </a:lnTo>
                  <a:lnTo>
                    <a:pt x="3559" y="8895"/>
                  </a:lnTo>
                  <a:lnTo>
                    <a:pt x="3760" y="8775"/>
                  </a:lnTo>
                  <a:lnTo>
                    <a:pt x="3941" y="8634"/>
                  </a:lnTo>
                  <a:lnTo>
                    <a:pt x="4111" y="8483"/>
                  </a:lnTo>
                  <a:lnTo>
                    <a:pt x="4272" y="8312"/>
                  </a:lnTo>
                  <a:lnTo>
                    <a:pt x="4403" y="8121"/>
                  </a:lnTo>
                  <a:lnTo>
                    <a:pt x="4524" y="7930"/>
                  </a:lnTo>
                  <a:lnTo>
                    <a:pt x="4634" y="7719"/>
                  </a:lnTo>
                  <a:lnTo>
                    <a:pt x="4715" y="7498"/>
                  </a:lnTo>
                  <a:lnTo>
                    <a:pt x="4775" y="7267"/>
                  </a:lnTo>
                  <a:lnTo>
                    <a:pt x="4795" y="7146"/>
                  </a:lnTo>
                  <a:lnTo>
                    <a:pt x="4805" y="7026"/>
                  </a:lnTo>
                  <a:lnTo>
                    <a:pt x="4815" y="6905"/>
                  </a:lnTo>
                  <a:lnTo>
                    <a:pt x="4815" y="6785"/>
                  </a:lnTo>
                  <a:lnTo>
                    <a:pt x="4815" y="2402"/>
                  </a:lnTo>
                  <a:lnTo>
                    <a:pt x="4815" y="2282"/>
                  </a:lnTo>
                  <a:lnTo>
                    <a:pt x="4805" y="2161"/>
                  </a:lnTo>
                  <a:lnTo>
                    <a:pt x="4795" y="2041"/>
                  </a:lnTo>
                  <a:lnTo>
                    <a:pt x="4775" y="1920"/>
                  </a:lnTo>
                  <a:lnTo>
                    <a:pt x="4715" y="1689"/>
                  </a:lnTo>
                  <a:lnTo>
                    <a:pt x="4634" y="1468"/>
                  </a:lnTo>
                  <a:lnTo>
                    <a:pt x="4524" y="1257"/>
                  </a:lnTo>
                  <a:lnTo>
                    <a:pt x="4403" y="1056"/>
                  </a:lnTo>
                  <a:lnTo>
                    <a:pt x="4272" y="875"/>
                  </a:lnTo>
                  <a:lnTo>
                    <a:pt x="4111" y="704"/>
                  </a:lnTo>
                  <a:lnTo>
                    <a:pt x="3941" y="543"/>
                  </a:lnTo>
                  <a:lnTo>
                    <a:pt x="3760" y="412"/>
                  </a:lnTo>
                  <a:lnTo>
                    <a:pt x="3559" y="292"/>
                  </a:lnTo>
                  <a:lnTo>
                    <a:pt x="3348" y="191"/>
                  </a:lnTo>
                  <a:lnTo>
                    <a:pt x="3127" y="101"/>
                  </a:lnTo>
                  <a:lnTo>
                    <a:pt x="2895" y="40"/>
                  </a:lnTo>
                  <a:lnTo>
                    <a:pt x="2775" y="20"/>
                  </a:lnTo>
                  <a:lnTo>
                    <a:pt x="2654" y="10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582588" y="1584434"/>
              <a:ext cx="69522" cy="98610"/>
            </a:xfrm>
            <a:custGeom>
              <a:rect b="b" l="l" r="r" t="t"/>
              <a:pathLst>
                <a:path extrusionOk="0" h="8926" w="6293">
                  <a:moveTo>
                    <a:pt x="2292" y="1"/>
                  </a:moveTo>
                  <a:lnTo>
                    <a:pt x="2061" y="21"/>
                  </a:lnTo>
                  <a:lnTo>
                    <a:pt x="1940" y="41"/>
                  </a:lnTo>
                  <a:lnTo>
                    <a:pt x="1820" y="71"/>
                  </a:lnTo>
                  <a:lnTo>
                    <a:pt x="1699" y="101"/>
                  </a:lnTo>
                  <a:lnTo>
                    <a:pt x="1589" y="141"/>
                  </a:lnTo>
                  <a:lnTo>
                    <a:pt x="1468" y="182"/>
                  </a:lnTo>
                  <a:lnTo>
                    <a:pt x="1357" y="232"/>
                  </a:lnTo>
                  <a:lnTo>
                    <a:pt x="1247" y="292"/>
                  </a:lnTo>
                  <a:lnTo>
                    <a:pt x="1146" y="352"/>
                  </a:lnTo>
                  <a:lnTo>
                    <a:pt x="945" y="483"/>
                  </a:lnTo>
                  <a:lnTo>
                    <a:pt x="774" y="634"/>
                  </a:lnTo>
                  <a:lnTo>
                    <a:pt x="604" y="805"/>
                  </a:lnTo>
                  <a:lnTo>
                    <a:pt x="463" y="986"/>
                  </a:lnTo>
                  <a:lnTo>
                    <a:pt x="332" y="1177"/>
                  </a:lnTo>
                  <a:lnTo>
                    <a:pt x="222" y="1378"/>
                  </a:lnTo>
                  <a:lnTo>
                    <a:pt x="141" y="1599"/>
                  </a:lnTo>
                  <a:lnTo>
                    <a:pt x="71" y="1820"/>
                  </a:lnTo>
                  <a:lnTo>
                    <a:pt x="21" y="2041"/>
                  </a:lnTo>
                  <a:lnTo>
                    <a:pt x="1" y="2282"/>
                  </a:lnTo>
                  <a:lnTo>
                    <a:pt x="1" y="2513"/>
                  </a:lnTo>
                  <a:lnTo>
                    <a:pt x="21" y="2755"/>
                  </a:lnTo>
                  <a:lnTo>
                    <a:pt x="41" y="2865"/>
                  </a:lnTo>
                  <a:lnTo>
                    <a:pt x="61" y="2986"/>
                  </a:lnTo>
                  <a:lnTo>
                    <a:pt x="101" y="3106"/>
                  </a:lnTo>
                  <a:lnTo>
                    <a:pt x="141" y="3217"/>
                  </a:lnTo>
                  <a:lnTo>
                    <a:pt x="1619" y="7338"/>
                  </a:lnTo>
                  <a:lnTo>
                    <a:pt x="1669" y="7458"/>
                  </a:lnTo>
                  <a:lnTo>
                    <a:pt x="1719" y="7569"/>
                  </a:lnTo>
                  <a:lnTo>
                    <a:pt x="1769" y="7669"/>
                  </a:lnTo>
                  <a:lnTo>
                    <a:pt x="1830" y="7780"/>
                  </a:lnTo>
                  <a:lnTo>
                    <a:pt x="1970" y="7971"/>
                  </a:lnTo>
                  <a:lnTo>
                    <a:pt x="2121" y="8152"/>
                  </a:lnTo>
                  <a:lnTo>
                    <a:pt x="2282" y="8313"/>
                  </a:lnTo>
                  <a:lnTo>
                    <a:pt x="2463" y="8463"/>
                  </a:lnTo>
                  <a:lnTo>
                    <a:pt x="2664" y="8594"/>
                  </a:lnTo>
                  <a:lnTo>
                    <a:pt x="2865" y="8695"/>
                  </a:lnTo>
                  <a:lnTo>
                    <a:pt x="3076" y="8785"/>
                  </a:lnTo>
                  <a:lnTo>
                    <a:pt x="3297" y="8855"/>
                  </a:lnTo>
                  <a:lnTo>
                    <a:pt x="3528" y="8896"/>
                  </a:lnTo>
                  <a:lnTo>
                    <a:pt x="3760" y="8926"/>
                  </a:lnTo>
                  <a:lnTo>
                    <a:pt x="4001" y="8926"/>
                  </a:lnTo>
                  <a:lnTo>
                    <a:pt x="4232" y="8906"/>
                  </a:lnTo>
                  <a:lnTo>
                    <a:pt x="4353" y="8886"/>
                  </a:lnTo>
                  <a:lnTo>
                    <a:pt x="4473" y="8855"/>
                  </a:lnTo>
                  <a:lnTo>
                    <a:pt x="4584" y="8825"/>
                  </a:lnTo>
                  <a:lnTo>
                    <a:pt x="4704" y="8785"/>
                  </a:lnTo>
                  <a:lnTo>
                    <a:pt x="4815" y="8745"/>
                  </a:lnTo>
                  <a:lnTo>
                    <a:pt x="4935" y="8695"/>
                  </a:lnTo>
                  <a:lnTo>
                    <a:pt x="5036" y="8634"/>
                  </a:lnTo>
                  <a:lnTo>
                    <a:pt x="5147" y="8574"/>
                  </a:lnTo>
                  <a:lnTo>
                    <a:pt x="5338" y="8443"/>
                  </a:lnTo>
                  <a:lnTo>
                    <a:pt x="5518" y="8293"/>
                  </a:lnTo>
                  <a:lnTo>
                    <a:pt x="5679" y="8122"/>
                  </a:lnTo>
                  <a:lnTo>
                    <a:pt x="5830" y="7941"/>
                  </a:lnTo>
                  <a:lnTo>
                    <a:pt x="5961" y="7750"/>
                  </a:lnTo>
                  <a:lnTo>
                    <a:pt x="6061" y="7549"/>
                  </a:lnTo>
                  <a:lnTo>
                    <a:pt x="6152" y="7328"/>
                  </a:lnTo>
                  <a:lnTo>
                    <a:pt x="6222" y="7107"/>
                  </a:lnTo>
                  <a:lnTo>
                    <a:pt x="6262" y="6885"/>
                  </a:lnTo>
                  <a:lnTo>
                    <a:pt x="6292" y="6644"/>
                  </a:lnTo>
                  <a:lnTo>
                    <a:pt x="6292" y="6413"/>
                  </a:lnTo>
                  <a:lnTo>
                    <a:pt x="6272" y="6172"/>
                  </a:lnTo>
                  <a:lnTo>
                    <a:pt x="6252" y="6061"/>
                  </a:lnTo>
                  <a:lnTo>
                    <a:pt x="6222" y="5941"/>
                  </a:lnTo>
                  <a:lnTo>
                    <a:pt x="6192" y="5820"/>
                  </a:lnTo>
                  <a:lnTo>
                    <a:pt x="6152" y="5709"/>
                  </a:lnTo>
                  <a:lnTo>
                    <a:pt x="4664" y="1589"/>
                  </a:lnTo>
                  <a:lnTo>
                    <a:pt x="4624" y="1468"/>
                  </a:lnTo>
                  <a:lnTo>
                    <a:pt x="4574" y="1357"/>
                  </a:lnTo>
                  <a:lnTo>
                    <a:pt x="4513" y="1257"/>
                  </a:lnTo>
                  <a:lnTo>
                    <a:pt x="4453" y="1146"/>
                  </a:lnTo>
                  <a:lnTo>
                    <a:pt x="4322" y="955"/>
                  </a:lnTo>
                  <a:lnTo>
                    <a:pt x="4172" y="775"/>
                  </a:lnTo>
                  <a:lnTo>
                    <a:pt x="4001" y="614"/>
                  </a:lnTo>
                  <a:lnTo>
                    <a:pt x="3820" y="463"/>
                  </a:lnTo>
                  <a:lnTo>
                    <a:pt x="3629" y="332"/>
                  </a:lnTo>
                  <a:lnTo>
                    <a:pt x="3428" y="232"/>
                  </a:lnTo>
                  <a:lnTo>
                    <a:pt x="3207" y="141"/>
                  </a:lnTo>
                  <a:lnTo>
                    <a:pt x="2986" y="71"/>
                  </a:lnTo>
                  <a:lnTo>
                    <a:pt x="2765" y="21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5626115" y="1688368"/>
              <a:ext cx="69522" cy="98610"/>
            </a:xfrm>
            <a:custGeom>
              <a:rect b="b" l="l" r="r" t="t"/>
              <a:pathLst>
                <a:path extrusionOk="0" h="8926" w="6293">
                  <a:moveTo>
                    <a:pt x="2292" y="0"/>
                  </a:moveTo>
                  <a:lnTo>
                    <a:pt x="2051" y="20"/>
                  </a:lnTo>
                  <a:lnTo>
                    <a:pt x="1940" y="40"/>
                  </a:lnTo>
                  <a:lnTo>
                    <a:pt x="1820" y="71"/>
                  </a:lnTo>
                  <a:lnTo>
                    <a:pt x="1699" y="101"/>
                  </a:lnTo>
                  <a:lnTo>
                    <a:pt x="1588" y="141"/>
                  </a:lnTo>
                  <a:lnTo>
                    <a:pt x="1468" y="191"/>
                  </a:lnTo>
                  <a:lnTo>
                    <a:pt x="1357" y="241"/>
                  </a:lnTo>
                  <a:lnTo>
                    <a:pt x="1247" y="292"/>
                  </a:lnTo>
                  <a:lnTo>
                    <a:pt x="1146" y="352"/>
                  </a:lnTo>
                  <a:lnTo>
                    <a:pt x="945" y="483"/>
                  </a:lnTo>
                  <a:lnTo>
                    <a:pt x="764" y="643"/>
                  </a:lnTo>
                  <a:lnTo>
                    <a:pt x="603" y="804"/>
                  </a:lnTo>
                  <a:lnTo>
                    <a:pt x="463" y="985"/>
                  </a:lnTo>
                  <a:lnTo>
                    <a:pt x="332" y="1176"/>
                  </a:lnTo>
                  <a:lnTo>
                    <a:pt x="222" y="1387"/>
                  </a:lnTo>
                  <a:lnTo>
                    <a:pt x="141" y="1598"/>
                  </a:lnTo>
                  <a:lnTo>
                    <a:pt x="71" y="1819"/>
                  </a:lnTo>
                  <a:lnTo>
                    <a:pt x="21" y="2051"/>
                  </a:lnTo>
                  <a:lnTo>
                    <a:pt x="0" y="2282"/>
                  </a:lnTo>
                  <a:lnTo>
                    <a:pt x="0" y="2513"/>
                  </a:lnTo>
                  <a:lnTo>
                    <a:pt x="21" y="2754"/>
                  </a:lnTo>
                  <a:lnTo>
                    <a:pt x="41" y="2875"/>
                  </a:lnTo>
                  <a:lnTo>
                    <a:pt x="61" y="2985"/>
                  </a:lnTo>
                  <a:lnTo>
                    <a:pt x="101" y="3106"/>
                  </a:lnTo>
                  <a:lnTo>
                    <a:pt x="141" y="3226"/>
                  </a:lnTo>
                  <a:lnTo>
                    <a:pt x="1619" y="7337"/>
                  </a:lnTo>
                  <a:lnTo>
                    <a:pt x="1669" y="7458"/>
                  </a:lnTo>
                  <a:lnTo>
                    <a:pt x="1719" y="7568"/>
                  </a:lnTo>
                  <a:lnTo>
                    <a:pt x="1769" y="7679"/>
                  </a:lnTo>
                  <a:lnTo>
                    <a:pt x="1830" y="7780"/>
                  </a:lnTo>
                  <a:lnTo>
                    <a:pt x="1970" y="7981"/>
                  </a:lnTo>
                  <a:lnTo>
                    <a:pt x="2121" y="8161"/>
                  </a:lnTo>
                  <a:lnTo>
                    <a:pt x="2282" y="8322"/>
                  </a:lnTo>
                  <a:lnTo>
                    <a:pt x="2463" y="8463"/>
                  </a:lnTo>
                  <a:lnTo>
                    <a:pt x="2664" y="8594"/>
                  </a:lnTo>
                  <a:lnTo>
                    <a:pt x="2865" y="8704"/>
                  </a:lnTo>
                  <a:lnTo>
                    <a:pt x="3076" y="8785"/>
                  </a:lnTo>
                  <a:lnTo>
                    <a:pt x="3297" y="8855"/>
                  </a:lnTo>
                  <a:lnTo>
                    <a:pt x="3528" y="8905"/>
                  </a:lnTo>
                  <a:lnTo>
                    <a:pt x="3759" y="8925"/>
                  </a:lnTo>
                  <a:lnTo>
                    <a:pt x="4001" y="8925"/>
                  </a:lnTo>
                  <a:lnTo>
                    <a:pt x="4232" y="8905"/>
                  </a:lnTo>
                  <a:lnTo>
                    <a:pt x="4352" y="8885"/>
                  </a:lnTo>
                  <a:lnTo>
                    <a:pt x="4473" y="8865"/>
                  </a:lnTo>
                  <a:lnTo>
                    <a:pt x="4584" y="8825"/>
                  </a:lnTo>
                  <a:lnTo>
                    <a:pt x="4704" y="8785"/>
                  </a:lnTo>
                  <a:lnTo>
                    <a:pt x="4815" y="8744"/>
                  </a:lnTo>
                  <a:lnTo>
                    <a:pt x="4935" y="8694"/>
                  </a:lnTo>
                  <a:lnTo>
                    <a:pt x="5036" y="8634"/>
                  </a:lnTo>
                  <a:lnTo>
                    <a:pt x="5146" y="8584"/>
                  </a:lnTo>
                  <a:lnTo>
                    <a:pt x="5337" y="8443"/>
                  </a:lnTo>
                  <a:lnTo>
                    <a:pt x="5518" y="8292"/>
                  </a:lnTo>
                  <a:lnTo>
                    <a:pt x="5679" y="8121"/>
                  </a:lnTo>
                  <a:lnTo>
                    <a:pt x="5830" y="7940"/>
                  </a:lnTo>
                  <a:lnTo>
                    <a:pt x="5951" y="7749"/>
                  </a:lnTo>
                  <a:lnTo>
                    <a:pt x="6061" y="7548"/>
                  </a:lnTo>
                  <a:lnTo>
                    <a:pt x="6152" y="7337"/>
                  </a:lnTo>
                  <a:lnTo>
                    <a:pt x="6222" y="7116"/>
                  </a:lnTo>
                  <a:lnTo>
                    <a:pt x="6262" y="6885"/>
                  </a:lnTo>
                  <a:lnTo>
                    <a:pt x="6292" y="6654"/>
                  </a:lnTo>
                  <a:lnTo>
                    <a:pt x="6292" y="6413"/>
                  </a:lnTo>
                  <a:lnTo>
                    <a:pt x="6272" y="6181"/>
                  </a:lnTo>
                  <a:lnTo>
                    <a:pt x="6252" y="6061"/>
                  </a:lnTo>
                  <a:lnTo>
                    <a:pt x="6222" y="5940"/>
                  </a:lnTo>
                  <a:lnTo>
                    <a:pt x="6192" y="5820"/>
                  </a:lnTo>
                  <a:lnTo>
                    <a:pt x="6152" y="5709"/>
                  </a:lnTo>
                  <a:lnTo>
                    <a:pt x="4664" y="1588"/>
                  </a:lnTo>
                  <a:lnTo>
                    <a:pt x="4624" y="1478"/>
                  </a:lnTo>
                  <a:lnTo>
                    <a:pt x="4574" y="1367"/>
                  </a:lnTo>
                  <a:lnTo>
                    <a:pt x="4513" y="1257"/>
                  </a:lnTo>
                  <a:lnTo>
                    <a:pt x="4453" y="1156"/>
                  </a:lnTo>
                  <a:lnTo>
                    <a:pt x="4322" y="955"/>
                  </a:lnTo>
                  <a:lnTo>
                    <a:pt x="4172" y="774"/>
                  </a:lnTo>
                  <a:lnTo>
                    <a:pt x="4001" y="613"/>
                  </a:lnTo>
                  <a:lnTo>
                    <a:pt x="3820" y="463"/>
                  </a:lnTo>
                  <a:lnTo>
                    <a:pt x="3629" y="342"/>
                  </a:lnTo>
                  <a:lnTo>
                    <a:pt x="3428" y="231"/>
                  </a:lnTo>
                  <a:lnTo>
                    <a:pt x="3207" y="141"/>
                  </a:lnTo>
                  <a:lnTo>
                    <a:pt x="2986" y="71"/>
                  </a:lnTo>
                  <a:lnTo>
                    <a:pt x="2764" y="30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5684413" y="1776859"/>
              <a:ext cx="97936" cy="71632"/>
            </a:xfrm>
            <a:custGeom>
              <a:rect b="b" l="l" r="r" t="t"/>
              <a:pathLst>
                <a:path extrusionOk="0" h="6484" w="8865">
                  <a:moveTo>
                    <a:pt x="2392" y="1"/>
                  </a:moveTo>
                  <a:lnTo>
                    <a:pt x="2151" y="11"/>
                  </a:lnTo>
                  <a:lnTo>
                    <a:pt x="1930" y="51"/>
                  </a:lnTo>
                  <a:lnTo>
                    <a:pt x="1699" y="111"/>
                  </a:lnTo>
                  <a:lnTo>
                    <a:pt x="1488" y="192"/>
                  </a:lnTo>
                  <a:lnTo>
                    <a:pt x="1277" y="282"/>
                  </a:lnTo>
                  <a:lnTo>
                    <a:pt x="1076" y="403"/>
                  </a:lnTo>
                  <a:lnTo>
                    <a:pt x="885" y="543"/>
                  </a:lnTo>
                  <a:lnTo>
                    <a:pt x="714" y="694"/>
                  </a:lnTo>
                  <a:lnTo>
                    <a:pt x="553" y="875"/>
                  </a:lnTo>
                  <a:lnTo>
                    <a:pt x="412" y="1066"/>
                  </a:lnTo>
                  <a:lnTo>
                    <a:pt x="352" y="1167"/>
                  </a:lnTo>
                  <a:lnTo>
                    <a:pt x="292" y="1267"/>
                  </a:lnTo>
                  <a:lnTo>
                    <a:pt x="231" y="1378"/>
                  </a:lnTo>
                  <a:lnTo>
                    <a:pt x="181" y="1488"/>
                  </a:lnTo>
                  <a:lnTo>
                    <a:pt x="141" y="1609"/>
                  </a:lnTo>
                  <a:lnTo>
                    <a:pt x="101" y="1719"/>
                  </a:lnTo>
                  <a:lnTo>
                    <a:pt x="70" y="1840"/>
                  </a:lnTo>
                  <a:lnTo>
                    <a:pt x="40" y="1961"/>
                  </a:lnTo>
                  <a:lnTo>
                    <a:pt x="10" y="2192"/>
                  </a:lnTo>
                  <a:lnTo>
                    <a:pt x="0" y="2423"/>
                  </a:lnTo>
                  <a:lnTo>
                    <a:pt x="20" y="2664"/>
                  </a:lnTo>
                  <a:lnTo>
                    <a:pt x="50" y="2885"/>
                  </a:lnTo>
                  <a:lnTo>
                    <a:pt x="111" y="3116"/>
                  </a:lnTo>
                  <a:lnTo>
                    <a:pt x="191" y="3328"/>
                  </a:lnTo>
                  <a:lnTo>
                    <a:pt x="292" y="3539"/>
                  </a:lnTo>
                  <a:lnTo>
                    <a:pt x="402" y="3740"/>
                  </a:lnTo>
                  <a:lnTo>
                    <a:pt x="543" y="3931"/>
                  </a:lnTo>
                  <a:lnTo>
                    <a:pt x="704" y="4101"/>
                  </a:lnTo>
                  <a:lnTo>
                    <a:pt x="875" y="4262"/>
                  </a:lnTo>
                  <a:lnTo>
                    <a:pt x="1066" y="4403"/>
                  </a:lnTo>
                  <a:lnTo>
                    <a:pt x="1166" y="4473"/>
                  </a:lnTo>
                  <a:lnTo>
                    <a:pt x="1267" y="4524"/>
                  </a:lnTo>
                  <a:lnTo>
                    <a:pt x="1377" y="4584"/>
                  </a:lnTo>
                  <a:lnTo>
                    <a:pt x="1488" y="4634"/>
                  </a:lnTo>
                  <a:lnTo>
                    <a:pt x="5538" y="6303"/>
                  </a:lnTo>
                  <a:lnTo>
                    <a:pt x="5659" y="6343"/>
                  </a:lnTo>
                  <a:lnTo>
                    <a:pt x="5769" y="6383"/>
                  </a:lnTo>
                  <a:lnTo>
                    <a:pt x="5890" y="6413"/>
                  </a:lnTo>
                  <a:lnTo>
                    <a:pt x="6010" y="6443"/>
                  </a:lnTo>
                  <a:lnTo>
                    <a:pt x="6242" y="6473"/>
                  </a:lnTo>
                  <a:lnTo>
                    <a:pt x="6473" y="6483"/>
                  </a:lnTo>
                  <a:lnTo>
                    <a:pt x="6714" y="6463"/>
                  </a:lnTo>
                  <a:lnTo>
                    <a:pt x="6935" y="6433"/>
                  </a:lnTo>
                  <a:lnTo>
                    <a:pt x="7166" y="6373"/>
                  </a:lnTo>
                  <a:lnTo>
                    <a:pt x="7377" y="6293"/>
                  </a:lnTo>
                  <a:lnTo>
                    <a:pt x="7588" y="6192"/>
                  </a:lnTo>
                  <a:lnTo>
                    <a:pt x="7789" y="6071"/>
                  </a:lnTo>
                  <a:lnTo>
                    <a:pt x="7980" y="5941"/>
                  </a:lnTo>
                  <a:lnTo>
                    <a:pt x="8151" y="5780"/>
                  </a:lnTo>
                  <a:lnTo>
                    <a:pt x="8312" y="5609"/>
                  </a:lnTo>
                  <a:lnTo>
                    <a:pt x="8453" y="5418"/>
                  </a:lnTo>
                  <a:lnTo>
                    <a:pt x="8513" y="5318"/>
                  </a:lnTo>
                  <a:lnTo>
                    <a:pt x="8573" y="5217"/>
                  </a:lnTo>
                  <a:lnTo>
                    <a:pt x="8634" y="5107"/>
                  </a:lnTo>
                  <a:lnTo>
                    <a:pt x="8684" y="4986"/>
                  </a:lnTo>
                  <a:lnTo>
                    <a:pt x="8724" y="4875"/>
                  </a:lnTo>
                  <a:lnTo>
                    <a:pt x="8764" y="4755"/>
                  </a:lnTo>
                  <a:lnTo>
                    <a:pt x="8795" y="4644"/>
                  </a:lnTo>
                  <a:lnTo>
                    <a:pt x="8825" y="4524"/>
                  </a:lnTo>
                  <a:lnTo>
                    <a:pt x="8855" y="4292"/>
                  </a:lnTo>
                  <a:lnTo>
                    <a:pt x="8865" y="4051"/>
                  </a:lnTo>
                  <a:lnTo>
                    <a:pt x="8845" y="3820"/>
                  </a:lnTo>
                  <a:lnTo>
                    <a:pt x="8815" y="3589"/>
                  </a:lnTo>
                  <a:lnTo>
                    <a:pt x="8754" y="3368"/>
                  </a:lnTo>
                  <a:lnTo>
                    <a:pt x="8674" y="3147"/>
                  </a:lnTo>
                  <a:lnTo>
                    <a:pt x="8573" y="2936"/>
                  </a:lnTo>
                  <a:lnTo>
                    <a:pt x="8463" y="2745"/>
                  </a:lnTo>
                  <a:lnTo>
                    <a:pt x="8322" y="2554"/>
                  </a:lnTo>
                  <a:lnTo>
                    <a:pt x="8161" y="2383"/>
                  </a:lnTo>
                  <a:lnTo>
                    <a:pt x="7991" y="2222"/>
                  </a:lnTo>
                  <a:lnTo>
                    <a:pt x="7800" y="2081"/>
                  </a:lnTo>
                  <a:lnTo>
                    <a:pt x="7699" y="2011"/>
                  </a:lnTo>
                  <a:lnTo>
                    <a:pt x="7599" y="1951"/>
                  </a:lnTo>
                  <a:lnTo>
                    <a:pt x="7488" y="1900"/>
                  </a:lnTo>
                  <a:lnTo>
                    <a:pt x="7377" y="1850"/>
                  </a:lnTo>
                  <a:lnTo>
                    <a:pt x="3327" y="182"/>
                  </a:lnTo>
                  <a:lnTo>
                    <a:pt x="3206" y="141"/>
                  </a:lnTo>
                  <a:lnTo>
                    <a:pt x="3096" y="101"/>
                  </a:lnTo>
                  <a:lnTo>
                    <a:pt x="2975" y="71"/>
                  </a:lnTo>
                  <a:lnTo>
                    <a:pt x="2865" y="41"/>
                  </a:lnTo>
                  <a:lnTo>
                    <a:pt x="2623" y="11"/>
                  </a:lnTo>
                  <a:lnTo>
                    <a:pt x="23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5675420" y="1078668"/>
              <a:ext cx="1447" cy="6783"/>
            </a:xfrm>
            <a:custGeom>
              <a:rect b="b" l="l" r="r" t="t"/>
              <a:pathLst>
                <a:path extrusionOk="0" h="614" w="131">
                  <a:moveTo>
                    <a:pt x="0" y="0"/>
                  </a:moveTo>
                  <a:lnTo>
                    <a:pt x="20" y="161"/>
                  </a:lnTo>
                  <a:lnTo>
                    <a:pt x="50" y="312"/>
                  </a:lnTo>
                  <a:lnTo>
                    <a:pt x="131" y="613"/>
                  </a:lnTo>
                  <a:lnTo>
                    <a:pt x="111" y="452"/>
                  </a:lnTo>
                  <a:lnTo>
                    <a:pt x="90" y="302"/>
                  </a:lnTo>
                  <a:lnTo>
                    <a:pt x="5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5557389" y="1210686"/>
              <a:ext cx="674" cy="342"/>
            </a:xfrm>
            <a:custGeom>
              <a:rect b="b" l="l" r="r" t="t"/>
              <a:pathLst>
                <a:path extrusionOk="0" h="31" w="61">
                  <a:moveTo>
                    <a:pt x="60" y="0"/>
                  </a:moveTo>
                  <a:lnTo>
                    <a:pt x="40" y="11"/>
                  </a:lnTo>
                  <a:lnTo>
                    <a:pt x="0" y="31"/>
                  </a:lnTo>
                  <a:lnTo>
                    <a:pt x="50" y="2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5403486" y="1085219"/>
              <a:ext cx="517443" cy="496232"/>
            </a:xfrm>
            <a:custGeom>
              <a:rect b="b" l="l" r="r" t="t"/>
              <a:pathLst>
                <a:path extrusionOk="0" h="44918" w="46838">
                  <a:moveTo>
                    <a:pt x="24203" y="19720"/>
                  </a:moveTo>
                  <a:lnTo>
                    <a:pt x="24404" y="19730"/>
                  </a:lnTo>
                  <a:lnTo>
                    <a:pt x="24605" y="19740"/>
                  </a:lnTo>
                  <a:lnTo>
                    <a:pt x="24796" y="19760"/>
                  </a:lnTo>
                  <a:lnTo>
                    <a:pt x="24987" y="19800"/>
                  </a:lnTo>
                  <a:lnTo>
                    <a:pt x="25168" y="19840"/>
                  </a:lnTo>
                  <a:lnTo>
                    <a:pt x="25359" y="19881"/>
                  </a:lnTo>
                  <a:lnTo>
                    <a:pt x="25540" y="19941"/>
                  </a:lnTo>
                  <a:lnTo>
                    <a:pt x="25711" y="20001"/>
                  </a:lnTo>
                  <a:lnTo>
                    <a:pt x="25881" y="20072"/>
                  </a:lnTo>
                  <a:lnTo>
                    <a:pt x="26052" y="20152"/>
                  </a:lnTo>
                  <a:lnTo>
                    <a:pt x="26213" y="20242"/>
                  </a:lnTo>
                  <a:lnTo>
                    <a:pt x="26364" y="20333"/>
                  </a:lnTo>
                  <a:lnTo>
                    <a:pt x="26515" y="20433"/>
                  </a:lnTo>
                  <a:lnTo>
                    <a:pt x="26665" y="20544"/>
                  </a:lnTo>
                  <a:lnTo>
                    <a:pt x="26806" y="20654"/>
                  </a:lnTo>
                  <a:lnTo>
                    <a:pt x="26937" y="20765"/>
                  </a:lnTo>
                  <a:lnTo>
                    <a:pt x="27067" y="20896"/>
                  </a:lnTo>
                  <a:lnTo>
                    <a:pt x="27188" y="21026"/>
                  </a:lnTo>
                  <a:lnTo>
                    <a:pt x="27299" y="21157"/>
                  </a:lnTo>
                  <a:lnTo>
                    <a:pt x="27409" y="21298"/>
                  </a:lnTo>
                  <a:lnTo>
                    <a:pt x="27510" y="21448"/>
                  </a:lnTo>
                  <a:lnTo>
                    <a:pt x="27600" y="21589"/>
                  </a:lnTo>
                  <a:lnTo>
                    <a:pt x="27691" y="21750"/>
                  </a:lnTo>
                  <a:lnTo>
                    <a:pt x="27771" y="21911"/>
                  </a:lnTo>
                  <a:lnTo>
                    <a:pt x="27841" y="22072"/>
                  </a:lnTo>
                  <a:lnTo>
                    <a:pt x="27902" y="22232"/>
                  </a:lnTo>
                  <a:lnTo>
                    <a:pt x="27952" y="22403"/>
                  </a:lnTo>
                  <a:lnTo>
                    <a:pt x="27992" y="22574"/>
                  </a:lnTo>
                  <a:lnTo>
                    <a:pt x="28022" y="22755"/>
                  </a:lnTo>
                  <a:lnTo>
                    <a:pt x="28052" y="22936"/>
                  </a:lnTo>
                  <a:lnTo>
                    <a:pt x="28062" y="23117"/>
                  </a:lnTo>
                  <a:lnTo>
                    <a:pt x="28072" y="23298"/>
                  </a:lnTo>
                  <a:lnTo>
                    <a:pt x="28062" y="23479"/>
                  </a:lnTo>
                  <a:lnTo>
                    <a:pt x="28052" y="23660"/>
                  </a:lnTo>
                  <a:lnTo>
                    <a:pt x="28022" y="23841"/>
                  </a:lnTo>
                  <a:lnTo>
                    <a:pt x="27992" y="24022"/>
                  </a:lnTo>
                  <a:lnTo>
                    <a:pt x="27952" y="24192"/>
                  </a:lnTo>
                  <a:lnTo>
                    <a:pt x="27902" y="24363"/>
                  </a:lnTo>
                  <a:lnTo>
                    <a:pt x="27841" y="24524"/>
                  </a:lnTo>
                  <a:lnTo>
                    <a:pt x="27771" y="24685"/>
                  </a:lnTo>
                  <a:lnTo>
                    <a:pt x="27691" y="24846"/>
                  </a:lnTo>
                  <a:lnTo>
                    <a:pt x="27600" y="24996"/>
                  </a:lnTo>
                  <a:lnTo>
                    <a:pt x="27510" y="25147"/>
                  </a:lnTo>
                  <a:lnTo>
                    <a:pt x="27409" y="25298"/>
                  </a:lnTo>
                  <a:lnTo>
                    <a:pt x="27299" y="25439"/>
                  </a:lnTo>
                  <a:lnTo>
                    <a:pt x="27188" y="25569"/>
                  </a:lnTo>
                  <a:lnTo>
                    <a:pt x="27067" y="25700"/>
                  </a:lnTo>
                  <a:lnTo>
                    <a:pt x="26937" y="25821"/>
                  </a:lnTo>
                  <a:lnTo>
                    <a:pt x="26806" y="25941"/>
                  </a:lnTo>
                  <a:lnTo>
                    <a:pt x="26665" y="26052"/>
                  </a:lnTo>
                  <a:lnTo>
                    <a:pt x="26515" y="26162"/>
                  </a:lnTo>
                  <a:lnTo>
                    <a:pt x="26364" y="26263"/>
                  </a:lnTo>
                  <a:lnTo>
                    <a:pt x="26213" y="26353"/>
                  </a:lnTo>
                  <a:lnTo>
                    <a:pt x="26052" y="26444"/>
                  </a:lnTo>
                  <a:lnTo>
                    <a:pt x="25881" y="26514"/>
                  </a:lnTo>
                  <a:lnTo>
                    <a:pt x="25711" y="26595"/>
                  </a:lnTo>
                  <a:lnTo>
                    <a:pt x="25540" y="26655"/>
                  </a:lnTo>
                  <a:lnTo>
                    <a:pt x="25359" y="26715"/>
                  </a:lnTo>
                  <a:lnTo>
                    <a:pt x="25168" y="26755"/>
                  </a:lnTo>
                  <a:lnTo>
                    <a:pt x="24987" y="26796"/>
                  </a:lnTo>
                  <a:lnTo>
                    <a:pt x="24796" y="26826"/>
                  </a:lnTo>
                  <a:lnTo>
                    <a:pt x="24605" y="26856"/>
                  </a:lnTo>
                  <a:lnTo>
                    <a:pt x="24404" y="26866"/>
                  </a:lnTo>
                  <a:lnTo>
                    <a:pt x="24203" y="26876"/>
                  </a:lnTo>
                  <a:lnTo>
                    <a:pt x="24002" y="26866"/>
                  </a:lnTo>
                  <a:lnTo>
                    <a:pt x="23811" y="26856"/>
                  </a:lnTo>
                  <a:lnTo>
                    <a:pt x="23620" y="26826"/>
                  </a:lnTo>
                  <a:lnTo>
                    <a:pt x="23429" y="26796"/>
                  </a:lnTo>
                  <a:lnTo>
                    <a:pt x="23238" y="26755"/>
                  </a:lnTo>
                  <a:lnTo>
                    <a:pt x="23057" y="26715"/>
                  </a:lnTo>
                  <a:lnTo>
                    <a:pt x="22876" y="26655"/>
                  </a:lnTo>
                  <a:lnTo>
                    <a:pt x="22705" y="26595"/>
                  </a:lnTo>
                  <a:lnTo>
                    <a:pt x="22524" y="26514"/>
                  </a:lnTo>
                  <a:lnTo>
                    <a:pt x="22364" y="26444"/>
                  </a:lnTo>
                  <a:lnTo>
                    <a:pt x="22203" y="26353"/>
                  </a:lnTo>
                  <a:lnTo>
                    <a:pt x="22042" y="26263"/>
                  </a:lnTo>
                  <a:lnTo>
                    <a:pt x="21891" y="26162"/>
                  </a:lnTo>
                  <a:lnTo>
                    <a:pt x="21751" y="26052"/>
                  </a:lnTo>
                  <a:lnTo>
                    <a:pt x="21610" y="25941"/>
                  </a:lnTo>
                  <a:lnTo>
                    <a:pt x="21469" y="25821"/>
                  </a:lnTo>
                  <a:lnTo>
                    <a:pt x="21348" y="25700"/>
                  </a:lnTo>
                  <a:lnTo>
                    <a:pt x="21218" y="25569"/>
                  </a:lnTo>
                  <a:lnTo>
                    <a:pt x="21107" y="25439"/>
                  </a:lnTo>
                  <a:lnTo>
                    <a:pt x="20997" y="25298"/>
                  </a:lnTo>
                  <a:lnTo>
                    <a:pt x="20896" y="25147"/>
                  </a:lnTo>
                  <a:lnTo>
                    <a:pt x="20806" y="24996"/>
                  </a:lnTo>
                  <a:lnTo>
                    <a:pt x="20725" y="24846"/>
                  </a:lnTo>
                  <a:lnTo>
                    <a:pt x="20645" y="24685"/>
                  </a:lnTo>
                  <a:lnTo>
                    <a:pt x="20575" y="24524"/>
                  </a:lnTo>
                  <a:lnTo>
                    <a:pt x="20514" y="24363"/>
                  </a:lnTo>
                  <a:lnTo>
                    <a:pt x="20464" y="24192"/>
                  </a:lnTo>
                  <a:lnTo>
                    <a:pt x="20414" y="24022"/>
                  </a:lnTo>
                  <a:lnTo>
                    <a:pt x="20384" y="23841"/>
                  </a:lnTo>
                  <a:lnTo>
                    <a:pt x="20364" y="23660"/>
                  </a:lnTo>
                  <a:lnTo>
                    <a:pt x="20343" y="23479"/>
                  </a:lnTo>
                  <a:lnTo>
                    <a:pt x="20343" y="23298"/>
                  </a:lnTo>
                  <a:lnTo>
                    <a:pt x="20343" y="23117"/>
                  </a:lnTo>
                  <a:lnTo>
                    <a:pt x="20364" y="22936"/>
                  </a:lnTo>
                  <a:lnTo>
                    <a:pt x="20384" y="22755"/>
                  </a:lnTo>
                  <a:lnTo>
                    <a:pt x="20414" y="22574"/>
                  </a:lnTo>
                  <a:lnTo>
                    <a:pt x="20464" y="22403"/>
                  </a:lnTo>
                  <a:lnTo>
                    <a:pt x="20514" y="22232"/>
                  </a:lnTo>
                  <a:lnTo>
                    <a:pt x="20575" y="22072"/>
                  </a:lnTo>
                  <a:lnTo>
                    <a:pt x="20645" y="21911"/>
                  </a:lnTo>
                  <a:lnTo>
                    <a:pt x="20725" y="21750"/>
                  </a:lnTo>
                  <a:lnTo>
                    <a:pt x="20806" y="21589"/>
                  </a:lnTo>
                  <a:lnTo>
                    <a:pt x="20896" y="21448"/>
                  </a:lnTo>
                  <a:lnTo>
                    <a:pt x="20997" y="21298"/>
                  </a:lnTo>
                  <a:lnTo>
                    <a:pt x="21107" y="21157"/>
                  </a:lnTo>
                  <a:lnTo>
                    <a:pt x="21218" y="21026"/>
                  </a:lnTo>
                  <a:lnTo>
                    <a:pt x="21348" y="20896"/>
                  </a:lnTo>
                  <a:lnTo>
                    <a:pt x="21469" y="20765"/>
                  </a:lnTo>
                  <a:lnTo>
                    <a:pt x="21610" y="20654"/>
                  </a:lnTo>
                  <a:lnTo>
                    <a:pt x="21751" y="20544"/>
                  </a:lnTo>
                  <a:lnTo>
                    <a:pt x="21891" y="20433"/>
                  </a:lnTo>
                  <a:lnTo>
                    <a:pt x="22042" y="20333"/>
                  </a:lnTo>
                  <a:lnTo>
                    <a:pt x="22203" y="20242"/>
                  </a:lnTo>
                  <a:lnTo>
                    <a:pt x="22364" y="20152"/>
                  </a:lnTo>
                  <a:lnTo>
                    <a:pt x="22524" y="20072"/>
                  </a:lnTo>
                  <a:lnTo>
                    <a:pt x="22705" y="20001"/>
                  </a:lnTo>
                  <a:lnTo>
                    <a:pt x="22876" y="19941"/>
                  </a:lnTo>
                  <a:lnTo>
                    <a:pt x="23057" y="19881"/>
                  </a:lnTo>
                  <a:lnTo>
                    <a:pt x="23238" y="19840"/>
                  </a:lnTo>
                  <a:lnTo>
                    <a:pt x="23429" y="19800"/>
                  </a:lnTo>
                  <a:lnTo>
                    <a:pt x="23620" y="19760"/>
                  </a:lnTo>
                  <a:lnTo>
                    <a:pt x="23811" y="19740"/>
                  </a:lnTo>
                  <a:lnTo>
                    <a:pt x="24002" y="19730"/>
                  </a:lnTo>
                  <a:lnTo>
                    <a:pt x="24203" y="19720"/>
                  </a:lnTo>
                  <a:close/>
                  <a:moveTo>
                    <a:pt x="36101" y="36254"/>
                  </a:moveTo>
                  <a:lnTo>
                    <a:pt x="36093" y="36364"/>
                  </a:lnTo>
                  <a:lnTo>
                    <a:pt x="36103" y="36273"/>
                  </a:lnTo>
                  <a:lnTo>
                    <a:pt x="36101" y="36254"/>
                  </a:lnTo>
                  <a:close/>
                  <a:moveTo>
                    <a:pt x="26816" y="0"/>
                  </a:moveTo>
                  <a:lnTo>
                    <a:pt x="26776" y="80"/>
                  </a:lnTo>
                  <a:lnTo>
                    <a:pt x="26736" y="171"/>
                  </a:lnTo>
                  <a:lnTo>
                    <a:pt x="26696" y="291"/>
                  </a:lnTo>
                  <a:lnTo>
                    <a:pt x="26655" y="432"/>
                  </a:lnTo>
                  <a:lnTo>
                    <a:pt x="26575" y="774"/>
                  </a:lnTo>
                  <a:lnTo>
                    <a:pt x="26495" y="1176"/>
                  </a:lnTo>
                  <a:lnTo>
                    <a:pt x="26324" y="2101"/>
                  </a:lnTo>
                  <a:lnTo>
                    <a:pt x="26233" y="2603"/>
                  </a:lnTo>
                  <a:lnTo>
                    <a:pt x="26123" y="3106"/>
                  </a:lnTo>
                  <a:lnTo>
                    <a:pt x="26012" y="3598"/>
                  </a:lnTo>
                  <a:lnTo>
                    <a:pt x="25891" y="4050"/>
                  </a:lnTo>
                  <a:lnTo>
                    <a:pt x="25831" y="4272"/>
                  </a:lnTo>
                  <a:lnTo>
                    <a:pt x="25761" y="4473"/>
                  </a:lnTo>
                  <a:lnTo>
                    <a:pt x="25690" y="4664"/>
                  </a:lnTo>
                  <a:lnTo>
                    <a:pt x="25620" y="4834"/>
                  </a:lnTo>
                  <a:lnTo>
                    <a:pt x="25540" y="4995"/>
                  </a:lnTo>
                  <a:lnTo>
                    <a:pt x="25459" y="5126"/>
                  </a:lnTo>
                  <a:lnTo>
                    <a:pt x="25369" y="5236"/>
                  </a:lnTo>
                  <a:lnTo>
                    <a:pt x="25278" y="5327"/>
                  </a:lnTo>
                  <a:lnTo>
                    <a:pt x="25238" y="5367"/>
                  </a:lnTo>
                  <a:lnTo>
                    <a:pt x="25188" y="5397"/>
                  </a:lnTo>
                  <a:lnTo>
                    <a:pt x="25138" y="5417"/>
                  </a:lnTo>
                  <a:lnTo>
                    <a:pt x="25087" y="5427"/>
                  </a:lnTo>
                  <a:lnTo>
                    <a:pt x="25037" y="5438"/>
                  </a:lnTo>
                  <a:lnTo>
                    <a:pt x="24987" y="5438"/>
                  </a:lnTo>
                  <a:lnTo>
                    <a:pt x="24927" y="5427"/>
                  </a:lnTo>
                  <a:lnTo>
                    <a:pt x="24876" y="5417"/>
                  </a:lnTo>
                  <a:lnTo>
                    <a:pt x="24796" y="5377"/>
                  </a:lnTo>
                  <a:lnTo>
                    <a:pt x="24736" y="5337"/>
                  </a:lnTo>
                  <a:lnTo>
                    <a:pt x="24675" y="5277"/>
                  </a:lnTo>
                  <a:lnTo>
                    <a:pt x="24625" y="5216"/>
                  </a:lnTo>
                  <a:lnTo>
                    <a:pt x="24595" y="5146"/>
                  </a:lnTo>
                  <a:lnTo>
                    <a:pt x="24565" y="5066"/>
                  </a:lnTo>
                  <a:lnTo>
                    <a:pt x="24545" y="4985"/>
                  </a:lnTo>
                  <a:lnTo>
                    <a:pt x="24525" y="4895"/>
                  </a:lnTo>
                  <a:lnTo>
                    <a:pt x="24525" y="4794"/>
                  </a:lnTo>
                  <a:lnTo>
                    <a:pt x="24525" y="4694"/>
                  </a:lnTo>
                  <a:lnTo>
                    <a:pt x="24545" y="4473"/>
                  </a:lnTo>
                  <a:lnTo>
                    <a:pt x="24585" y="4252"/>
                  </a:lnTo>
                  <a:lnTo>
                    <a:pt x="24635" y="4010"/>
                  </a:lnTo>
                  <a:lnTo>
                    <a:pt x="24705" y="3779"/>
                  </a:lnTo>
                  <a:lnTo>
                    <a:pt x="24776" y="3538"/>
                  </a:lnTo>
                  <a:lnTo>
                    <a:pt x="24937" y="3096"/>
                  </a:lnTo>
                  <a:lnTo>
                    <a:pt x="25067" y="2734"/>
                  </a:lnTo>
                  <a:lnTo>
                    <a:pt x="25118" y="2583"/>
                  </a:lnTo>
                  <a:lnTo>
                    <a:pt x="25148" y="2473"/>
                  </a:lnTo>
                  <a:lnTo>
                    <a:pt x="25178" y="2292"/>
                  </a:lnTo>
                  <a:lnTo>
                    <a:pt x="25198" y="2121"/>
                  </a:lnTo>
                  <a:lnTo>
                    <a:pt x="25208" y="1950"/>
                  </a:lnTo>
                  <a:lnTo>
                    <a:pt x="25208" y="1789"/>
                  </a:lnTo>
                  <a:lnTo>
                    <a:pt x="25198" y="1638"/>
                  </a:lnTo>
                  <a:lnTo>
                    <a:pt x="25178" y="1477"/>
                  </a:lnTo>
                  <a:lnTo>
                    <a:pt x="25148" y="1327"/>
                  </a:lnTo>
                  <a:lnTo>
                    <a:pt x="25118" y="1186"/>
                  </a:lnTo>
                  <a:lnTo>
                    <a:pt x="25027" y="895"/>
                  </a:lnTo>
                  <a:lnTo>
                    <a:pt x="24937" y="603"/>
                  </a:lnTo>
                  <a:lnTo>
                    <a:pt x="24836" y="322"/>
                  </a:lnTo>
                  <a:lnTo>
                    <a:pt x="24746" y="20"/>
                  </a:lnTo>
                  <a:lnTo>
                    <a:pt x="24756" y="191"/>
                  </a:lnTo>
                  <a:lnTo>
                    <a:pt x="24746" y="372"/>
                  </a:lnTo>
                  <a:lnTo>
                    <a:pt x="24736" y="543"/>
                  </a:lnTo>
                  <a:lnTo>
                    <a:pt x="24716" y="724"/>
                  </a:lnTo>
                  <a:lnTo>
                    <a:pt x="24695" y="905"/>
                  </a:lnTo>
                  <a:lnTo>
                    <a:pt x="24655" y="1085"/>
                  </a:lnTo>
                  <a:lnTo>
                    <a:pt x="24575" y="1447"/>
                  </a:lnTo>
                  <a:lnTo>
                    <a:pt x="24464" y="1809"/>
                  </a:lnTo>
                  <a:lnTo>
                    <a:pt x="24354" y="2161"/>
                  </a:lnTo>
                  <a:lnTo>
                    <a:pt x="24223" y="2493"/>
                  </a:lnTo>
                  <a:lnTo>
                    <a:pt x="24102" y="2814"/>
                  </a:lnTo>
                  <a:lnTo>
                    <a:pt x="24012" y="3066"/>
                  </a:lnTo>
                  <a:lnTo>
                    <a:pt x="23932" y="3307"/>
                  </a:lnTo>
                  <a:lnTo>
                    <a:pt x="23881" y="3548"/>
                  </a:lnTo>
                  <a:lnTo>
                    <a:pt x="23841" y="3789"/>
                  </a:lnTo>
                  <a:lnTo>
                    <a:pt x="23811" y="4020"/>
                  </a:lnTo>
                  <a:lnTo>
                    <a:pt x="23801" y="4252"/>
                  </a:lnTo>
                  <a:lnTo>
                    <a:pt x="23801" y="4493"/>
                  </a:lnTo>
                  <a:lnTo>
                    <a:pt x="23811" y="4724"/>
                  </a:lnTo>
                  <a:lnTo>
                    <a:pt x="23841" y="4965"/>
                  </a:lnTo>
                  <a:lnTo>
                    <a:pt x="23871" y="5196"/>
                  </a:lnTo>
                  <a:lnTo>
                    <a:pt x="23952" y="5689"/>
                  </a:lnTo>
                  <a:lnTo>
                    <a:pt x="24062" y="6211"/>
                  </a:lnTo>
                  <a:lnTo>
                    <a:pt x="24183" y="6764"/>
                  </a:lnTo>
                  <a:lnTo>
                    <a:pt x="24233" y="7026"/>
                  </a:lnTo>
                  <a:lnTo>
                    <a:pt x="24273" y="7287"/>
                  </a:lnTo>
                  <a:lnTo>
                    <a:pt x="24344" y="7810"/>
                  </a:lnTo>
                  <a:lnTo>
                    <a:pt x="24394" y="8332"/>
                  </a:lnTo>
                  <a:lnTo>
                    <a:pt x="24434" y="8865"/>
                  </a:lnTo>
                  <a:lnTo>
                    <a:pt x="24474" y="9257"/>
                  </a:lnTo>
                  <a:lnTo>
                    <a:pt x="24504" y="9659"/>
                  </a:lnTo>
                  <a:lnTo>
                    <a:pt x="24514" y="9860"/>
                  </a:lnTo>
                  <a:lnTo>
                    <a:pt x="24504" y="10061"/>
                  </a:lnTo>
                  <a:lnTo>
                    <a:pt x="24484" y="10252"/>
                  </a:lnTo>
                  <a:lnTo>
                    <a:pt x="24444" y="10453"/>
                  </a:lnTo>
                  <a:lnTo>
                    <a:pt x="24384" y="10644"/>
                  </a:lnTo>
                  <a:lnTo>
                    <a:pt x="24324" y="10825"/>
                  </a:lnTo>
                  <a:lnTo>
                    <a:pt x="24283" y="10915"/>
                  </a:lnTo>
                  <a:lnTo>
                    <a:pt x="24243" y="10996"/>
                  </a:lnTo>
                  <a:lnTo>
                    <a:pt x="24203" y="11056"/>
                  </a:lnTo>
                  <a:lnTo>
                    <a:pt x="24153" y="11116"/>
                  </a:lnTo>
                  <a:lnTo>
                    <a:pt x="24102" y="11166"/>
                  </a:lnTo>
                  <a:lnTo>
                    <a:pt x="24042" y="11197"/>
                  </a:lnTo>
                  <a:lnTo>
                    <a:pt x="23972" y="11207"/>
                  </a:lnTo>
                  <a:lnTo>
                    <a:pt x="23901" y="11207"/>
                  </a:lnTo>
                  <a:lnTo>
                    <a:pt x="23821" y="11177"/>
                  </a:lnTo>
                  <a:lnTo>
                    <a:pt x="23731" y="11136"/>
                  </a:lnTo>
                  <a:lnTo>
                    <a:pt x="23630" y="11066"/>
                  </a:lnTo>
                  <a:lnTo>
                    <a:pt x="23519" y="10976"/>
                  </a:lnTo>
                  <a:lnTo>
                    <a:pt x="23339" y="10795"/>
                  </a:lnTo>
                  <a:lnTo>
                    <a:pt x="23168" y="10604"/>
                  </a:lnTo>
                  <a:lnTo>
                    <a:pt x="23007" y="10403"/>
                  </a:lnTo>
                  <a:lnTo>
                    <a:pt x="22846" y="10202"/>
                  </a:lnTo>
                  <a:lnTo>
                    <a:pt x="22595" y="9890"/>
                  </a:lnTo>
                  <a:lnTo>
                    <a:pt x="22333" y="9589"/>
                  </a:lnTo>
                  <a:lnTo>
                    <a:pt x="22042" y="9287"/>
                  </a:lnTo>
                  <a:lnTo>
                    <a:pt x="21720" y="8985"/>
                  </a:lnTo>
                  <a:lnTo>
                    <a:pt x="21399" y="8674"/>
                  </a:lnTo>
                  <a:lnTo>
                    <a:pt x="21238" y="8513"/>
                  </a:lnTo>
                  <a:lnTo>
                    <a:pt x="21087" y="8352"/>
                  </a:lnTo>
                  <a:lnTo>
                    <a:pt x="20936" y="8181"/>
                  </a:lnTo>
                  <a:lnTo>
                    <a:pt x="20806" y="8011"/>
                  </a:lnTo>
                  <a:lnTo>
                    <a:pt x="20665" y="7840"/>
                  </a:lnTo>
                  <a:lnTo>
                    <a:pt x="20544" y="7659"/>
                  </a:lnTo>
                  <a:lnTo>
                    <a:pt x="20424" y="7478"/>
                  </a:lnTo>
                  <a:lnTo>
                    <a:pt x="20323" y="7307"/>
                  </a:lnTo>
                  <a:lnTo>
                    <a:pt x="20223" y="7146"/>
                  </a:lnTo>
                  <a:lnTo>
                    <a:pt x="20132" y="6975"/>
                  </a:lnTo>
                  <a:lnTo>
                    <a:pt x="20052" y="6804"/>
                  </a:lnTo>
                  <a:lnTo>
                    <a:pt x="19982" y="6644"/>
                  </a:lnTo>
                  <a:lnTo>
                    <a:pt x="19861" y="6312"/>
                  </a:lnTo>
                  <a:lnTo>
                    <a:pt x="19750" y="5970"/>
                  </a:lnTo>
                  <a:lnTo>
                    <a:pt x="19660" y="5618"/>
                  </a:lnTo>
                  <a:lnTo>
                    <a:pt x="19580" y="5257"/>
                  </a:lnTo>
                  <a:lnTo>
                    <a:pt x="19509" y="4865"/>
                  </a:lnTo>
                  <a:lnTo>
                    <a:pt x="19469" y="4704"/>
                  </a:lnTo>
                  <a:lnTo>
                    <a:pt x="19429" y="4543"/>
                  </a:lnTo>
                  <a:lnTo>
                    <a:pt x="19379" y="4382"/>
                  </a:lnTo>
                  <a:lnTo>
                    <a:pt x="19318" y="4231"/>
                  </a:lnTo>
                  <a:lnTo>
                    <a:pt x="19198" y="3920"/>
                  </a:lnTo>
                  <a:lnTo>
                    <a:pt x="19057" y="3618"/>
                  </a:lnTo>
                  <a:lnTo>
                    <a:pt x="18926" y="3317"/>
                  </a:lnTo>
                  <a:lnTo>
                    <a:pt x="18796" y="3015"/>
                  </a:lnTo>
                  <a:lnTo>
                    <a:pt x="18685" y="2704"/>
                  </a:lnTo>
                  <a:lnTo>
                    <a:pt x="18635" y="2553"/>
                  </a:lnTo>
                  <a:lnTo>
                    <a:pt x="18595" y="2392"/>
                  </a:lnTo>
                  <a:lnTo>
                    <a:pt x="18564" y="3176"/>
                  </a:lnTo>
                  <a:lnTo>
                    <a:pt x="18564" y="3588"/>
                  </a:lnTo>
                  <a:lnTo>
                    <a:pt x="18564" y="4000"/>
                  </a:lnTo>
                  <a:lnTo>
                    <a:pt x="18574" y="4412"/>
                  </a:lnTo>
                  <a:lnTo>
                    <a:pt x="18595" y="4814"/>
                  </a:lnTo>
                  <a:lnTo>
                    <a:pt x="18635" y="5216"/>
                  </a:lnTo>
                  <a:lnTo>
                    <a:pt x="18685" y="5598"/>
                  </a:lnTo>
                  <a:lnTo>
                    <a:pt x="18715" y="5699"/>
                  </a:lnTo>
                  <a:lnTo>
                    <a:pt x="18745" y="5819"/>
                  </a:lnTo>
                  <a:lnTo>
                    <a:pt x="18786" y="5930"/>
                  </a:lnTo>
                  <a:lnTo>
                    <a:pt x="18816" y="6051"/>
                  </a:lnTo>
                  <a:lnTo>
                    <a:pt x="18816" y="6101"/>
                  </a:lnTo>
                  <a:lnTo>
                    <a:pt x="18816" y="6151"/>
                  </a:lnTo>
                  <a:lnTo>
                    <a:pt x="18806" y="6201"/>
                  </a:lnTo>
                  <a:lnTo>
                    <a:pt x="18775" y="6242"/>
                  </a:lnTo>
                  <a:lnTo>
                    <a:pt x="18745" y="6282"/>
                  </a:lnTo>
                  <a:lnTo>
                    <a:pt x="18695" y="6322"/>
                  </a:lnTo>
                  <a:lnTo>
                    <a:pt x="18625" y="6342"/>
                  </a:lnTo>
                  <a:lnTo>
                    <a:pt x="18544" y="6372"/>
                  </a:lnTo>
                  <a:lnTo>
                    <a:pt x="18484" y="6372"/>
                  </a:lnTo>
                  <a:lnTo>
                    <a:pt x="18424" y="6362"/>
                  </a:lnTo>
                  <a:lnTo>
                    <a:pt x="18353" y="6352"/>
                  </a:lnTo>
                  <a:lnTo>
                    <a:pt x="18293" y="6322"/>
                  </a:lnTo>
                  <a:lnTo>
                    <a:pt x="18162" y="6252"/>
                  </a:lnTo>
                  <a:lnTo>
                    <a:pt x="18022" y="6161"/>
                  </a:lnTo>
                  <a:lnTo>
                    <a:pt x="17891" y="6061"/>
                  </a:lnTo>
                  <a:lnTo>
                    <a:pt x="17770" y="5970"/>
                  </a:lnTo>
                  <a:lnTo>
                    <a:pt x="17589" y="5809"/>
                  </a:lnTo>
                  <a:lnTo>
                    <a:pt x="17479" y="5709"/>
                  </a:lnTo>
                  <a:lnTo>
                    <a:pt x="17378" y="5618"/>
                  </a:lnTo>
                  <a:lnTo>
                    <a:pt x="17187" y="5407"/>
                  </a:lnTo>
                  <a:lnTo>
                    <a:pt x="17017" y="5196"/>
                  </a:lnTo>
                  <a:lnTo>
                    <a:pt x="16856" y="4965"/>
                  </a:lnTo>
                  <a:lnTo>
                    <a:pt x="16675" y="4714"/>
                  </a:lnTo>
                  <a:lnTo>
                    <a:pt x="16444" y="4372"/>
                  </a:lnTo>
                  <a:lnTo>
                    <a:pt x="16323" y="4191"/>
                  </a:lnTo>
                  <a:lnTo>
                    <a:pt x="16233" y="4020"/>
                  </a:lnTo>
                  <a:lnTo>
                    <a:pt x="16162" y="3880"/>
                  </a:lnTo>
                  <a:lnTo>
                    <a:pt x="16152" y="3819"/>
                  </a:lnTo>
                  <a:lnTo>
                    <a:pt x="16142" y="3769"/>
                  </a:lnTo>
                  <a:lnTo>
                    <a:pt x="16142" y="4010"/>
                  </a:lnTo>
                  <a:lnTo>
                    <a:pt x="16162" y="4252"/>
                  </a:lnTo>
                  <a:lnTo>
                    <a:pt x="16182" y="4493"/>
                  </a:lnTo>
                  <a:lnTo>
                    <a:pt x="16223" y="4724"/>
                  </a:lnTo>
                  <a:lnTo>
                    <a:pt x="16273" y="4955"/>
                  </a:lnTo>
                  <a:lnTo>
                    <a:pt x="16343" y="5176"/>
                  </a:lnTo>
                  <a:lnTo>
                    <a:pt x="16424" y="5397"/>
                  </a:lnTo>
                  <a:lnTo>
                    <a:pt x="16514" y="5618"/>
                  </a:lnTo>
                  <a:lnTo>
                    <a:pt x="16615" y="5829"/>
                  </a:lnTo>
                  <a:lnTo>
                    <a:pt x="16735" y="6031"/>
                  </a:lnTo>
                  <a:lnTo>
                    <a:pt x="16866" y="6232"/>
                  </a:lnTo>
                  <a:lnTo>
                    <a:pt x="17007" y="6433"/>
                  </a:lnTo>
                  <a:lnTo>
                    <a:pt x="17157" y="6634"/>
                  </a:lnTo>
                  <a:lnTo>
                    <a:pt x="17318" y="6825"/>
                  </a:lnTo>
                  <a:lnTo>
                    <a:pt x="17499" y="7005"/>
                  </a:lnTo>
                  <a:lnTo>
                    <a:pt x="17680" y="7196"/>
                  </a:lnTo>
                  <a:lnTo>
                    <a:pt x="17801" y="7297"/>
                  </a:lnTo>
                  <a:lnTo>
                    <a:pt x="17921" y="7397"/>
                  </a:lnTo>
                  <a:lnTo>
                    <a:pt x="18052" y="7488"/>
                  </a:lnTo>
                  <a:lnTo>
                    <a:pt x="18172" y="7578"/>
                  </a:lnTo>
                  <a:lnTo>
                    <a:pt x="18444" y="7739"/>
                  </a:lnTo>
                  <a:lnTo>
                    <a:pt x="18715" y="7890"/>
                  </a:lnTo>
                  <a:lnTo>
                    <a:pt x="19268" y="8181"/>
                  </a:lnTo>
                  <a:lnTo>
                    <a:pt x="19549" y="8322"/>
                  </a:lnTo>
                  <a:lnTo>
                    <a:pt x="19821" y="8483"/>
                  </a:lnTo>
                  <a:lnTo>
                    <a:pt x="19992" y="8604"/>
                  </a:lnTo>
                  <a:lnTo>
                    <a:pt x="20122" y="8694"/>
                  </a:lnTo>
                  <a:lnTo>
                    <a:pt x="20203" y="8784"/>
                  </a:lnTo>
                  <a:lnTo>
                    <a:pt x="20223" y="8825"/>
                  </a:lnTo>
                  <a:lnTo>
                    <a:pt x="20233" y="8865"/>
                  </a:lnTo>
                  <a:lnTo>
                    <a:pt x="20243" y="8895"/>
                  </a:lnTo>
                  <a:lnTo>
                    <a:pt x="20243" y="8925"/>
                  </a:lnTo>
                  <a:lnTo>
                    <a:pt x="20233" y="8955"/>
                  </a:lnTo>
                  <a:lnTo>
                    <a:pt x="20213" y="8985"/>
                  </a:lnTo>
                  <a:lnTo>
                    <a:pt x="20152" y="9026"/>
                  </a:lnTo>
                  <a:lnTo>
                    <a:pt x="20072" y="9076"/>
                  </a:lnTo>
                  <a:lnTo>
                    <a:pt x="19972" y="9106"/>
                  </a:lnTo>
                  <a:lnTo>
                    <a:pt x="19861" y="9136"/>
                  </a:lnTo>
                  <a:lnTo>
                    <a:pt x="19600" y="9186"/>
                  </a:lnTo>
                  <a:lnTo>
                    <a:pt x="19338" y="9237"/>
                  </a:lnTo>
                  <a:lnTo>
                    <a:pt x="19087" y="9277"/>
                  </a:lnTo>
                  <a:lnTo>
                    <a:pt x="18765" y="9347"/>
                  </a:lnTo>
                  <a:lnTo>
                    <a:pt x="18444" y="9408"/>
                  </a:lnTo>
                  <a:lnTo>
                    <a:pt x="18132" y="9448"/>
                  </a:lnTo>
                  <a:lnTo>
                    <a:pt x="17821" y="9468"/>
                  </a:lnTo>
                  <a:lnTo>
                    <a:pt x="17509" y="9468"/>
                  </a:lnTo>
                  <a:lnTo>
                    <a:pt x="17187" y="9448"/>
                  </a:lnTo>
                  <a:lnTo>
                    <a:pt x="16856" y="9408"/>
                  </a:lnTo>
                  <a:lnTo>
                    <a:pt x="16514" y="9347"/>
                  </a:lnTo>
                  <a:lnTo>
                    <a:pt x="15831" y="9207"/>
                  </a:lnTo>
                  <a:lnTo>
                    <a:pt x="15519" y="9156"/>
                  </a:lnTo>
                  <a:lnTo>
                    <a:pt x="15238" y="9116"/>
                  </a:lnTo>
                  <a:lnTo>
                    <a:pt x="14956" y="9076"/>
                  </a:lnTo>
                  <a:lnTo>
                    <a:pt x="14695" y="9056"/>
                  </a:lnTo>
                  <a:lnTo>
                    <a:pt x="14444" y="9046"/>
                  </a:lnTo>
                  <a:lnTo>
                    <a:pt x="14182" y="9046"/>
                  </a:lnTo>
                  <a:lnTo>
                    <a:pt x="13931" y="9056"/>
                  </a:lnTo>
                  <a:lnTo>
                    <a:pt x="13680" y="9066"/>
                  </a:lnTo>
                  <a:lnTo>
                    <a:pt x="13408" y="9096"/>
                  </a:lnTo>
                  <a:lnTo>
                    <a:pt x="13137" y="9146"/>
                  </a:lnTo>
                  <a:lnTo>
                    <a:pt x="12856" y="9197"/>
                  </a:lnTo>
                  <a:lnTo>
                    <a:pt x="12544" y="9257"/>
                  </a:lnTo>
                  <a:lnTo>
                    <a:pt x="12222" y="9337"/>
                  </a:lnTo>
                  <a:lnTo>
                    <a:pt x="11871" y="9428"/>
                  </a:lnTo>
                  <a:lnTo>
                    <a:pt x="12373" y="9428"/>
                  </a:lnTo>
                  <a:lnTo>
                    <a:pt x="12876" y="9438"/>
                  </a:lnTo>
                  <a:lnTo>
                    <a:pt x="13358" y="9478"/>
                  </a:lnTo>
                  <a:lnTo>
                    <a:pt x="13609" y="9508"/>
                  </a:lnTo>
                  <a:lnTo>
                    <a:pt x="13851" y="9538"/>
                  </a:lnTo>
                  <a:lnTo>
                    <a:pt x="14092" y="9578"/>
                  </a:lnTo>
                  <a:lnTo>
                    <a:pt x="14333" y="9619"/>
                  </a:lnTo>
                  <a:lnTo>
                    <a:pt x="14564" y="9679"/>
                  </a:lnTo>
                  <a:lnTo>
                    <a:pt x="14805" y="9739"/>
                  </a:lnTo>
                  <a:lnTo>
                    <a:pt x="15037" y="9810"/>
                  </a:lnTo>
                  <a:lnTo>
                    <a:pt x="15268" y="9880"/>
                  </a:lnTo>
                  <a:lnTo>
                    <a:pt x="15499" y="9970"/>
                  </a:lnTo>
                  <a:lnTo>
                    <a:pt x="15730" y="10061"/>
                  </a:lnTo>
                  <a:lnTo>
                    <a:pt x="15670" y="10182"/>
                  </a:lnTo>
                  <a:lnTo>
                    <a:pt x="15599" y="10282"/>
                  </a:lnTo>
                  <a:lnTo>
                    <a:pt x="15509" y="10383"/>
                  </a:lnTo>
                  <a:lnTo>
                    <a:pt x="15408" y="10463"/>
                  </a:lnTo>
                  <a:lnTo>
                    <a:pt x="15308" y="10543"/>
                  </a:lnTo>
                  <a:lnTo>
                    <a:pt x="15187" y="10614"/>
                  </a:lnTo>
                  <a:lnTo>
                    <a:pt x="14936" y="10754"/>
                  </a:lnTo>
                  <a:lnTo>
                    <a:pt x="14685" y="10885"/>
                  </a:lnTo>
                  <a:lnTo>
                    <a:pt x="14434" y="11026"/>
                  </a:lnTo>
                  <a:lnTo>
                    <a:pt x="14313" y="11096"/>
                  </a:lnTo>
                  <a:lnTo>
                    <a:pt x="14192" y="11177"/>
                  </a:lnTo>
                  <a:lnTo>
                    <a:pt x="14092" y="11267"/>
                  </a:lnTo>
                  <a:lnTo>
                    <a:pt x="13991" y="11357"/>
                  </a:lnTo>
                  <a:lnTo>
                    <a:pt x="13991" y="11357"/>
                  </a:lnTo>
                  <a:lnTo>
                    <a:pt x="14233" y="11297"/>
                  </a:lnTo>
                  <a:lnTo>
                    <a:pt x="14494" y="11247"/>
                  </a:lnTo>
                  <a:lnTo>
                    <a:pt x="15006" y="11177"/>
                  </a:lnTo>
                  <a:lnTo>
                    <a:pt x="15258" y="11136"/>
                  </a:lnTo>
                  <a:lnTo>
                    <a:pt x="15499" y="11076"/>
                  </a:lnTo>
                  <a:lnTo>
                    <a:pt x="15620" y="11046"/>
                  </a:lnTo>
                  <a:lnTo>
                    <a:pt x="15740" y="11006"/>
                  </a:lnTo>
                  <a:lnTo>
                    <a:pt x="15851" y="10955"/>
                  </a:lnTo>
                  <a:lnTo>
                    <a:pt x="15961" y="10905"/>
                  </a:lnTo>
                  <a:lnTo>
                    <a:pt x="16092" y="10825"/>
                  </a:lnTo>
                  <a:lnTo>
                    <a:pt x="16213" y="10744"/>
                  </a:lnTo>
                  <a:lnTo>
                    <a:pt x="16403" y="10594"/>
                  </a:lnTo>
                  <a:lnTo>
                    <a:pt x="16715" y="10332"/>
                  </a:lnTo>
                  <a:lnTo>
                    <a:pt x="16785" y="10272"/>
                  </a:lnTo>
                  <a:lnTo>
                    <a:pt x="16866" y="10222"/>
                  </a:lnTo>
                  <a:lnTo>
                    <a:pt x="16956" y="10171"/>
                  </a:lnTo>
                  <a:lnTo>
                    <a:pt x="17057" y="10121"/>
                  </a:lnTo>
                  <a:lnTo>
                    <a:pt x="17167" y="10081"/>
                  </a:lnTo>
                  <a:lnTo>
                    <a:pt x="17298" y="10041"/>
                  </a:lnTo>
                  <a:lnTo>
                    <a:pt x="17449" y="10001"/>
                  </a:lnTo>
                  <a:lnTo>
                    <a:pt x="17610" y="9970"/>
                  </a:lnTo>
                  <a:lnTo>
                    <a:pt x="17760" y="9960"/>
                  </a:lnTo>
                  <a:lnTo>
                    <a:pt x="17921" y="9940"/>
                  </a:lnTo>
                  <a:lnTo>
                    <a:pt x="18253" y="9930"/>
                  </a:lnTo>
                  <a:lnTo>
                    <a:pt x="18605" y="9950"/>
                  </a:lnTo>
                  <a:lnTo>
                    <a:pt x="18977" y="9980"/>
                  </a:lnTo>
                  <a:lnTo>
                    <a:pt x="19368" y="10021"/>
                  </a:lnTo>
                  <a:lnTo>
                    <a:pt x="19771" y="10091"/>
                  </a:lnTo>
                  <a:lnTo>
                    <a:pt x="20183" y="10171"/>
                  </a:lnTo>
                  <a:lnTo>
                    <a:pt x="20595" y="10262"/>
                  </a:lnTo>
                  <a:lnTo>
                    <a:pt x="20856" y="10332"/>
                  </a:lnTo>
                  <a:lnTo>
                    <a:pt x="21117" y="10423"/>
                  </a:lnTo>
                  <a:lnTo>
                    <a:pt x="21359" y="10533"/>
                  </a:lnTo>
                  <a:lnTo>
                    <a:pt x="21600" y="10654"/>
                  </a:lnTo>
                  <a:lnTo>
                    <a:pt x="21831" y="10795"/>
                  </a:lnTo>
                  <a:lnTo>
                    <a:pt x="22042" y="10945"/>
                  </a:lnTo>
                  <a:lnTo>
                    <a:pt x="22243" y="11116"/>
                  </a:lnTo>
                  <a:lnTo>
                    <a:pt x="22434" y="11297"/>
                  </a:lnTo>
                  <a:lnTo>
                    <a:pt x="22545" y="11418"/>
                  </a:lnTo>
                  <a:lnTo>
                    <a:pt x="22695" y="11589"/>
                  </a:lnTo>
                  <a:lnTo>
                    <a:pt x="22826" y="11780"/>
                  </a:lnTo>
                  <a:lnTo>
                    <a:pt x="22937" y="11971"/>
                  </a:lnTo>
                  <a:lnTo>
                    <a:pt x="23017" y="12162"/>
                  </a:lnTo>
                  <a:lnTo>
                    <a:pt x="23087" y="12373"/>
                  </a:lnTo>
                  <a:lnTo>
                    <a:pt x="23138" y="12574"/>
                  </a:lnTo>
                  <a:lnTo>
                    <a:pt x="23168" y="12785"/>
                  </a:lnTo>
                  <a:lnTo>
                    <a:pt x="23178" y="12996"/>
                  </a:lnTo>
                  <a:lnTo>
                    <a:pt x="23158" y="13197"/>
                  </a:lnTo>
                  <a:lnTo>
                    <a:pt x="23127" y="13408"/>
                  </a:lnTo>
                  <a:lnTo>
                    <a:pt x="23077" y="13619"/>
                  </a:lnTo>
                  <a:lnTo>
                    <a:pt x="23007" y="13820"/>
                  </a:lnTo>
                  <a:lnTo>
                    <a:pt x="22916" y="14011"/>
                  </a:lnTo>
                  <a:lnTo>
                    <a:pt x="22796" y="14202"/>
                  </a:lnTo>
                  <a:lnTo>
                    <a:pt x="22665" y="14383"/>
                  </a:lnTo>
                  <a:lnTo>
                    <a:pt x="22514" y="14564"/>
                  </a:lnTo>
                  <a:lnTo>
                    <a:pt x="22364" y="14714"/>
                  </a:lnTo>
                  <a:lnTo>
                    <a:pt x="22213" y="14855"/>
                  </a:lnTo>
                  <a:lnTo>
                    <a:pt x="22052" y="14986"/>
                  </a:lnTo>
                  <a:lnTo>
                    <a:pt x="21891" y="15116"/>
                  </a:lnTo>
                  <a:lnTo>
                    <a:pt x="21730" y="15237"/>
                  </a:lnTo>
                  <a:lnTo>
                    <a:pt x="21560" y="15348"/>
                  </a:lnTo>
                  <a:lnTo>
                    <a:pt x="21389" y="15448"/>
                  </a:lnTo>
                  <a:lnTo>
                    <a:pt x="21218" y="15549"/>
                  </a:lnTo>
                  <a:lnTo>
                    <a:pt x="21037" y="15639"/>
                  </a:lnTo>
                  <a:lnTo>
                    <a:pt x="20856" y="15730"/>
                  </a:lnTo>
                  <a:lnTo>
                    <a:pt x="20665" y="15810"/>
                  </a:lnTo>
                  <a:lnTo>
                    <a:pt x="20474" y="15880"/>
                  </a:lnTo>
                  <a:lnTo>
                    <a:pt x="20273" y="15951"/>
                  </a:lnTo>
                  <a:lnTo>
                    <a:pt x="20062" y="16011"/>
                  </a:lnTo>
                  <a:lnTo>
                    <a:pt x="19640" y="16132"/>
                  </a:lnTo>
                  <a:lnTo>
                    <a:pt x="19278" y="16212"/>
                  </a:lnTo>
                  <a:lnTo>
                    <a:pt x="18906" y="16282"/>
                  </a:lnTo>
                  <a:lnTo>
                    <a:pt x="18534" y="16343"/>
                  </a:lnTo>
                  <a:lnTo>
                    <a:pt x="18172" y="16393"/>
                  </a:lnTo>
                  <a:lnTo>
                    <a:pt x="17801" y="16433"/>
                  </a:lnTo>
                  <a:lnTo>
                    <a:pt x="17429" y="16473"/>
                  </a:lnTo>
                  <a:lnTo>
                    <a:pt x="16675" y="16534"/>
                  </a:lnTo>
                  <a:lnTo>
                    <a:pt x="16414" y="16554"/>
                  </a:lnTo>
                  <a:lnTo>
                    <a:pt x="16152" y="16564"/>
                  </a:lnTo>
                  <a:lnTo>
                    <a:pt x="15891" y="16574"/>
                  </a:lnTo>
                  <a:lnTo>
                    <a:pt x="15630" y="16564"/>
                  </a:lnTo>
                  <a:lnTo>
                    <a:pt x="15368" y="16554"/>
                  </a:lnTo>
                  <a:lnTo>
                    <a:pt x="15107" y="16534"/>
                  </a:lnTo>
                  <a:lnTo>
                    <a:pt x="14846" y="16503"/>
                  </a:lnTo>
                  <a:lnTo>
                    <a:pt x="14584" y="16473"/>
                  </a:lnTo>
                  <a:lnTo>
                    <a:pt x="14323" y="16423"/>
                  </a:lnTo>
                  <a:lnTo>
                    <a:pt x="14072" y="16373"/>
                  </a:lnTo>
                  <a:lnTo>
                    <a:pt x="13820" y="16313"/>
                  </a:lnTo>
                  <a:lnTo>
                    <a:pt x="13569" y="16242"/>
                  </a:lnTo>
                  <a:lnTo>
                    <a:pt x="13328" y="16162"/>
                  </a:lnTo>
                  <a:lnTo>
                    <a:pt x="13087" y="16081"/>
                  </a:lnTo>
                  <a:lnTo>
                    <a:pt x="12846" y="15981"/>
                  </a:lnTo>
                  <a:lnTo>
                    <a:pt x="12614" y="15870"/>
                  </a:lnTo>
                  <a:lnTo>
                    <a:pt x="12373" y="15760"/>
                  </a:lnTo>
                  <a:lnTo>
                    <a:pt x="12152" y="15629"/>
                  </a:lnTo>
                  <a:lnTo>
                    <a:pt x="11931" y="15498"/>
                  </a:lnTo>
                  <a:lnTo>
                    <a:pt x="11730" y="15348"/>
                  </a:lnTo>
                  <a:lnTo>
                    <a:pt x="11539" y="15197"/>
                  </a:lnTo>
                  <a:lnTo>
                    <a:pt x="11348" y="15026"/>
                  </a:lnTo>
                  <a:lnTo>
                    <a:pt x="11167" y="14855"/>
                  </a:lnTo>
                  <a:lnTo>
                    <a:pt x="11006" y="14664"/>
                  </a:lnTo>
                  <a:lnTo>
                    <a:pt x="10845" y="14463"/>
                  </a:lnTo>
                  <a:lnTo>
                    <a:pt x="10695" y="14242"/>
                  </a:lnTo>
                  <a:lnTo>
                    <a:pt x="10554" y="14011"/>
                  </a:lnTo>
                  <a:lnTo>
                    <a:pt x="10423" y="13770"/>
                  </a:lnTo>
                  <a:lnTo>
                    <a:pt x="10303" y="13508"/>
                  </a:lnTo>
                  <a:lnTo>
                    <a:pt x="10192" y="13227"/>
                  </a:lnTo>
                  <a:lnTo>
                    <a:pt x="10092" y="12935"/>
                  </a:lnTo>
                  <a:lnTo>
                    <a:pt x="9991" y="12624"/>
                  </a:lnTo>
                  <a:lnTo>
                    <a:pt x="9800" y="11971"/>
                  </a:lnTo>
                  <a:lnTo>
                    <a:pt x="9619" y="11347"/>
                  </a:lnTo>
                  <a:lnTo>
                    <a:pt x="9539" y="11036"/>
                  </a:lnTo>
                  <a:lnTo>
                    <a:pt x="9468" y="10724"/>
                  </a:lnTo>
                  <a:lnTo>
                    <a:pt x="9408" y="10423"/>
                  </a:lnTo>
                  <a:lnTo>
                    <a:pt x="9368" y="10121"/>
                  </a:lnTo>
                  <a:lnTo>
                    <a:pt x="9348" y="9810"/>
                  </a:lnTo>
                  <a:lnTo>
                    <a:pt x="9338" y="9659"/>
                  </a:lnTo>
                  <a:lnTo>
                    <a:pt x="9348" y="9508"/>
                  </a:lnTo>
                  <a:lnTo>
                    <a:pt x="9348" y="9357"/>
                  </a:lnTo>
                  <a:lnTo>
                    <a:pt x="9368" y="9207"/>
                  </a:lnTo>
                  <a:lnTo>
                    <a:pt x="9388" y="9046"/>
                  </a:lnTo>
                  <a:lnTo>
                    <a:pt x="9418" y="8895"/>
                  </a:lnTo>
                  <a:lnTo>
                    <a:pt x="9458" y="8734"/>
                  </a:lnTo>
                  <a:lnTo>
                    <a:pt x="9509" y="8583"/>
                  </a:lnTo>
                  <a:lnTo>
                    <a:pt x="9559" y="8423"/>
                  </a:lnTo>
                  <a:lnTo>
                    <a:pt x="9619" y="8272"/>
                  </a:lnTo>
                  <a:lnTo>
                    <a:pt x="9700" y="8111"/>
                  </a:lnTo>
                  <a:lnTo>
                    <a:pt x="9780" y="7950"/>
                  </a:lnTo>
                  <a:lnTo>
                    <a:pt x="9870" y="7789"/>
                  </a:lnTo>
                  <a:lnTo>
                    <a:pt x="9971" y="7619"/>
                  </a:lnTo>
                  <a:lnTo>
                    <a:pt x="9770" y="7719"/>
                  </a:lnTo>
                  <a:lnTo>
                    <a:pt x="9589" y="7830"/>
                  </a:lnTo>
                  <a:lnTo>
                    <a:pt x="9418" y="7930"/>
                  </a:lnTo>
                  <a:lnTo>
                    <a:pt x="9277" y="8051"/>
                  </a:lnTo>
                  <a:lnTo>
                    <a:pt x="9147" y="8161"/>
                  </a:lnTo>
                  <a:lnTo>
                    <a:pt x="9026" y="8282"/>
                  </a:lnTo>
                  <a:lnTo>
                    <a:pt x="8926" y="8413"/>
                  </a:lnTo>
                  <a:lnTo>
                    <a:pt x="8845" y="8543"/>
                  </a:lnTo>
                  <a:lnTo>
                    <a:pt x="8775" y="8674"/>
                  </a:lnTo>
                  <a:lnTo>
                    <a:pt x="8715" y="8805"/>
                  </a:lnTo>
                  <a:lnTo>
                    <a:pt x="8664" y="8945"/>
                  </a:lnTo>
                  <a:lnTo>
                    <a:pt x="8624" y="9086"/>
                  </a:lnTo>
                  <a:lnTo>
                    <a:pt x="8604" y="9227"/>
                  </a:lnTo>
                  <a:lnTo>
                    <a:pt x="8584" y="9377"/>
                  </a:lnTo>
                  <a:lnTo>
                    <a:pt x="8574" y="9528"/>
                  </a:lnTo>
                  <a:lnTo>
                    <a:pt x="8574" y="9679"/>
                  </a:lnTo>
                  <a:lnTo>
                    <a:pt x="8584" y="9991"/>
                  </a:lnTo>
                  <a:lnTo>
                    <a:pt x="8614" y="10302"/>
                  </a:lnTo>
                  <a:lnTo>
                    <a:pt x="8654" y="10624"/>
                  </a:lnTo>
                  <a:lnTo>
                    <a:pt x="8705" y="10945"/>
                  </a:lnTo>
                  <a:lnTo>
                    <a:pt x="8755" y="11277"/>
                  </a:lnTo>
                  <a:lnTo>
                    <a:pt x="8785" y="11609"/>
                  </a:lnTo>
                  <a:lnTo>
                    <a:pt x="8805" y="11930"/>
                  </a:lnTo>
                  <a:lnTo>
                    <a:pt x="8805" y="12101"/>
                  </a:lnTo>
                  <a:lnTo>
                    <a:pt x="8805" y="12262"/>
                  </a:lnTo>
                  <a:lnTo>
                    <a:pt x="8795" y="12292"/>
                  </a:lnTo>
                  <a:lnTo>
                    <a:pt x="8785" y="12312"/>
                  </a:lnTo>
                  <a:lnTo>
                    <a:pt x="8765" y="12322"/>
                  </a:lnTo>
                  <a:lnTo>
                    <a:pt x="8735" y="12332"/>
                  </a:lnTo>
                  <a:lnTo>
                    <a:pt x="8654" y="12342"/>
                  </a:lnTo>
                  <a:lnTo>
                    <a:pt x="8564" y="12332"/>
                  </a:lnTo>
                  <a:lnTo>
                    <a:pt x="8443" y="12312"/>
                  </a:lnTo>
                  <a:lnTo>
                    <a:pt x="8323" y="12282"/>
                  </a:lnTo>
                  <a:lnTo>
                    <a:pt x="8041" y="12192"/>
                  </a:lnTo>
                  <a:lnTo>
                    <a:pt x="7760" y="12081"/>
                  </a:lnTo>
                  <a:lnTo>
                    <a:pt x="7509" y="11971"/>
                  </a:lnTo>
                  <a:lnTo>
                    <a:pt x="7318" y="11880"/>
                  </a:lnTo>
                  <a:lnTo>
                    <a:pt x="7227" y="11830"/>
                  </a:lnTo>
                  <a:lnTo>
                    <a:pt x="7066" y="11709"/>
                  </a:lnTo>
                  <a:lnTo>
                    <a:pt x="6916" y="11589"/>
                  </a:lnTo>
                  <a:lnTo>
                    <a:pt x="6785" y="11458"/>
                  </a:lnTo>
                  <a:lnTo>
                    <a:pt x="6654" y="11327"/>
                  </a:lnTo>
                  <a:lnTo>
                    <a:pt x="6534" y="11197"/>
                  </a:lnTo>
                  <a:lnTo>
                    <a:pt x="6433" y="11046"/>
                  </a:lnTo>
                  <a:lnTo>
                    <a:pt x="6333" y="10895"/>
                  </a:lnTo>
                  <a:lnTo>
                    <a:pt x="6242" y="10734"/>
                  </a:lnTo>
                  <a:lnTo>
                    <a:pt x="5931" y="10071"/>
                  </a:lnTo>
                  <a:lnTo>
                    <a:pt x="5760" y="9749"/>
                  </a:lnTo>
                  <a:lnTo>
                    <a:pt x="5669" y="9599"/>
                  </a:lnTo>
                  <a:lnTo>
                    <a:pt x="5569" y="9448"/>
                  </a:lnTo>
                  <a:lnTo>
                    <a:pt x="5458" y="9297"/>
                  </a:lnTo>
                  <a:lnTo>
                    <a:pt x="5338" y="9166"/>
                  </a:lnTo>
                  <a:lnTo>
                    <a:pt x="5217" y="9036"/>
                  </a:lnTo>
                  <a:lnTo>
                    <a:pt x="5076" y="8915"/>
                  </a:lnTo>
                  <a:lnTo>
                    <a:pt x="4915" y="8805"/>
                  </a:lnTo>
                  <a:lnTo>
                    <a:pt x="4745" y="8704"/>
                  </a:lnTo>
                  <a:lnTo>
                    <a:pt x="4564" y="8624"/>
                  </a:lnTo>
                  <a:lnTo>
                    <a:pt x="4363" y="8553"/>
                  </a:lnTo>
                  <a:lnTo>
                    <a:pt x="4383" y="8634"/>
                  </a:lnTo>
                  <a:lnTo>
                    <a:pt x="4413" y="8724"/>
                  </a:lnTo>
                  <a:lnTo>
                    <a:pt x="4463" y="8805"/>
                  </a:lnTo>
                  <a:lnTo>
                    <a:pt x="4513" y="8895"/>
                  </a:lnTo>
                  <a:lnTo>
                    <a:pt x="4624" y="9056"/>
                  </a:lnTo>
                  <a:lnTo>
                    <a:pt x="4755" y="9217"/>
                  </a:lnTo>
                  <a:lnTo>
                    <a:pt x="4895" y="9377"/>
                  </a:lnTo>
                  <a:lnTo>
                    <a:pt x="5016" y="9548"/>
                  </a:lnTo>
                  <a:lnTo>
                    <a:pt x="5076" y="9629"/>
                  </a:lnTo>
                  <a:lnTo>
                    <a:pt x="5126" y="9719"/>
                  </a:lnTo>
                  <a:lnTo>
                    <a:pt x="5177" y="9810"/>
                  </a:lnTo>
                  <a:lnTo>
                    <a:pt x="5207" y="9900"/>
                  </a:lnTo>
                  <a:lnTo>
                    <a:pt x="5348" y="10312"/>
                  </a:lnTo>
                  <a:lnTo>
                    <a:pt x="5478" y="10734"/>
                  </a:lnTo>
                  <a:lnTo>
                    <a:pt x="5559" y="10935"/>
                  </a:lnTo>
                  <a:lnTo>
                    <a:pt x="5639" y="11146"/>
                  </a:lnTo>
                  <a:lnTo>
                    <a:pt x="5740" y="11337"/>
                  </a:lnTo>
                  <a:lnTo>
                    <a:pt x="5840" y="11518"/>
                  </a:lnTo>
                  <a:lnTo>
                    <a:pt x="5921" y="11629"/>
                  </a:lnTo>
                  <a:lnTo>
                    <a:pt x="6031" y="11759"/>
                  </a:lnTo>
                  <a:lnTo>
                    <a:pt x="6152" y="11910"/>
                  </a:lnTo>
                  <a:lnTo>
                    <a:pt x="6262" y="12071"/>
                  </a:lnTo>
                  <a:lnTo>
                    <a:pt x="6302" y="12151"/>
                  </a:lnTo>
                  <a:lnTo>
                    <a:pt x="6333" y="12232"/>
                  </a:lnTo>
                  <a:lnTo>
                    <a:pt x="6353" y="12302"/>
                  </a:lnTo>
                  <a:lnTo>
                    <a:pt x="6353" y="12373"/>
                  </a:lnTo>
                  <a:lnTo>
                    <a:pt x="6343" y="12443"/>
                  </a:lnTo>
                  <a:lnTo>
                    <a:pt x="6302" y="12503"/>
                  </a:lnTo>
                  <a:lnTo>
                    <a:pt x="6232" y="12564"/>
                  </a:lnTo>
                  <a:lnTo>
                    <a:pt x="6142" y="12614"/>
                  </a:lnTo>
                  <a:lnTo>
                    <a:pt x="6031" y="12644"/>
                  </a:lnTo>
                  <a:lnTo>
                    <a:pt x="5880" y="12674"/>
                  </a:lnTo>
                  <a:lnTo>
                    <a:pt x="5679" y="12684"/>
                  </a:lnTo>
                  <a:lnTo>
                    <a:pt x="5448" y="12694"/>
                  </a:lnTo>
                  <a:lnTo>
                    <a:pt x="5197" y="12694"/>
                  </a:lnTo>
                  <a:lnTo>
                    <a:pt x="4915" y="12684"/>
                  </a:lnTo>
                  <a:lnTo>
                    <a:pt x="4634" y="12674"/>
                  </a:lnTo>
                  <a:lnTo>
                    <a:pt x="4343" y="12654"/>
                  </a:lnTo>
                  <a:lnTo>
                    <a:pt x="4051" y="12624"/>
                  </a:lnTo>
                  <a:lnTo>
                    <a:pt x="3770" y="12584"/>
                  </a:lnTo>
                  <a:lnTo>
                    <a:pt x="3508" y="12543"/>
                  </a:lnTo>
                  <a:lnTo>
                    <a:pt x="3267" y="12493"/>
                  </a:lnTo>
                  <a:lnTo>
                    <a:pt x="3056" y="12433"/>
                  </a:lnTo>
                  <a:lnTo>
                    <a:pt x="2885" y="12363"/>
                  </a:lnTo>
                  <a:lnTo>
                    <a:pt x="2815" y="12332"/>
                  </a:lnTo>
                  <a:lnTo>
                    <a:pt x="2765" y="12292"/>
                  </a:lnTo>
                  <a:lnTo>
                    <a:pt x="2714" y="12252"/>
                  </a:lnTo>
                  <a:lnTo>
                    <a:pt x="2684" y="12212"/>
                  </a:lnTo>
                  <a:lnTo>
                    <a:pt x="2765" y="12342"/>
                  </a:lnTo>
                  <a:lnTo>
                    <a:pt x="2845" y="12463"/>
                  </a:lnTo>
                  <a:lnTo>
                    <a:pt x="2935" y="12564"/>
                  </a:lnTo>
                  <a:lnTo>
                    <a:pt x="3026" y="12654"/>
                  </a:lnTo>
                  <a:lnTo>
                    <a:pt x="3116" y="12744"/>
                  </a:lnTo>
                  <a:lnTo>
                    <a:pt x="3207" y="12815"/>
                  </a:lnTo>
                  <a:lnTo>
                    <a:pt x="3307" y="12875"/>
                  </a:lnTo>
                  <a:lnTo>
                    <a:pt x="3408" y="12935"/>
                  </a:lnTo>
                  <a:lnTo>
                    <a:pt x="3508" y="12976"/>
                  </a:lnTo>
                  <a:lnTo>
                    <a:pt x="3619" y="13016"/>
                  </a:lnTo>
                  <a:lnTo>
                    <a:pt x="3729" y="13046"/>
                  </a:lnTo>
                  <a:lnTo>
                    <a:pt x="3840" y="13076"/>
                  </a:lnTo>
                  <a:lnTo>
                    <a:pt x="4071" y="13106"/>
                  </a:lnTo>
                  <a:lnTo>
                    <a:pt x="4302" y="13126"/>
                  </a:lnTo>
                  <a:lnTo>
                    <a:pt x="5046" y="13126"/>
                  </a:lnTo>
                  <a:lnTo>
                    <a:pt x="5307" y="13136"/>
                  </a:lnTo>
                  <a:lnTo>
                    <a:pt x="5559" y="13147"/>
                  </a:lnTo>
                  <a:lnTo>
                    <a:pt x="5820" y="13177"/>
                  </a:lnTo>
                  <a:lnTo>
                    <a:pt x="5951" y="13207"/>
                  </a:lnTo>
                  <a:lnTo>
                    <a:pt x="6081" y="13227"/>
                  </a:lnTo>
                  <a:lnTo>
                    <a:pt x="6212" y="13267"/>
                  </a:lnTo>
                  <a:lnTo>
                    <a:pt x="6343" y="13307"/>
                  </a:lnTo>
                  <a:lnTo>
                    <a:pt x="6514" y="13378"/>
                  </a:lnTo>
                  <a:lnTo>
                    <a:pt x="6674" y="13448"/>
                  </a:lnTo>
                  <a:lnTo>
                    <a:pt x="6805" y="13508"/>
                  </a:lnTo>
                  <a:lnTo>
                    <a:pt x="6905" y="13579"/>
                  </a:lnTo>
                  <a:lnTo>
                    <a:pt x="6996" y="13639"/>
                  </a:lnTo>
                  <a:lnTo>
                    <a:pt x="7056" y="13699"/>
                  </a:lnTo>
                  <a:lnTo>
                    <a:pt x="7107" y="13760"/>
                  </a:lnTo>
                  <a:lnTo>
                    <a:pt x="7137" y="13810"/>
                  </a:lnTo>
                  <a:lnTo>
                    <a:pt x="7147" y="13870"/>
                  </a:lnTo>
                  <a:lnTo>
                    <a:pt x="7137" y="13920"/>
                  </a:lnTo>
                  <a:lnTo>
                    <a:pt x="7117" y="13981"/>
                  </a:lnTo>
                  <a:lnTo>
                    <a:pt x="7086" y="14031"/>
                  </a:lnTo>
                  <a:lnTo>
                    <a:pt x="7036" y="14081"/>
                  </a:lnTo>
                  <a:lnTo>
                    <a:pt x="6976" y="14131"/>
                  </a:lnTo>
                  <a:lnTo>
                    <a:pt x="6905" y="14182"/>
                  </a:lnTo>
                  <a:lnTo>
                    <a:pt x="6835" y="14232"/>
                  </a:lnTo>
                  <a:lnTo>
                    <a:pt x="6644" y="14333"/>
                  </a:lnTo>
                  <a:lnTo>
                    <a:pt x="6443" y="14423"/>
                  </a:lnTo>
                  <a:lnTo>
                    <a:pt x="5991" y="14614"/>
                  </a:lnTo>
                  <a:lnTo>
                    <a:pt x="5549" y="14805"/>
                  </a:lnTo>
                  <a:lnTo>
                    <a:pt x="5348" y="14895"/>
                  </a:lnTo>
                  <a:lnTo>
                    <a:pt x="5187" y="14996"/>
                  </a:lnTo>
                  <a:lnTo>
                    <a:pt x="5237" y="14976"/>
                  </a:lnTo>
                  <a:lnTo>
                    <a:pt x="5328" y="14976"/>
                  </a:lnTo>
                  <a:lnTo>
                    <a:pt x="5569" y="14986"/>
                  </a:lnTo>
                  <a:lnTo>
                    <a:pt x="5830" y="15006"/>
                  </a:lnTo>
                  <a:lnTo>
                    <a:pt x="6011" y="15006"/>
                  </a:lnTo>
                  <a:lnTo>
                    <a:pt x="6252" y="14976"/>
                  </a:lnTo>
                  <a:lnTo>
                    <a:pt x="6493" y="14936"/>
                  </a:lnTo>
                  <a:lnTo>
                    <a:pt x="6976" y="14835"/>
                  </a:lnTo>
                  <a:lnTo>
                    <a:pt x="7418" y="14745"/>
                  </a:lnTo>
                  <a:lnTo>
                    <a:pt x="7639" y="14714"/>
                  </a:lnTo>
                  <a:lnTo>
                    <a:pt x="7850" y="14684"/>
                  </a:lnTo>
                  <a:lnTo>
                    <a:pt x="8071" y="14674"/>
                  </a:lnTo>
                  <a:lnTo>
                    <a:pt x="8292" y="14674"/>
                  </a:lnTo>
                  <a:lnTo>
                    <a:pt x="8514" y="14694"/>
                  </a:lnTo>
                  <a:lnTo>
                    <a:pt x="8745" y="14724"/>
                  </a:lnTo>
                  <a:lnTo>
                    <a:pt x="8855" y="14755"/>
                  </a:lnTo>
                  <a:lnTo>
                    <a:pt x="8976" y="14805"/>
                  </a:lnTo>
                  <a:lnTo>
                    <a:pt x="9117" y="14865"/>
                  </a:lnTo>
                  <a:lnTo>
                    <a:pt x="9267" y="14946"/>
                  </a:lnTo>
                  <a:lnTo>
                    <a:pt x="9609" y="15147"/>
                  </a:lnTo>
                  <a:lnTo>
                    <a:pt x="10001" y="15398"/>
                  </a:lnTo>
                  <a:lnTo>
                    <a:pt x="10413" y="15689"/>
                  </a:lnTo>
                  <a:lnTo>
                    <a:pt x="10855" y="16011"/>
                  </a:lnTo>
                  <a:lnTo>
                    <a:pt x="11298" y="16353"/>
                  </a:lnTo>
                  <a:lnTo>
                    <a:pt x="11750" y="16704"/>
                  </a:lnTo>
                  <a:lnTo>
                    <a:pt x="12182" y="17056"/>
                  </a:lnTo>
                  <a:lnTo>
                    <a:pt x="12604" y="17408"/>
                  </a:lnTo>
                  <a:lnTo>
                    <a:pt x="12996" y="17740"/>
                  </a:lnTo>
                  <a:lnTo>
                    <a:pt x="13348" y="18041"/>
                  </a:lnTo>
                  <a:lnTo>
                    <a:pt x="13650" y="18313"/>
                  </a:lnTo>
                  <a:lnTo>
                    <a:pt x="13891" y="18544"/>
                  </a:lnTo>
                  <a:lnTo>
                    <a:pt x="14062" y="18715"/>
                  </a:lnTo>
                  <a:lnTo>
                    <a:pt x="14162" y="18825"/>
                  </a:lnTo>
                  <a:lnTo>
                    <a:pt x="14212" y="18906"/>
                  </a:lnTo>
                  <a:lnTo>
                    <a:pt x="14253" y="18996"/>
                  </a:lnTo>
                  <a:lnTo>
                    <a:pt x="14273" y="19097"/>
                  </a:lnTo>
                  <a:lnTo>
                    <a:pt x="14293" y="19197"/>
                  </a:lnTo>
                  <a:lnTo>
                    <a:pt x="14303" y="19288"/>
                  </a:lnTo>
                  <a:lnTo>
                    <a:pt x="14303" y="19398"/>
                  </a:lnTo>
                  <a:lnTo>
                    <a:pt x="14293" y="19499"/>
                  </a:lnTo>
                  <a:lnTo>
                    <a:pt x="14273" y="19599"/>
                  </a:lnTo>
                  <a:lnTo>
                    <a:pt x="14233" y="19810"/>
                  </a:lnTo>
                  <a:lnTo>
                    <a:pt x="14162" y="20011"/>
                  </a:lnTo>
                  <a:lnTo>
                    <a:pt x="14032" y="20373"/>
                  </a:lnTo>
                  <a:lnTo>
                    <a:pt x="13971" y="20524"/>
                  </a:lnTo>
                  <a:lnTo>
                    <a:pt x="13911" y="20665"/>
                  </a:lnTo>
                  <a:lnTo>
                    <a:pt x="13830" y="20805"/>
                  </a:lnTo>
                  <a:lnTo>
                    <a:pt x="13750" y="20936"/>
                  </a:lnTo>
                  <a:lnTo>
                    <a:pt x="13670" y="21057"/>
                  </a:lnTo>
                  <a:lnTo>
                    <a:pt x="13579" y="21177"/>
                  </a:lnTo>
                  <a:lnTo>
                    <a:pt x="13479" y="21288"/>
                  </a:lnTo>
                  <a:lnTo>
                    <a:pt x="13378" y="21398"/>
                  </a:lnTo>
                  <a:lnTo>
                    <a:pt x="13268" y="21499"/>
                  </a:lnTo>
                  <a:lnTo>
                    <a:pt x="13147" y="21599"/>
                  </a:lnTo>
                  <a:lnTo>
                    <a:pt x="13026" y="21690"/>
                  </a:lnTo>
                  <a:lnTo>
                    <a:pt x="12906" y="21780"/>
                  </a:lnTo>
                  <a:lnTo>
                    <a:pt x="12644" y="21941"/>
                  </a:lnTo>
                  <a:lnTo>
                    <a:pt x="12363" y="22092"/>
                  </a:lnTo>
                  <a:lnTo>
                    <a:pt x="12082" y="22222"/>
                  </a:lnTo>
                  <a:lnTo>
                    <a:pt x="11780" y="22343"/>
                  </a:lnTo>
                  <a:lnTo>
                    <a:pt x="11469" y="22454"/>
                  </a:lnTo>
                  <a:lnTo>
                    <a:pt x="11147" y="22544"/>
                  </a:lnTo>
                  <a:lnTo>
                    <a:pt x="10825" y="22624"/>
                  </a:lnTo>
                  <a:lnTo>
                    <a:pt x="10504" y="22695"/>
                  </a:lnTo>
                  <a:lnTo>
                    <a:pt x="10172" y="22765"/>
                  </a:lnTo>
                  <a:lnTo>
                    <a:pt x="9850" y="22825"/>
                  </a:lnTo>
                  <a:lnTo>
                    <a:pt x="9669" y="22815"/>
                  </a:lnTo>
                  <a:lnTo>
                    <a:pt x="9489" y="22795"/>
                  </a:lnTo>
                  <a:lnTo>
                    <a:pt x="9308" y="22765"/>
                  </a:lnTo>
                  <a:lnTo>
                    <a:pt x="9137" y="22725"/>
                  </a:lnTo>
                  <a:lnTo>
                    <a:pt x="8956" y="22665"/>
                  </a:lnTo>
                  <a:lnTo>
                    <a:pt x="8785" y="22604"/>
                  </a:lnTo>
                  <a:lnTo>
                    <a:pt x="8614" y="22534"/>
                  </a:lnTo>
                  <a:lnTo>
                    <a:pt x="8443" y="22444"/>
                  </a:lnTo>
                  <a:lnTo>
                    <a:pt x="8272" y="22353"/>
                  </a:lnTo>
                  <a:lnTo>
                    <a:pt x="8102" y="22263"/>
                  </a:lnTo>
                  <a:lnTo>
                    <a:pt x="7941" y="22152"/>
                  </a:lnTo>
                  <a:lnTo>
                    <a:pt x="7770" y="22041"/>
                  </a:lnTo>
                  <a:lnTo>
                    <a:pt x="7448" y="21800"/>
                  </a:lnTo>
                  <a:lnTo>
                    <a:pt x="7127" y="21549"/>
                  </a:lnTo>
                  <a:lnTo>
                    <a:pt x="6815" y="21288"/>
                  </a:lnTo>
                  <a:lnTo>
                    <a:pt x="6503" y="21016"/>
                  </a:lnTo>
                  <a:lnTo>
                    <a:pt x="5910" y="20484"/>
                  </a:lnTo>
                  <a:lnTo>
                    <a:pt x="5619" y="20232"/>
                  </a:lnTo>
                  <a:lnTo>
                    <a:pt x="5338" y="19991"/>
                  </a:lnTo>
                  <a:lnTo>
                    <a:pt x="5056" y="19780"/>
                  </a:lnTo>
                  <a:lnTo>
                    <a:pt x="4785" y="19599"/>
                  </a:lnTo>
                  <a:lnTo>
                    <a:pt x="4222" y="19247"/>
                  </a:lnTo>
                  <a:lnTo>
                    <a:pt x="3971" y="19076"/>
                  </a:lnTo>
                  <a:lnTo>
                    <a:pt x="3739" y="18906"/>
                  </a:lnTo>
                  <a:lnTo>
                    <a:pt x="3518" y="18715"/>
                  </a:lnTo>
                  <a:lnTo>
                    <a:pt x="3297" y="18494"/>
                  </a:lnTo>
                  <a:lnTo>
                    <a:pt x="3076" y="18252"/>
                  </a:lnTo>
                  <a:lnTo>
                    <a:pt x="2855" y="17961"/>
                  </a:lnTo>
                  <a:lnTo>
                    <a:pt x="2513" y="17468"/>
                  </a:lnTo>
                  <a:lnTo>
                    <a:pt x="2162" y="16976"/>
                  </a:lnTo>
                  <a:lnTo>
                    <a:pt x="1991" y="16735"/>
                  </a:lnTo>
                  <a:lnTo>
                    <a:pt x="1810" y="16503"/>
                  </a:lnTo>
                  <a:lnTo>
                    <a:pt x="1619" y="16272"/>
                  </a:lnTo>
                  <a:lnTo>
                    <a:pt x="1418" y="16051"/>
                  </a:lnTo>
                  <a:lnTo>
                    <a:pt x="1448" y="16101"/>
                  </a:lnTo>
                  <a:lnTo>
                    <a:pt x="1468" y="16192"/>
                  </a:lnTo>
                  <a:lnTo>
                    <a:pt x="1508" y="16403"/>
                  </a:lnTo>
                  <a:lnTo>
                    <a:pt x="1538" y="16624"/>
                  </a:lnTo>
                  <a:lnTo>
                    <a:pt x="1558" y="16725"/>
                  </a:lnTo>
                  <a:lnTo>
                    <a:pt x="1589" y="16795"/>
                  </a:lnTo>
                  <a:lnTo>
                    <a:pt x="1689" y="16996"/>
                  </a:lnTo>
                  <a:lnTo>
                    <a:pt x="1810" y="17197"/>
                  </a:lnTo>
                  <a:lnTo>
                    <a:pt x="1930" y="17388"/>
                  </a:lnTo>
                  <a:lnTo>
                    <a:pt x="2051" y="17589"/>
                  </a:lnTo>
                  <a:lnTo>
                    <a:pt x="2111" y="17720"/>
                  </a:lnTo>
                  <a:lnTo>
                    <a:pt x="2192" y="17880"/>
                  </a:lnTo>
                  <a:lnTo>
                    <a:pt x="2262" y="18061"/>
                  </a:lnTo>
                  <a:lnTo>
                    <a:pt x="2292" y="18162"/>
                  </a:lnTo>
                  <a:lnTo>
                    <a:pt x="2312" y="18252"/>
                  </a:lnTo>
                  <a:lnTo>
                    <a:pt x="2322" y="18343"/>
                  </a:lnTo>
                  <a:lnTo>
                    <a:pt x="2322" y="18433"/>
                  </a:lnTo>
                  <a:lnTo>
                    <a:pt x="2302" y="18514"/>
                  </a:lnTo>
                  <a:lnTo>
                    <a:pt x="2272" y="18594"/>
                  </a:lnTo>
                  <a:lnTo>
                    <a:pt x="2232" y="18654"/>
                  </a:lnTo>
                  <a:lnTo>
                    <a:pt x="2162" y="18715"/>
                  </a:lnTo>
                  <a:lnTo>
                    <a:pt x="2081" y="18755"/>
                  </a:lnTo>
                  <a:lnTo>
                    <a:pt x="1971" y="18775"/>
                  </a:lnTo>
                  <a:lnTo>
                    <a:pt x="1860" y="18785"/>
                  </a:lnTo>
                  <a:lnTo>
                    <a:pt x="1739" y="18775"/>
                  </a:lnTo>
                  <a:lnTo>
                    <a:pt x="1619" y="18755"/>
                  </a:lnTo>
                  <a:lnTo>
                    <a:pt x="1488" y="18715"/>
                  </a:lnTo>
                  <a:lnTo>
                    <a:pt x="1357" y="18654"/>
                  </a:lnTo>
                  <a:lnTo>
                    <a:pt x="1227" y="18594"/>
                  </a:lnTo>
                  <a:lnTo>
                    <a:pt x="1086" y="18524"/>
                  </a:lnTo>
                  <a:lnTo>
                    <a:pt x="955" y="18443"/>
                  </a:lnTo>
                  <a:lnTo>
                    <a:pt x="704" y="18272"/>
                  </a:lnTo>
                  <a:lnTo>
                    <a:pt x="463" y="18102"/>
                  </a:lnTo>
                  <a:lnTo>
                    <a:pt x="262" y="17941"/>
                  </a:lnTo>
                  <a:lnTo>
                    <a:pt x="111" y="17800"/>
                  </a:lnTo>
                  <a:lnTo>
                    <a:pt x="282" y="18061"/>
                  </a:lnTo>
                  <a:lnTo>
                    <a:pt x="443" y="18293"/>
                  </a:lnTo>
                  <a:lnTo>
                    <a:pt x="604" y="18504"/>
                  </a:lnTo>
                  <a:lnTo>
                    <a:pt x="764" y="18685"/>
                  </a:lnTo>
                  <a:lnTo>
                    <a:pt x="925" y="18855"/>
                  </a:lnTo>
                  <a:lnTo>
                    <a:pt x="1096" y="18996"/>
                  </a:lnTo>
                  <a:lnTo>
                    <a:pt x="1267" y="19127"/>
                  </a:lnTo>
                  <a:lnTo>
                    <a:pt x="1448" y="19237"/>
                  </a:lnTo>
                  <a:lnTo>
                    <a:pt x="1629" y="19328"/>
                  </a:lnTo>
                  <a:lnTo>
                    <a:pt x="1830" y="19418"/>
                  </a:lnTo>
                  <a:lnTo>
                    <a:pt x="2041" y="19489"/>
                  </a:lnTo>
                  <a:lnTo>
                    <a:pt x="2262" y="19549"/>
                  </a:lnTo>
                  <a:lnTo>
                    <a:pt x="2503" y="19609"/>
                  </a:lnTo>
                  <a:lnTo>
                    <a:pt x="2765" y="19659"/>
                  </a:lnTo>
                  <a:lnTo>
                    <a:pt x="3348" y="19750"/>
                  </a:lnTo>
                  <a:lnTo>
                    <a:pt x="3428" y="19770"/>
                  </a:lnTo>
                  <a:lnTo>
                    <a:pt x="3508" y="19800"/>
                  </a:lnTo>
                  <a:lnTo>
                    <a:pt x="3709" y="19871"/>
                  </a:lnTo>
                  <a:lnTo>
                    <a:pt x="3930" y="19991"/>
                  </a:lnTo>
                  <a:lnTo>
                    <a:pt x="4172" y="20132"/>
                  </a:lnTo>
                  <a:lnTo>
                    <a:pt x="4443" y="20303"/>
                  </a:lnTo>
                  <a:lnTo>
                    <a:pt x="4714" y="20484"/>
                  </a:lnTo>
                  <a:lnTo>
                    <a:pt x="5006" y="20695"/>
                  </a:lnTo>
                  <a:lnTo>
                    <a:pt x="5287" y="20906"/>
                  </a:lnTo>
                  <a:lnTo>
                    <a:pt x="5569" y="21127"/>
                  </a:lnTo>
                  <a:lnTo>
                    <a:pt x="5840" y="21348"/>
                  </a:lnTo>
                  <a:lnTo>
                    <a:pt x="6091" y="21559"/>
                  </a:lnTo>
                  <a:lnTo>
                    <a:pt x="6323" y="21770"/>
                  </a:lnTo>
                  <a:lnTo>
                    <a:pt x="6534" y="21971"/>
                  </a:lnTo>
                  <a:lnTo>
                    <a:pt x="6704" y="22142"/>
                  </a:lnTo>
                  <a:lnTo>
                    <a:pt x="6845" y="22303"/>
                  </a:lnTo>
                  <a:lnTo>
                    <a:pt x="6936" y="22433"/>
                  </a:lnTo>
                  <a:lnTo>
                    <a:pt x="6986" y="22524"/>
                  </a:lnTo>
                  <a:lnTo>
                    <a:pt x="7016" y="22614"/>
                  </a:lnTo>
                  <a:lnTo>
                    <a:pt x="7016" y="22705"/>
                  </a:lnTo>
                  <a:lnTo>
                    <a:pt x="7006" y="22775"/>
                  </a:lnTo>
                  <a:lnTo>
                    <a:pt x="6966" y="22846"/>
                  </a:lnTo>
                  <a:lnTo>
                    <a:pt x="6905" y="22916"/>
                  </a:lnTo>
                  <a:lnTo>
                    <a:pt x="6835" y="22966"/>
                  </a:lnTo>
                  <a:lnTo>
                    <a:pt x="6745" y="23016"/>
                  </a:lnTo>
                  <a:lnTo>
                    <a:pt x="6644" y="23067"/>
                  </a:lnTo>
                  <a:lnTo>
                    <a:pt x="6534" y="23107"/>
                  </a:lnTo>
                  <a:lnTo>
                    <a:pt x="6403" y="23137"/>
                  </a:lnTo>
                  <a:lnTo>
                    <a:pt x="6262" y="23167"/>
                  </a:lnTo>
                  <a:lnTo>
                    <a:pt x="5961" y="23217"/>
                  </a:lnTo>
                  <a:lnTo>
                    <a:pt x="5629" y="23248"/>
                  </a:lnTo>
                  <a:lnTo>
                    <a:pt x="5277" y="23268"/>
                  </a:lnTo>
                  <a:lnTo>
                    <a:pt x="4936" y="23278"/>
                  </a:lnTo>
                  <a:lnTo>
                    <a:pt x="4594" y="23278"/>
                  </a:lnTo>
                  <a:lnTo>
                    <a:pt x="4262" y="23268"/>
                  </a:lnTo>
                  <a:lnTo>
                    <a:pt x="3709" y="23248"/>
                  </a:lnTo>
                  <a:lnTo>
                    <a:pt x="3348" y="23227"/>
                  </a:lnTo>
                  <a:lnTo>
                    <a:pt x="3126" y="23217"/>
                  </a:lnTo>
                  <a:lnTo>
                    <a:pt x="2915" y="23187"/>
                  </a:lnTo>
                  <a:lnTo>
                    <a:pt x="2714" y="23147"/>
                  </a:lnTo>
                  <a:lnTo>
                    <a:pt x="2503" y="23107"/>
                  </a:lnTo>
                  <a:lnTo>
                    <a:pt x="2101" y="22996"/>
                  </a:lnTo>
                  <a:lnTo>
                    <a:pt x="1709" y="22886"/>
                  </a:lnTo>
                  <a:lnTo>
                    <a:pt x="1317" y="22765"/>
                  </a:lnTo>
                  <a:lnTo>
                    <a:pt x="1116" y="22715"/>
                  </a:lnTo>
                  <a:lnTo>
                    <a:pt x="915" y="22665"/>
                  </a:lnTo>
                  <a:lnTo>
                    <a:pt x="714" y="22624"/>
                  </a:lnTo>
                  <a:lnTo>
                    <a:pt x="513" y="22594"/>
                  </a:lnTo>
                  <a:lnTo>
                    <a:pt x="312" y="22574"/>
                  </a:lnTo>
                  <a:lnTo>
                    <a:pt x="101" y="22564"/>
                  </a:lnTo>
                  <a:lnTo>
                    <a:pt x="101" y="22564"/>
                  </a:lnTo>
                  <a:lnTo>
                    <a:pt x="171" y="22645"/>
                  </a:lnTo>
                  <a:lnTo>
                    <a:pt x="262" y="22715"/>
                  </a:lnTo>
                  <a:lnTo>
                    <a:pt x="362" y="22775"/>
                  </a:lnTo>
                  <a:lnTo>
                    <a:pt x="483" y="22846"/>
                  </a:lnTo>
                  <a:lnTo>
                    <a:pt x="614" y="22906"/>
                  </a:lnTo>
                  <a:lnTo>
                    <a:pt x="764" y="22976"/>
                  </a:lnTo>
                  <a:lnTo>
                    <a:pt x="1086" y="23087"/>
                  </a:lnTo>
                  <a:lnTo>
                    <a:pt x="1438" y="23207"/>
                  </a:lnTo>
                  <a:lnTo>
                    <a:pt x="1820" y="23318"/>
                  </a:lnTo>
                  <a:lnTo>
                    <a:pt x="2604" y="23519"/>
                  </a:lnTo>
                  <a:lnTo>
                    <a:pt x="2986" y="23630"/>
                  </a:lnTo>
                  <a:lnTo>
                    <a:pt x="3348" y="23730"/>
                  </a:lnTo>
                  <a:lnTo>
                    <a:pt x="3679" y="23841"/>
                  </a:lnTo>
                  <a:lnTo>
                    <a:pt x="3971" y="23951"/>
                  </a:lnTo>
                  <a:lnTo>
                    <a:pt x="4091" y="24011"/>
                  </a:lnTo>
                  <a:lnTo>
                    <a:pt x="4202" y="24062"/>
                  </a:lnTo>
                  <a:lnTo>
                    <a:pt x="4302" y="24122"/>
                  </a:lnTo>
                  <a:lnTo>
                    <a:pt x="4383" y="24192"/>
                  </a:lnTo>
                  <a:lnTo>
                    <a:pt x="4443" y="24253"/>
                  </a:lnTo>
                  <a:lnTo>
                    <a:pt x="4483" y="24323"/>
                  </a:lnTo>
                  <a:lnTo>
                    <a:pt x="4493" y="24393"/>
                  </a:lnTo>
                  <a:lnTo>
                    <a:pt x="4493" y="24464"/>
                  </a:lnTo>
                  <a:lnTo>
                    <a:pt x="4473" y="24514"/>
                  </a:lnTo>
                  <a:lnTo>
                    <a:pt x="4433" y="24574"/>
                  </a:lnTo>
                  <a:lnTo>
                    <a:pt x="4373" y="24635"/>
                  </a:lnTo>
                  <a:lnTo>
                    <a:pt x="4292" y="24695"/>
                  </a:lnTo>
                  <a:lnTo>
                    <a:pt x="4202" y="24755"/>
                  </a:lnTo>
                  <a:lnTo>
                    <a:pt x="4091" y="24816"/>
                  </a:lnTo>
                  <a:lnTo>
                    <a:pt x="3830" y="24936"/>
                  </a:lnTo>
                  <a:lnTo>
                    <a:pt x="3528" y="25067"/>
                  </a:lnTo>
                  <a:lnTo>
                    <a:pt x="3197" y="25197"/>
                  </a:lnTo>
                  <a:lnTo>
                    <a:pt x="2835" y="25318"/>
                  </a:lnTo>
                  <a:lnTo>
                    <a:pt x="2453" y="25449"/>
                  </a:lnTo>
                  <a:lnTo>
                    <a:pt x="976" y="25931"/>
                  </a:lnTo>
                  <a:lnTo>
                    <a:pt x="664" y="26042"/>
                  </a:lnTo>
                  <a:lnTo>
                    <a:pt x="383" y="26142"/>
                  </a:lnTo>
                  <a:lnTo>
                    <a:pt x="161" y="26233"/>
                  </a:lnTo>
                  <a:lnTo>
                    <a:pt x="1" y="26313"/>
                  </a:lnTo>
                  <a:lnTo>
                    <a:pt x="644" y="26233"/>
                  </a:lnTo>
                  <a:lnTo>
                    <a:pt x="1307" y="26142"/>
                  </a:lnTo>
                  <a:lnTo>
                    <a:pt x="2001" y="26032"/>
                  </a:lnTo>
                  <a:lnTo>
                    <a:pt x="2694" y="25901"/>
                  </a:lnTo>
                  <a:lnTo>
                    <a:pt x="3036" y="25831"/>
                  </a:lnTo>
                  <a:lnTo>
                    <a:pt x="3378" y="25760"/>
                  </a:lnTo>
                  <a:lnTo>
                    <a:pt x="3719" y="25670"/>
                  </a:lnTo>
                  <a:lnTo>
                    <a:pt x="4051" y="25579"/>
                  </a:lnTo>
                  <a:lnTo>
                    <a:pt x="4373" y="25479"/>
                  </a:lnTo>
                  <a:lnTo>
                    <a:pt x="4684" y="25378"/>
                  </a:lnTo>
                  <a:lnTo>
                    <a:pt x="4986" y="25258"/>
                  </a:lnTo>
                  <a:lnTo>
                    <a:pt x="5277" y="25137"/>
                  </a:lnTo>
                  <a:lnTo>
                    <a:pt x="5448" y="25057"/>
                  </a:lnTo>
                  <a:lnTo>
                    <a:pt x="5609" y="24966"/>
                  </a:lnTo>
                  <a:lnTo>
                    <a:pt x="5941" y="24785"/>
                  </a:lnTo>
                  <a:lnTo>
                    <a:pt x="6604" y="24393"/>
                  </a:lnTo>
                  <a:lnTo>
                    <a:pt x="6936" y="24202"/>
                  </a:lnTo>
                  <a:lnTo>
                    <a:pt x="7107" y="24122"/>
                  </a:lnTo>
                  <a:lnTo>
                    <a:pt x="7287" y="24032"/>
                  </a:lnTo>
                  <a:lnTo>
                    <a:pt x="7458" y="23961"/>
                  </a:lnTo>
                  <a:lnTo>
                    <a:pt x="7639" y="23891"/>
                  </a:lnTo>
                  <a:lnTo>
                    <a:pt x="7820" y="23831"/>
                  </a:lnTo>
                  <a:lnTo>
                    <a:pt x="8011" y="23780"/>
                  </a:lnTo>
                  <a:lnTo>
                    <a:pt x="8172" y="23750"/>
                  </a:lnTo>
                  <a:lnTo>
                    <a:pt x="8323" y="23720"/>
                  </a:lnTo>
                  <a:lnTo>
                    <a:pt x="8473" y="23720"/>
                  </a:lnTo>
                  <a:lnTo>
                    <a:pt x="8614" y="23730"/>
                  </a:lnTo>
                  <a:lnTo>
                    <a:pt x="8684" y="23740"/>
                  </a:lnTo>
                  <a:lnTo>
                    <a:pt x="8755" y="23750"/>
                  </a:lnTo>
                  <a:lnTo>
                    <a:pt x="8815" y="23780"/>
                  </a:lnTo>
                  <a:lnTo>
                    <a:pt x="8875" y="23810"/>
                  </a:lnTo>
                  <a:lnTo>
                    <a:pt x="8936" y="23851"/>
                  </a:lnTo>
                  <a:lnTo>
                    <a:pt x="8996" y="23891"/>
                  </a:lnTo>
                  <a:lnTo>
                    <a:pt x="9056" y="23941"/>
                  </a:lnTo>
                  <a:lnTo>
                    <a:pt x="9107" y="24001"/>
                  </a:lnTo>
                  <a:lnTo>
                    <a:pt x="9187" y="24122"/>
                  </a:lnTo>
                  <a:lnTo>
                    <a:pt x="9237" y="24233"/>
                  </a:lnTo>
                  <a:lnTo>
                    <a:pt x="9277" y="24353"/>
                  </a:lnTo>
                  <a:lnTo>
                    <a:pt x="9288" y="24464"/>
                  </a:lnTo>
                  <a:lnTo>
                    <a:pt x="9277" y="24574"/>
                  </a:lnTo>
                  <a:lnTo>
                    <a:pt x="9257" y="24675"/>
                  </a:lnTo>
                  <a:lnTo>
                    <a:pt x="9227" y="24785"/>
                  </a:lnTo>
                  <a:lnTo>
                    <a:pt x="9177" y="24896"/>
                  </a:lnTo>
                  <a:lnTo>
                    <a:pt x="9117" y="24996"/>
                  </a:lnTo>
                  <a:lnTo>
                    <a:pt x="9056" y="25097"/>
                  </a:lnTo>
                  <a:lnTo>
                    <a:pt x="8926" y="25308"/>
                  </a:lnTo>
                  <a:lnTo>
                    <a:pt x="8795" y="25519"/>
                  </a:lnTo>
                  <a:lnTo>
                    <a:pt x="8745" y="25630"/>
                  </a:lnTo>
                  <a:lnTo>
                    <a:pt x="8695" y="25730"/>
                  </a:lnTo>
                  <a:lnTo>
                    <a:pt x="8634" y="25881"/>
                  </a:lnTo>
                  <a:lnTo>
                    <a:pt x="8584" y="26032"/>
                  </a:lnTo>
                  <a:lnTo>
                    <a:pt x="8483" y="26353"/>
                  </a:lnTo>
                  <a:lnTo>
                    <a:pt x="8403" y="26685"/>
                  </a:lnTo>
                  <a:lnTo>
                    <a:pt x="8333" y="27027"/>
                  </a:lnTo>
                  <a:lnTo>
                    <a:pt x="8282" y="27378"/>
                  </a:lnTo>
                  <a:lnTo>
                    <a:pt x="8242" y="27710"/>
                  </a:lnTo>
                  <a:lnTo>
                    <a:pt x="8212" y="28032"/>
                  </a:lnTo>
                  <a:lnTo>
                    <a:pt x="8192" y="28323"/>
                  </a:lnTo>
                  <a:lnTo>
                    <a:pt x="8483" y="27781"/>
                  </a:lnTo>
                  <a:lnTo>
                    <a:pt x="8614" y="27509"/>
                  </a:lnTo>
                  <a:lnTo>
                    <a:pt x="8674" y="27368"/>
                  </a:lnTo>
                  <a:lnTo>
                    <a:pt x="8735" y="27228"/>
                  </a:lnTo>
                  <a:lnTo>
                    <a:pt x="8845" y="26896"/>
                  </a:lnTo>
                  <a:lnTo>
                    <a:pt x="8896" y="26725"/>
                  </a:lnTo>
                  <a:lnTo>
                    <a:pt x="8966" y="26554"/>
                  </a:lnTo>
                  <a:lnTo>
                    <a:pt x="9036" y="26383"/>
                  </a:lnTo>
                  <a:lnTo>
                    <a:pt x="9127" y="26233"/>
                  </a:lnTo>
                  <a:lnTo>
                    <a:pt x="9177" y="26152"/>
                  </a:lnTo>
                  <a:lnTo>
                    <a:pt x="9237" y="26082"/>
                  </a:lnTo>
                  <a:lnTo>
                    <a:pt x="9298" y="26022"/>
                  </a:lnTo>
                  <a:lnTo>
                    <a:pt x="9368" y="25961"/>
                  </a:lnTo>
                  <a:lnTo>
                    <a:pt x="9448" y="26012"/>
                  </a:lnTo>
                  <a:lnTo>
                    <a:pt x="9509" y="26072"/>
                  </a:lnTo>
                  <a:lnTo>
                    <a:pt x="9569" y="26142"/>
                  </a:lnTo>
                  <a:lnTo>
                    <a:pt x="9609" y="26223"/>
                  </a:lnTo>
                  <a:lnTo>
                    <a:pt x="9639" y="26303"/>
                  </a:lnTo>
                  <a:lnTo>
                    <a:pt x="9669" y="26394"/>
                  </a:lnTo>
                  <a:lnTo>
                    <a:pt x="9680" y="26484"/>
                  </a:lnTo>
                  <a:lnTo>
                    <a:pt x="9690" y="26584"/>
                  </a:lnTo>
                  <a:lnTo>
                    <a:pt x="9690" y="26775"/>
                  </a:lnTo>
                  <a:lnTo>
                    <a:pt x="9680" y="26976"/>
                  </a:lnTo>
                  <a:lnTo>
                    <a:pt x="9629" y="27308"/>
                  </a:lnTo>
                  <a:lnTo>
                    <a:pt x="9589" y="27489"/>
                  </a:lnTo>
                  <a:lnTo>
                    <a:pt x="9549" y="27680"/>
                  </a:lnTo>
                  <a:lnTo>
                    <a:pt x="9509" y="27861"/>
                  </a:lnTo>
                  <a:lnTo>
                    <a:pt x="9478" y="28052"/>
                  </a:lnTo>
                  <a:lnTo>
                    <a:pt x="9478" y="28162"/>
                  </a:lnTo>
                  <a:lnTo>
                    <a:pt x="9489" y="28283"/>
                  </a:lnTo>
                  <a:lnTo>
                    <a:pt x="9529" y="28544"/>
                  </a:lnTo>
                  <a:lnTo>
                    <a:pt x="9549" y="28685"/>
                  </a:lnTo>
                  <a:lnTo>
                    <a:pt x="9549" y="28806"/>
                  </a:lnTo>
                  <a:lnTo>
                    <a:pt x="9539" y="28926"/>
                  </a:lnTo>
                  <a:lnTo>
                    <a:pt x="9519" y="28987"/>
                  </a:lnTo>
                  <a:lnTo>
                    <a:pt x="9499" y="29037"/>
                  </a:lnTo>
                  <a:lnTo>
                    <a:pt x="9599" y="28836"/>
                  </a:lnTo>
                  <a:lnTo>
                    <a:pt x="9720" y="28625"/>
                  </a:lnTo>
                  <a:lnTo>
                    <a:pt x="9840" y="28404"/>
                  </a:lnTo>
                  <a:lnTo>
                    <a:pt x="9951" y="28173"/>
                  </a:lnTo>
                  <a:lnTo>
                    <a:pt x="10061" y="27931"/>
                  </a:lnTo>
                  <a:lnTo>
                    <a:pt x="10162" y="27690"/>
                  </a:lnTo>
                  <a:lnTo>
                    <a:pt x="10192" y="27569"/>
                  </a:lnTo>
                  <a:lnTo>
                    <a:pt x="10222" y="27459"/>
                  </a:lnTo>
                  <a:lnTo>
                    <a:pt x="10252" y="27338"/>
                  </a:lnTo>
                  <a:lnTo>
                    <a:pt x="10262" y="27218"/>
                  </a:lnTo>
                  <a:lnTo>
                    <a:pt x="10273" y="27007"/>
                  </a:lnTo>
                  <a:lnTo>
                    <a:pt x="10262" y="26796"/>
                  </a:lnTo>
                  <a:lnTo>
                    <a:pt x="10242" y="26584"/>
                  </a:lnTo>
                  <a:lnTo>
                    <a:pt x="10222" y="26383"/>
                  </a:lnTo>
                  <a:lnTo>
                    <a:pt x="10172" y="26002"/>
                  </a:lnTo>
                  <a:lnTo>
                    <a:pt x="10162" y="25811"/>
                  </a:lnTo>
                  <a:lnTo>
                    <a:pt x="10142" y="25630"/>
                  </a:lnTo>
                  <a:lnTo>
                    <a:pt x="10152" y="25439"/>
                  </a:lnTo>
                  <a:lnTo>
                    <a:pt x="10162" y="25258"/>
                  </a:lnTo>
                  <a:lnTo>
                    <a:pt x="10202" y="25077"/>
                  </a:lnTo>
                  <a:lnTo>
                    <a:pt x="10262" y="24896"/>
                  </a:lnTo>
                  <a:lnTo>
                    <a:pt x="10293" y="24805"/>
                  </a:lnTo>
                  <a:lnTo>
                    <a:pt x="10343" y="24705"/>
                  </a:lnTo>
                  <a:lnTo>
                    <a:pt x="10393" y="24615"/>
                  </a:lnTo>
                  <a:lnTo>
                    <a:pt x="10463" y="24524"/>
                  </a:lnTo>
                  <a:lnTo>
                    <a:pt x="10534" y="24434"/>
                  </a:lnTo>
                  <a:lnTo>
                    <a:pt x="10604" y="24343"/>
                  </a:lnTo>
                  <a:lnTo>
                    <a:pt x="10695" y="24243"/>
                  </a:lnTo>
                  <a:lnTo>
                    <a:pt x="10795" y="24152"/>
                  </a:lnTo>
                  <a:lnTo>
                    <a:pt x="10866" y="24092"/>
                  </a:lnTo>
                  <a:lnTo>
                    <a:pt x="10936" y="24042"/>
                  </a:lnTo>
                  <a:lnTo>
                    <a:pt x="11077" y="23951"/>
                  </a:lnTo>
                  <a:lnTo>
                    <a:pt x="11237" y="23891"/>
                  </a:lnTo>
                  <a:lnTo>
                    <a:pt x="11408" y="23841"/>
                  </a:lnTo>
                  <a:lnTo>
                    <a:pt x="11589" y="23810"/>
                  </a:lnTo>
                  <a:lnTo>
                    <a:pt x="11770" y="23800"/>
                  </a:lnTo>
                  <a:lnTo>
                    <a:pt x="11951" y="23800"/>
                  </a:lnTo>
                  <a:lnTo>
                    <a:pt x="12142" y="23820"/>
                  </a:lnTo>
                  <a:lnTo>
                    <a:pt x="12333" y="23851"/>
                  </a:lnTo>
                  <a:lnTo>
                    <a:pt x="12514" y="23901"/>
                  </a:lnTo>
                  <a:lnTo>
                    <a:pt x="12695" y="23961"/>
                  </a:lnTo>
                  <a:lnTo>
                    <a:pt x="12866" y="24032"/>
                  </a:lnTo>
                  <a:lnTo>
                    <a:pt x="13036" y="24112"/>
                  </a:lnTo>
                  <a:lnTo>
                    <a:pt x="13187" y="24202"/>
                  </a:lnTo>
                  <a:lnTo>
                    <a:pt x="13338" y="24303"/>
                  </a:lnTo>
                  <a:lnTo>
                    <a:pt x="13459" y="24413"/>
                  </a:lnTo>
                  <a:lnTo>
                    <a:pt x="13569" y="24524"/>
                  </a:lnTo>
                  <a:lnTo>
                    <a:pt x="13670" y="24635"/>
                  </a:lnTo>
                  <a:lnTo>
                    <a:pt x="13760" y="24745"/>
                  </a:lnTo>
                  <a:lnTo>
                    <a:pt x="13841" y="24866"/>
                  </a:lnTo>
                  <a:lnTo>
                    <a:pt x="14001" y="25107"/>
                  </a:lnTo>
                  <a:lnTo>
                    <a:pt x="14142" y="25358"/>
                  </a:lnTo>
                  <a:lnTo>
                    <a:pt x="14313" y="25700"/>
                  </a:lnTo>
                  <a:lnTo>
                    <a:pt x="14393" y="25871"/>
                  </a:lnTo>
                  <a:lnTo>
                    <a:pt x="14464" y="26042"/>
                  </a:lnTo>
                  <a:lnTo>
                    <a:pt x="14534" y="26213"/>
                  </a:lnTo>
                  <a:lnTo>
                    <a:pt x="14594" y="26394"/>
                  </a:lnTo>
                  <a:lnTo>
                    <a:pt x="14645" y="26574"/>
                  </a:lnTo>
                  <a:lnTo>
                    <a:pt x="14675" y="26765"/>
                  </a:lnTo>
                  <a:lnTo>
                    <a:pt x="14685" y="26785"/>
                  </a:lnTo>
                  <a:lnTo>
                    <a:pt x="14715" y="27007"/>
                  </a:lnTo>
                  <a:lnTo>
                    <a:pt x="14735" y="27228"/>
                  </a:lnTo>
                  <a:lnTo>
                    <a:pt x="14745" y="27459"/>
                  </a:lnTo>
                  <a:lnTo>
                    <a:pt x="14745" y="27680"/>
                  </a:lnTo>
                  <a:lnTo>
                    <a:pt x="14735" y="27901"/>
                  </a:lnTo>
                  <a:lnTo>
                    <a:pt x="14715" y="28132"/>
                  </a:lnTo>
                  <a:lnTo>
                    <a:pt x="14695" y="28353"/>
                  </a:lnTo>
                  <a:lnTo>
                    <a:pt x="14655" y="28575"/>
                  </a:lnTo>
                  <a:lnTo>
                    <a:pt x="14604" y="28796"/>
                  </a:lnTo>
                  <a:lnTo>
                    <a:pt x="14554" y="29017"/>
                  </a:lnTo>
                  <a:lnTo>
                    <a:pt x="14494" y="29238"/>
                  </a:lnTo>
                  <a:lnTo>
                    <a:pt x="14413" y="29449"/>
                  </a:lnTo>
                  <a:lnTo>
                    <a:pt x="14333" y="29670"/>
                  </a:lnTo>
                  <a:lnTo>
                    <a:pt x="14253" y="29881"/>
                  </a:lnTo>
                  <a:lnTo>
                    <a:pt x="14152" y="30092"/>
                  </a:lnTo>
                  <a:lnTo>
                    <a:pt x="14052" y="30293"/>
                  </a:lnTo>
                  <a:lnTo>
                    <a:pt x="13861" y="30645"/>
                  </a:lnTo>
                  <a:lnTo>
                    <a:pt x="13660" y="30997"/>
                  </a:lnTo>
                  <a:lnTo>
                    <a:pt x="13449" y="31349"/>
                  </a:lnTo>
                  <a:lnTo>
                    <a:pt x="13227" y="31690"/>
                  </a:lnTo>
                  <a:lnTo>
                    <a:pt x="13097" y="31791"/>
                  </a:lnTo>
                  <a:lnTo>
                    <a:pt x="12966" y="31891"/>
                  </a:lnTo>
                  <a:lnTo>
                    <a:pt x="12825" y="31992"/>
                  </a:lnTo>
                  <a:lnTo>
                    <a:pt x="12685" y="32072"/>
                  </a:lnTo>
                  <a:lnTo>
                    <a:pt x="12544" y="32163"/>
                  </a:lnTo>
                  <a:lnTo>
                    <a:pt x="12393" y="32243"/>
                  </a:lnTo>
                  <a:lnTo>
                    <a:pt x="12092" y="32384"/>
                  </a:lnTo>
                  <a:lnTo>
                    <a:pt x="11780" y="32504"/>
                  </a:lnTo>
                  <a:lnTo>
                    <a:pt x="11459" y="32615"/>
                  </a:lnTo>
                  <a:lnTo>
                    <a:pt x="11127" y="32705"/>
                  </a:lnTo>
                  <a:lnTo>
                    <a:pt x="10785" y="32786"/>
                  </a:lnTo>
                  <a:lnTo>
                    <a:pt x="10443" y="32856"/>
                  </a:lnTo>
                  <a:lnTo>
                    <a:pt x="10102" y="32917"/>
                  </a:lnTo>
                  <a:lnTo>
                    <a:pt x="9750" y="32967"/>
                  </a:lnTo>
                  <a:lnTo>
                    <a:pt x="9408" y="33017"/>
                  </a:lnTo>
                  <a:lnTo>
                    <a:pt x="8715" y="33087"/>
                  </a:lnTo>
                  <a:lnTo>
                    <a:pt x="8041" y="33148"/>
                  </a:lnTo>
                  <a:lnTo>
                    <a:pt x="7328" y="33228"/>
                  </a:lnTo>
                  <a:lnTo>
                    <a:pt x="6644" y="33319"/>
                  </a:lnTo>
                  <a:lnTo>
                    <a:pt x="5971" y="33409"/>
                  </a:lnTo>
                  <a:lnTo>
                    <a:pt x="5307" y="33479"/>
                  </a:lnTo>
                  <a:lnTo>
                    <a:pt x="4986" y="33510"/>
                  </a:lnTo>
                  <a:lnTo>
                    <a:pt x="4654" y="33530"/>
                  </a:lnTo>
                  <a:lnTo>
                    <a:pt x="4322" y="33540"/>
                  </a:lnTo>
                  <a:lnTo>
                    <a:pt x="3991" y="33540"/>
                  </a:lnTo>
                  <a:lnTo>
                    <a:pt x="3649" y="33520"/>
                  </a:lnTo>
                  <a:lnTo>
                    <a:pt x="3307" y="33489"/>
                  </a:lnTo>
                  <a:lnTo>
                    <a:pt x="2956" y="33439"/>
                  </a:lnTo>
                  <a:lnTo>
                    <a:pt x="2604" y="33369"/>
                  </a:lnTo>
                  <a:lnTo>
                    <a:pt x="2714" y="33399"/>
                  </a:lnTo>
                  <a:lnTo>
                    <a:pt x="2815" y="33439"/>
                  </a:lnTo>
                  <a:lnTo>
                    <a:pt x="3036" y="33550"/>
                  </a:lnTo>
                  <a:lnTo>
                    <a:pt x="3257" y="33660"/>
                  </a:lnTo>
                  <a:lnTo>
                    <a:pt x="3368" y="33711"/>
                  </a:lnTo>
                  <a:lnTo>
                    <a:pt x="3468" y="33751"/>
                  </a:lnTo>
                  <a:lnTo>
                    <a:pt x="3709" y="33811"/>
                  </a:lnTo>
                  <a:lnTo>
                    <a:pt x="3961" y="33871"/>
                  </a:lnTo>
                  <a:lnTo>
                    <a:pt x="4202" y="33912"/>
                  </a:lnTo>
                  <a:lnTo>
                    <a:pt x="4453" y="33952"/>
                  </a:lnTo>
                  <a:lnTo>
                    <a:pt x="4584" y="33972"/>
                  </a:lnTo>
                  <a:lnTo>
                    <a:pt x="4714" y="33972"/>
                  </a:lnTo>
                  <a:lnTo>
                    <a:pt x="4966" y="33982"/>
                  </a:lnTo>
                  <a:lnTo>
                    <a:pt x="5227" y="33962"/>
                  </a:lnTo>
                  <a:lnTo>
                    <a:pt x="5478" y="33942"/>
                  </a:lnTo>
                  <a:lnTo>
                    <a:pt x="5740" y="33932"/>
                  </a:lnTo>
                  <a:lnTo>
                    <a:pt x="5991" y="33912"/>
                  </a:lnTo>
                  <a:lnTo>
                    <a:pt x="6252" y="33912"/>
                  </a:lnTo>
                  <a:lnTo>
                    <a:pt x="6514" y="33932"/>
                  </a:lnTo>
                  <a:lnTo>
                    <a:pt x="6654" y="33962"/>
                  </a:lnTo>
                  <a:lnTo>
                    <a:pt x="6715" y="33982"/>
                  </a:lnTo>
                  <a:lnTo>
                    <a:pt x="6755" y="34002"/>
                  </a:lnTo>
                  <a:lnTo>
                    <a:pt x="6795" y="34032"/>
                  </a:lnTo>
                  <a:lnTo>
                    <a:pt x="6825" y="34052"/>
                  </a:lnTo>
                  <a:lnTo>
                    <a:pt x="6845" y="34082"/>
                  </a:lnTo>
                  <a:lnTo>
                    <a:pt x="6865" y="34123"/>
                  </a:lnTo>
                  <a:lnTo>
                    <a:pt x="6865" y="34153"/>
                  </a:lnTo>
                  <a:lnTo>
                    <a:pt x="6865" y="34193"/>
                  </a:lnTo>
                  <a:lnTo>
                    <a:pt x="6855" y="34263"/>
                  </a:lnTo>
                  <a:lnTo>
                    <a:pt x="6815" y="34354"/>
                  </a:lnTo>
                  <a:lnTo>
                    <a:pt x="6755" y="34434"/>
                  </a:lnTo>
                  <a:lnTo>
                    <a:pt x="6684" y="34525"/>
                  </a:lnTo>
                  <a:lnTo>
                    <a:pt x="6604" y="34605"/>
                  </a:lnTo>
                  <a:lnTo>
                    <a:pt x="6433" y="34776"/>
                  </a:lnTo>
                  <a:lnTo>
                    <a:pt x="6252" y="34917"/>
                  </a:lnTo>
                  <a:lnTo>
                    <a:pt x="6111" y="35027"/>
                  </a:lnTo>
                  <a:lnTo>
                    <a:pt x="6011" y="35098"/>
                  </a:lnTo>
                  <a:lnTo>
                    <a:pt x="5900" y="35168"/>
                  </a:lnTo>
                  <a:lnTo>
                    <a:pt x="5669" y="35299"/>
                  </a:lnTo>
                  <a:lnTo>
                    <a:pt x="5428" y="35439"/>
                  </a:lnTo>
                  <a:lnTo>
                    <a:pt x="5187" y="35580"/>
                  </a:lnTo>
                  <a:lnTo>
                    <a:pt x="5066" y="35660"/>
                  </a:lnTo>
                  <a:lnTo>
                    <a:pt x="4966" y="35741"/>
                  </a:lnTo>
                  <a:lnTo>
                    <a:pt x="4865" y="35821"/>
                  </a:lnTo>
                  <a:lnTo>
                    <a:pt x="4765" y="35912"/>
                  </a:lnTo>
                  <a:lnTo>
                    <a:pt x="4684" y="36002"/>
                  </a:lnTo>
                  <a:lnTo>
                    <a:pt x="4624" y="36103"/>
                  </a:lnTo>
                  <a:lnTo>
                    <a:pt x="4574" y="36213"/>
                  </a:lnTo>
                  <a:lnTo>
                    <a:pt x="4533" y="36324"/>
                  </a:lnTo>
                  <a:lnTo>
                    <a:pt x="4533" y="36324"/>
                  </a:lnTo>
                  <a:lnTo>
                    <a:pt x="4694" y="36284"/>
                  </a:lnTo>
                  <a:lnTo>
                    <a:pt x="4855" y="36233"/>
                  </a:lnTo>
                  <a:lnTo>
                    <a:pt x="5167" y="36113"/>
                  </a:lnTo>
                  <a:lnTo>
                    <a:pt x="5478" y="35972"/>
                  </a:lnTo>
                  <a:lnTo>
                    <a:pt x="5790" y="35821"/>
                  </a:lnTo>
                  <a:lnTo>
                    <a:pt x="6091" y="35650"/>
                  </a:lnTo>
                  <a:lnTo>
                    <a:pt x="6393" y="35469"/>
                  </a:lnTo>
                  <a:lnTo>
                    <a:pt x="6996" y="35098"/>
                  </a:lnTo>
                  <a:lnTo>
                    <a:pt x="7609" y="34716"/>
                  </a:lnTo>
                  <a:lnTo>
                    <a:pt x="7921" y="34535"/>
                  </a:lnTo>
                  <a:lnTo>
                    <a:pt x="8232" y="34354"/>
                  </a:lnTo>
                  <a:lnTo>
                    <a:pt x="8554" y="34193"/>
                  </a:lnTo>
                  <a:lnTo>
                    <a:pt x="8885" y="34042"/>
                  </a:lnTo>
                  <a:lnTo>
                    <a:pt x="9227" y="33922"/>
                  </a:lnTo>
                  <a:lnTo>
                    <a:pt x="9398" y="33861"/>
                  </a:lnTo>
                  <a:lnTo>
                    <a:pt x="9569" y="33811"/>
                  </a:lnTo>
                  <a:lnTo>
                    <a:pt x="9870" y="33731"/>
                  </a:lnTo>
                  <a:lnTo>
                    <a:pt x="10061" y="33680"/>
                  </a:lnTo>
                  <a:lnTo>
                    <a:pt x="10252" y="33640"/>
                  </a:lnTo>
                  <a:lnTo>
                    <a:pt x="10443" y="33610"/>
                  </a:lnTo>
                  <a:lnTo>
                    <a:pt x="10634" y="33600"/>
                  </a:lnTo>
                  <a:lnTo>
                    <a:pt x="10715" y="33610"/>
                  </a:lnTo>
                  <a:lnTo>
                    <a:pt x="10795" y="33620"/>
                  </a:lnTo>
                  <a:lnTo>
                    <a:pt x="10866" y="33640"/>
                  </a:lnTo>
                  <a:lnTo>
                    <a:pt x="10926" y="33670"/>
                  </a:lnTo>
                  <a:lnTo>
                    <a:pt x="10966" y="33700"/>
                  </a:lnTo>
                  <a:lnTo>
                    <a:pt x="11006" y="33741"/>
                  </a:lnTo>
                  <a:lnTo>
                    <a:pt x="11036" y="33781"/>
                  </a:lnTo>
                  <a:lnTo>
                    <a:pt x="11067" y="33821"/>
                  </a:lnTo>
                  <a:lnTo>
                    <a:pt x="11087" y="33861"/>
                  </a:lnTo>
                  <a:lnTo>
                    <a:pt x="11107" y="33912"/>
                  </a:lnTo>
                  <a:lnTo>
                    <a:pt x="11117" y="34012"/>
                  </a:lnTo>
                  <a:lnTo>
                    <a:pt x="11107" y="34113"/>
                  </a:lnTo>
                  <a:lnTo>
                    <a:pt x="11077" y="34233"/>
                  </a:lnTo>
                  <a:lnTo>
                    <a:pt x="11026" y="34354"/>
                  </a:lnTo>
                  <a:lnTo>
                    <a:pt x="10956" y="34484"/>
                  </a:lnTo>
                  <a:lnTo>
                    <a:pt x="10876" y="34615"/>
                  </a:lnTo>
                  <a:lnTo>
                    <a:pt x="10785" y="34756"/>
                  </a:lnTo>
                  <a:lnTo>
                    <a:pt x="10675" y="34897"/>
                  </a:lnTo>
                  <a:lnTo>
                    <a:pt x="10544" y="35037"/>
                  </a:lnTo>
                  <a:lnTo>
                    <a:pt x="10273" y="35339"/>
                  </a:lnTo>
                  <a:lnTo>
                    <a:pt x="9961" y="35630"/>
                  </a:lnTo>
                  <a:lnTo>
                    <a:pt x="9639" y="35932"/>
                  </a:lnTo>
                  <a:lnTo>
                    <a:pt x="9308" y="36213"/>
                  </a:lnTo>
                  <a:lnTo>
                    <a:pt x="8976" y="36475"/>
                  </a:lnTo>
                  <a:lnTo>
                    <a:pt x="8654" y="36726"/>
                  </a:lnTo>
                  <a:lnTo>
                    <a:pt x="8363" y="36937"/>
                  </a:lnTo>
                  <a:lnTo>
                    <a:pt x="8102" y="37118"/>
                  </a:lnTo>
                  <a:lnTo>
                    <a:pt x="7901" y="37248"/>
                  </a:lnTo>
                  <a:lnTo>
                    <a:pt x="7750" y="37339"/>
                  </a:lnTo>
                  <a:lnTo>
                    <a:pt x="7468" y="37480"/>
                  </a:lnTo>
                  <a:lnTo>
                    <a:pt x="7187" y="37610"/>
                  </a:lnTo>
                  <a:lnTo>
                    <a:pt x="6885" y="37741"/>
                  </a:lnTo>
                  <a:lnTo>
                    <a:pt x="6584" y="37862"/>
                  </a:lnTo>
                  <a:lnTo>
                    <a:pt x="6272" y="37972"/>
                  </a:lnTo>
                  <a:lnTo>
                    <a:pt x="5961" y="38073"/>
                  </a:lnTo>
                  <a:lnTo>
                    <a:pt x="5307" y="38274"/>
                  </a:lnTo>
                  <a:lnTo>
                    <a:pt x="4654" y="38455"/>
                  </a:lnTo>
                  <a:lnTo>
                    <a:pt x="4001" y="38625"/>
                  </a:lnTo>
                  <a:lnTo>
                    <a:pt x="3358" y="38796"/>
                  </a:lnTo>
                  <a:lnTo>
                    <a:pt x="2744" y="38967"/>
                  </a:lnTo>
                  <a:lnTo>
                    <a:pt x="2915" y="39017"/>
                  </a:lnTo>
                  <a:lnTo>
                    <a:pt x="3086" y="39058"/>
                  </a:lnTo>
                  <a:lnTo>
                    <a:pt x="3257" y="39088"/>
                  </a:lnTo>
                  <a:lnTo>
                    <a:pt x="3438" y="39108"/>
                  </a:lnTo>
                  <a:lnTo>
                    <a:pt x="3619" y="39118"/>
                  </a:lnTo>
                  <a:lnTo>
                    <a:pt x="3800" y="39118"/>
                  </a:lnTo>
                  <a:lnTo>
                    <a:pt x="3981" y="39108"/>
                  </a:lnTo>
                  <a:lnTo>
                    <a:pt x="4162" y="39098"/>
                  </a:lnTo>
                  <a:lnTo>
                    <a:pt x="4523" y="39058"/>
                  </a:lnTo>
                  <a:lnTo>
                    <a:pt x="4885" y="38987"/>
                  </a:lnTo>
                  <a:lnTo>
                    <a:pt x="5237" y="38917"/>
                  </a:lnTo>
                  <a:lnTo>
                    <a:pt x="5579" y="38836"/>
                  </a:lnTo>
                  <a:lnTo>
                    <a:pt x="5730" y="38806"/>
                  </a:lnTo>
                  <a:lnTo>
                    <a:pt x="5890" y="38786"/>
                  </a:lnTo>
                  <a:lnTo>
                    <a:pt x="6041" y="38766"/>
                  </a:lnTo>
                  <a:lnTo>
                    <a:pt x="6312" y="38766"/>
                  </a:lnTo>
                  <a:lnTo>
                    <a:pt x="6443" y="38786"/>
                  </a:lnTo>
                  <a:lnTo>
                    <a:pt x="6554" y="38806"/>
                  </a:lnTo>
                  <a:lnTo>
                    <a:pt x="6654" y="38847"/>
                  </a:lnTo>
                  <a:lnTo>
                    <a:pt x="6725" y="38887"/>
                  </a:lnTo>
                  <a:lnTo>
                    <a:pt x="6765" y="38917"/>
                  </a:lnTo>
                  <a:lnTo>
                    <a:pt x="6785" y="38947"/>
                  </a:lnTo>
                  <a:lnTo>
                    <a:pt x="6805" y="38987"/>
                  </a:lnTo>
                  <a:lnTo>
                    <a:pt x="6825" y="39027"/>
                  </a:lnTo>
                  <a:lnTo>
                    <a:pt x="6825" y="39068"/>
                  </a:lnTo>
                  <a:lnTo>
                    <a:pt x="6835" y="39108"/>
                  </a:lnTo>
                  <a:lnTo>
                    <a:pt x="6825" y="39158"/>
                  </a:lnTo>
                  <a:lnTo>
                    <a:pt x="6815" y="39218"/>
                  </a:lnTo>
                  <a:lnTo>
                    <a:pt x="6765" y="39329"/>
                  </a:lnTo>
                  <a:lnTo>
                    <a:pt x="6684" y="39460"/>
                  </a:lnTo>
                  <a:lnTo>
                    <a:pt x="6564" y="39610"/>
                  </a:lnTo>
                  <a:lnTo>
                    <a:pt x="6433" y="39751"/>
                  </a:lnTo>
                  <a:lnTo>
                    <a:pt x="6292" y="39882"/>
                  </a:lnTo>
                  <a:lnTo>
                    <a:pt x="6142" y="40012"/>
                  </a:lnTo>
                  <a:lnTo>
                    <a:pt x="5971" y="40133"/>
                  </a:lnTo>
                  <a:lnTo>
                    <a:pt x="5629" y="40384"/>
                  </a:lnTo>
                  <a:lnTo>
                    <a:pt x="5287" y="40626"/>
                  </a:lnTo>
                  <a:lnTo>
                    <a:pt x="5116" y="40746"/>
                  </a:lnTo>
                  <a:lnTo>
                    <a:pt x="4956" y="40877"/>
                  </a:lnTo>
                  <a:lnTo>
                    <a:pt x="4805" y="41017"/>
                  </a:lnTo>
                  <a:lnTo>
                    <a:pt x="4664" y="41158"/>
                  </a:lnTo>
                  <a:lnTo>
                    <a:pt x="4544" y="41299"/>
                  </a:lnTo>
                  <a:lnTo>
                    <a:pt x="4433" y="41460"/>
                  </a:lnTo>
                  <a:lnTo>
                    <a:pt x="4343" y="41631"/>
                  </a:lnTo>
                  <a:lnTo>
                    <a:pt x="4312" y="41711"/>
                  </a:lnTo>
                  <a:lnTo>
                    <a:pt x="4282" y="41801"/>
                  </a:lnTo>
                  <a:lnTo>
                    <a:pt x="4594" y="41621"/>
                  </a:lnTo>
                  <a:lnTo>
                    <a:pt x="4895" y="41430"/>
                  </a:lnTo>
                  <a:lnTo>
                    <a:pt x="5197" y="41239"/>
                  </a:lnTo>
                  <a:lnTo>
                    <a:pt x="5488" y="41028"/>
                  </a:lnTo>
                  <a:lnTo>
                    <a:pt x="5780" y="40806"/>
                  </a:lnTo>
                  <a:lnTo>
                    <a:pt x="6061" y="40585"/>
                  </a:lnTo>
                  <a:lnTo>
                    <a:pt x="6343" y="40354"/>
                  </a:lnTo>
                  <a:lnTo>
                    <a:pt x="6614" y="40123"/>
                  </a:lnTo>
                  <a:lnTo>
                    <a:pt x="7137" y="39630"/>
                  </a:lnTo>
                  <a:lnTo>
                    <a:pt x="7659" y="39138"/>
                  </a:lnTo>
                  <a:lnTo>
                    <a:pt x="8162" y="38635"/>
                  </a:lnTo>
                  <a:lnTo>
                    <a:pt x="8654" y="38143"/>
                  </a:lnTo>
                  <a:lnTo>
                    <a:pt x="8875" y="37902"/>
                  </a:lnTo>
                  <a:lnTo>
                    <a:pt x="9087" y="37661"/>
                  </a:lnTo>
                  <a:lnTo>
                    <a:pt x="9298" y="37409"/>
                  </a:lnTo>
                  <a:lnTo>
                    <a:pt x="9489" y="37158"/>
                  </a:lnTo>
                  <a:lnTo>
                    <a:pt x="9891" y="36645"/>
                  </a:lnTo>
                  <a:lnTo>
                    <a:pt x="10102" y="36394"/>
                  </a:lnTo>
                  <a:lnTo>
                    <a:pt x="10313" y="36153"/>
                  </a:lnTo>
                  <a:lnTo>
                    <a:pt x="10564" y="35871"/>
                  </a:lnTo>
                  <a:lnTo>
                    <a:pt x="10695" y="35731"/>
                  </a:lnTo>
                  <a:lnTo>
                    <a:pt x="10835" y="35590"/>
                  </a:lnTo>
                  <a:lnTo>
                    <a:pt x="10976" y="35459"/>
                  </a:lnTo>
                  <a:lnTo>
                    <a:pt x="11127" y="35339"/>
                  </a:lnTo>
                  <a:lnTo>
                    <a:pt x="11288" y="35228"/>
                  </a:lnTo>
                  <a:lnTo>
                    <a:pt x="11448" y="35128"/>
                  </a:lnTo>
                  <a:lnTo>
                    <a:pt x="11559" y="35077"/>
                  </a:lnTo>
                  <a:lnTo>
                    <a:pt x="11660" y="35047"/>
                  </a:lnTo>
                  <a:lnTo>
                    <a:pt x="11750" y="35037"/>
                  </a:lnTo>
                  <a:lnTo>
                    <a:pt x="11840" y="35047"/>
                  </a:lnTo>
                  <a:lnTo>
                    <a:pt x="11921" y="35067"/>
                  </a:lnTo>
                  <a:lnTo>
                    <a:pt x="12001" y="35098"/>
                  </a:lnTo>
                  <a:lnTo>
                    <a:pt x="12072" y="35148"/>
                  </a:lnTo>
                  <a:lnTo>
                    <a:pt x="12132" y="35198"/>
                  </a:lnTo>
                  <a:lnTo>
                    <a:pt x="12182" y="35268"/>
                  </a:lnTo>
                  <a:lnTo>
                    <a:pt x="12232" y="35339"/>
                  </a:lnTo>
                  <a:lnTo>
                    <a:pt x="12273" y="35419"/>
                  </a:lnTo>
                  <a:lnTo>
                    <a:pt x="12303" y="35500"/>
                  </a:lnTo>
                  <a:lnTo>
                    <a:pt x="12323" y="35590"/>
                  </a:lnTo>
                  <a:lnTo>
                    <a:pt x="12343" y="35680"/>
                  </a:lnTo>
                  <a:lnTo>
                    <a:pt x="12343" y="35771"/>
                  </a:lnTo>
                  <a:lnTo>
                    <a:pt x="12343" y="35861"/>
                  </a:lnTo>
                  <a:lnTo>
                    <a:pt x="12313" y="36022"/>
                  </a:lnTo>
                  <a:lnTo>
                    <a:pt x="12263" y="36173"/>
                  </a:lnTo>
                  <a:lnTo>
                    <a:pt x="12202" y="36314"/>
                  </a:lnTo>
                  <a:lnTo>
                    <a:pt x="12122" y="36464"/>
                  </a:lnTo>
                  <a:lnTo>
                    <a:pt x="12031" y="36605"/>
                  </a:lnTo>
                  <a:lnTo>
                    <a:pt x="11941" y="36736"/>
                  </a:lnTo>
                  <a:lnTo>
                    <a:pt x="11750" y="36987"/>
                  </a:lnTo>
                  <a:lnTo>
                    <a:pt x="11499" y="37289"/>
                  </a:lnTo>
                  <a:lnTo>
                    <a:pt x="11237" y="37610"/>
                  </a:lnTo>
                  <a:lnTo>
                    <a:pt x="11117" y="37771"/>
                  </a:lnTo>
                  <a:lnTo>
                    <a:pt x="11006" y="37932"/>
                  </a:lnTo>
                  <a:lnTo>
                    <a:pt x="10896" y="38093"/>
                  </a:lnTo>
                  <a:lnTo>
                    <a:pt x="10805" y="38264"/>
                  </a:lnTo>
                  <a:lnTo>
                    <a:pt x="10735" y="38414"/>
                  </a:lnTo>
                  <a:lnTo>
                    <a:pt x="10685" y="38565"/>
                  </a:lnTo>
                  <a:lnTo>
                    <a:pt x="10654" y="38726"/>
                  </a:lnTo>
                  <a:lnTo>
                    <a:pt x="10624" y="38887"/>
                  </a:lnTo>
                  <a:lnTo>
                    <a:pt x="10604" y="39218"/>
                  </a:lnTo>
                  <a:lnTo>
                    <a:pt x="10584" y="39379"/>
                  </a:lnTo>
                  <a:lnTo>
                    <a:pt x="10564" y="39530"/>
                  </a:lnTo>
                  <a:lnTo>
                    <a:pt x="10644" y="39369"/>
                  </a:lnTo>
                  <a:lnTo>
                    <a:pt x="10735" y="39208"/>
                  </a:lnTo>
                  <a:lnTo>
                    <a:pt x="10835" y="39048"/>
                  </a:lnTo>
                  <a:lnTo>
                    <a:pt x="10946" y="38887"/>
                  </a:lnTo>
                  <a:lnTo>
                    <a:pt x="11167" y="38585"/>
                  </a:lnTo>
                  <a:lnTo>
                    <a:pt x="11378" y="38314"/>
                  </a:lnTo>
                  <a:lnTo>
                    <a:pt x="11469" y="38203"/>
                  </a:lnTo>
                  <a:lnTo>
                    <a:pt x="11549" y="38113"/>
                  </a:lnTo>
                  <a:lnTo>
                    <a:pt x="11619" y="38042"/>
                  </a:lnTo>
                  <a:lnTo>
                    <a:pt x="11660" y="38022"/>
                  </a:lnTo>
                  <a:lnTo>
                    <a:pt x="11690" y="38012"/>
                  </a:lnTo>
                  <a:lnTo>
                    <a:pt x="11720" y="38012"/>
                  </a:lnTo>
                  <a:lnTo>
                    <a:pt x="11740" y="38022"/>
                  </a:lnTo>
                  <a:lnTo>
                    <a:pt x="11770" y="38042"/>
                  </a:lnTo>
                  <a:lnTo>
                    <a:pt x="11790" y="38073"/>
                  </a:lnTo>
                  <a:lnTo>
                    <a:pt x="11810" y="38113"/>
                  </a:lnTo>
                  <a:lnTo>
                    <a:pt x="11820" y="38163"/>
                  </a:lnTo>
                  <a:lnTo>
                    <a:pt x="11850" y="38304"/>
                  </a:lnTo>
                  <a:lnTo>
                    <a:pt x="11891" y="38676"/>
                  </a:lnTo>
                  <a:lnTo>
                    <a:pt x="11921" y="39068"/>
                  </a:lnTo>
                  <a:lnTo>
                    <a:pt x="11941" y="39460"/>
                  </a:lnTo>
                  <a:lnTo>
                    <a:pt x="11951" y="39842"/>
                  </a:lnTo>
                  <a:lnTo>
                    <a:pt x="11951" y="39671"/>
                  </a:lnTo>
                  <a:lnTo>
                    <a:pt x="11961" y="39490"/>
                  </a:lnTo>
                  <a:lnTo>
                    <a:pt x="11981" y="39299"/>
                  </a:lnTo>
                  <a:lnTo>
                    <a:pt x="12001" y="39118"/>
                  </a:lnTo>
                  <a:lnTo>
                    <a:pt x="12072" y="38746"/>
                  </a:lnTo>
                  <a:lnTo>
                    <a:pt x="12152" y="38364"/>
                  </a:lnTo>
                  <a:lnTo>
                    <a:pt x="12253" y="37992"/>
                  </a:lnTo>
                  <a:lnTo>
                    <a:pt x="12343" y="37620"/>
                  </a:lnTo>
                  <a:lnTo>
                    <a:pt x="12544" y="36907"/>
                  </a:lnTo>
                  <a:lnTo>
                    <a:pt x="12655" y="36475"/>
                  </a:lnTo>
                  <a:lnTo>
                    <a:pt x="12775" y="36042"/>
                  </a:lnTo>
                  <a:lnTo>
                    <a:pt x="12846" y="35831"/>
                  </a:lnTo>
                  <a:lnTo>
                    <a:pt x="12926" y="35620"/>
                  </a:lnTo>
                  <a:lnTo>
                    <a:pt x="13006" y="35409"/>
                  </a:lnTo>
                  <a:lnTo>
                    <a:pt x="13107" y="35208"/>
                  </a:lnTo>
                  <a:lnTo>
                    <a:pt x="13177" y="35108"/>
                  </a:lnTo>
                  <a:lnTo>
                    <a:pt x="13248" y="35007"/>
                  </a:lnTo>
                  <a:lnTo>
                    <a:pt x="13318" y="34917"/>
                  </a:lnTo>
                  <a:lnTo>
                    <a:pt x="13398" y="34846"/>
                  </a:lnTo>
                  <a:lnTo>
                    <a:pt x="13479" y="34776"/>
                  </a:lnTo>
                  <a:lnTo>
                    <a:pt x="13569" y="34736"/>
                  </a:lnTo>
                  <a:lnTo>
                    <a:pt x="13650" y="34696"/>
                  </a:lnTo>
                  <a:lnTo>
                    <a:pt x="13730" y="34685"/>
                  </a:lnTo>
                  <a:lnTo>
                    <a:pt x="13810" y="34685"/>
                  </a:lnTo>
                  <a:lnTo>
                    <a:pt x="13891" y="34706"/>
                  </a:lnTo>
                  <a:lnTo>
                    <a:pt x="13951" y="34746"/>
                  </a:lnTo>
                  <a:lnTo>
                    <a:pt x="14021" y="34806"/>
                  </a:lnTo>
                  <a:lnTo>
                    <a:pt x="14072" y="34886"/>
                  </a:lnTo>
                  <a:lnTo>
                    <a:pt x="14112" y="34997"/>
                  </a:lnTo>
                  <a:lnTo>
                    <a:pt x="14142" y="35118"/>
                  </a:lnTo>
                  <a:lnTo>
                    <a:pt x="14162" y="35278"/>
                  </a:lnTo>
                  <a:lnTo>
                    <a:pt x="14162" y="35399"/>
                  </a:lnTo>
                  <a:lnTo>
                    <a:pt x="14152" y="35530"/>
                  </a:lnTo>
                  <a:lnTo>
                    <a:pt x="14132" y="35660"/>
                  </a:lnTo>
                  <a:lnTo>
                    <a:pt x="14102" y="35791"/>
                  </a:lnTo>
                  <a:lnTo>
                    <a:pt x="14052" y="36052"/>
                  </a:lnTo>
                  <a:lnTo>
                    <a:pt x="14032" y="36183"/>
                  </a:lnTo>
                  <a:lnTo>
                    <a:pt x="14021" y="36314"/>
                  </a:lnTo>
                  <a:lnTo>
                    <a:pt x="14021" y="36424"/>
                  </a:lnTo>
                  <a:lnTo>
                    <a:pt x="14042" y="36545"/>
                  </a:lnTo>
                  <a:lnTo>
                    <a:pt x="14102" y="36776"/>
                  </a:lnTo>
                  <a:lnTo>
                    <a:pt x="14152" y="36997"/>
                  </a:lnTo>
                  <a:lnTo>
                    <a:pt x="14172" y="37108"/>
                  </a:lnTo>
                  <a:lnTo>
                    <a:pt x="14172" y="37218"/>
                  </a:lnTo>
                  <a:lnTo>
                    <a:pt x="14182" y="37068"/>
                  </a:lnTo>
                  <a:lnTo>
                    <a:pt x="14212" y="36937"/>
                  </a:lnTo>
                  <a:lnTo>
                    <a:pt x="14243" y="36796"/>
                  </a:lnTo>
                  <a:lnTo>
                    <a:pt x="14293" y="36665"/>
                  </a:lnTo>
                  <a:lnTo>
                    <a:pt x="14343" y="36535"/>
                  </a:lnTo>
                  <a:lnTo>
                    <a:pt x="14393" y="36404"/>
                  </a:lnTo>
                  <a:lnTo>
                    <a:pt x="14514" y="36153"/>
                  </a:lnTo>
                  <a:lnTo>
                    <a:pt x="14645" y="35902"/>
                  </a:lnTo>
                  <a:lnTo>
                    <a:pt x="14765" y="35640"/>
                  </a:lnTo>
                  <a:lnTo>
                    <a:pt x="14826" y="35510"/>
                  </a:lnTo>
                  <a:lnTo>
                    <a:pt x="14876" y="35369"/>
                  </a:lnTo>
                  <a:lnTo>
                    <a:pt x="14916" y="35228"/>
                  </a:lnTo>
                  <a:lnTo>
                    <a:pt x="14956" y="35087"/>
                  </a:lnTo>
                  <a:lnTo>
                    <a:pt x="14976" y="34927"/>
                  </a:lnTo>
                  <a:lnTo>
                    <a:pt x="14986" y="34766"/>
                  </a:lnTo>
                  <a:lnTo>
                    <a:pt x="14976" y="34625"/>
                  </a:lnTo>
                  <a:lnTo>
                    <a:pt x="14956" y="34474"/>
                  </a:lnTo>
                  <a:lnTo>
                    <a:pt x="14926" y="34344"/>
                  </a:lnTo>
                  <a:lnTo>
                    <a:pt x="14886" y="34203"/>
                  </a:lnTo>
                  <a:lnTo>
                    <a:pt x="14836" y="34082"/>
                  </a:lnTo>
                  <a:lnTo>
                    <a:pt x="14785" y="33952"/>
                  </a:lnTo>
                  <a:lnTo>
                    <a:pt x="14675" y="33700"/>
                  </a:lnTo>
                  <a:lnTo>
                    <a:pt x="14564" y="33449"/>
                  </a:lnTo>
                  <a:lnTo>
                    <a:pt x="14514" y="33329"/>
                  </a:lnTo>
                  <a:lnTo>
                    <a:pt x="14474" y="33198"/>
                  </a:lnTo>
                  <a:lnTo>
                    <a:pt x="14444" y="33057"/>
                  </a:lnTo>
                  <a:lnTo>
                    <a:pt x="14423" y="32927"/>
                  </a:lnTo>
                  <a:lnTo>
                    <a:pt x="14413" y="32786"/>
                  </a:lnTo>
                  <a:lnTo>
                    <a:pt x="14423" y="32645"/>
                  </a:lnTo>
                  <a:lnTo>
                    <a:pt x="14434" y="32514"/>
                  </a:lnTo>
                  <a:lnTo>
                    <a:pt x="14464" y="32374"/>
                  </a:lnTo>
                  <a:lnTo>
                    <a:pt x="14494" y="32263"/>
                  </a:lnTo>
                  <a:lnTo>
                    <a:pt x="14524" y="32153"/>
                  </a:lnTo>
                  <a:lnTo>
                    <a:pt x="14564" y="32052"/>
                  </a:lnTo>
                  <a:lnTo>
                    <a:pt x="14614" y="31952"/>
                  </a:lnTo>
                  <a:lnTo>
                    <a:pt x="14665" y="31851"/>
                  </a:lnTo>
                  <a:lnTo>
                    <a:pt x="14725" y="31761"/>
                  </a:lnTo>
                  <a:lnTo>
                    <a:pt x="14856" y="31580"/>
                  </a:lnTo>
                  <a:lnTo>
                    <a:pt x="15006" y="31409"/>
                  </a:lnTo>
                  <a:lnTo>
                    <a:pt x="15167" y="31248"/>
                  </a:lnTo>
                  <a:lnTo>
                    <a:pt x="15348" y="31107"/>
                  </a:lnTo>
                  <a:lnTo>
                    <a:pt x="15549" y="30987"/>
                  </a:lnTo>
                  <a:lnTo>
                    <a:pt x="15760" y="30866"/>
                  </a:lnTo>
                  <a:lnTo>
                    <a:pt x="15981" y="30776"/>
                  </a:lnTo>
                  <a:lnTo>
                    <a:pt x="16202" y="30695"/>
                  </a:lnTo>
                  <a:lnTo>
                    <a:pt x="16444" y="30625"/>
                  </a:lnTo>
                  <a:lnTo>
                    <a:pt x="16685" y="30585"/>
                  </a:lnTo>
                  <a:lnTo>
                    <a:pt x="16936" y="30555"/>
                  </a:lnTo>
                  <a:lnTo>
                    <a:pt x="17198" y="30545"/>
                  </a:lnTo>
                  <a:lnTo>
                    <a:pt x="17449" y="30555"/>
                  </a:lnTo>
                  <a:lnTo>
                    <a:pt x="17891" y="30595"/>
                  </a:lnTo>
                  <a:lnTo>
                    <a:pt x="18323" y="30645"/>
                  </a:lnTo>
                  <a:lnTo>
                    <a:pt x="18765" y="30705"/>
                  </a:lnTo>
                  <a:lnTo>
                    <a:pt x="19208" y="30776"/>
                  </a:lnTo>
                  <a:lnTo>
                    <a:pt x="19650" y="30866"/>
                  </a:lnTo>
                  <a:lnTo>
                    <a:pt x="20082" y="30957"/>
                  </a:lnTo>
                  <a:lnTo>
                    <a:pt x="20514" y="31067"/>
                  </a:lnTo>
                  <a:lnTo>
                    <a:pt x="20946" y="31178"/>
                  </a:lnTo>
                  <a:lnTo>
                    <a:pt x="21127" y="31238"/>
                  </a:lnTo>
                  <a:lnTo>
                    <a:pt x="21308" y="31298"/>
                  </a:lnTo>
                  <a:lnTo>
                    <a:pt x="21479" y="31369"/>
                  </a:lnTo>
                  <a:lnTo>
                    <a:pt x="21650" y="31449"/>
                  </a:lnTo>
                  <a:lnTo>
                    <a:pt x="21811" y="31529"/>
                  </a:lnTo>
                  <a:lnTo>
                    <a:pt x="21962" y="31620"/>
                  </a:lnTo>
                  <a:lnTo>
                    <a:pt x="22112" y="31710"/>
                  </a:lnTo>
                  <a:lnTo>
                    <a:pt x="22263" y="31811"/>
                  </a:lnTo>
                  <a:lnTo>
                    <a:pt x="22394" y="31921"/>
                  </a:lnTo>
                  <a:lnTo>
                    <a:pt x="22524" y="32032"/>
                  </a:lnTo>
                  <a:lnTo>
                    <a:pt x="22655" y="32143"/>
                  </a:lnTo>
                  <a:lnTo>
                    <a:pt x="22776" y="32263"/>
                  </a:lnTo>
                  <a:lnTo>
                    <a:pt x="22886" y="32394"/>
                  </a:lnTo>
                  <a:lnTo>
                    <a:pt x="22997" y="32525"/>
                  </a:lnTo>
                  <a:lnTo>
                    <a:pt x="23087" y="32655"/>
                  </a:lnTo>
                  <a:lnTo>
                    <a:pt x="23188" y="32796"/>
                  </a:lnTo>
                  <a:lnTo>
                    <a:pt x="23268" y="32937"/>
                  </a:lnTo>
                  <a:lnTo>
                    <a:pt x="23349" y="33077"/>
                  </a:lnTo>
                  <a:lnTo>
                    <a:pt x="23419" y="33228"/>
                  </a:lnTo>
                  <a:lnTo>
                    <a:pt x="23479" y="33379"/>
                  </a:lnTo>
                  <a:lnTo>
                    <a:pt x="23540" y="33530"/>
                  </a:lnTo>
                  <a:lnTo>
                    <a:pt x="23590" y="33690"/>
                  </a:lnTo>
                  <a:lnTo>
                    <a:pt x="23630" y="33841"/>
                  </a:lnTo>
                  <a:lnTo>
                    <a:pt x="23660" y="34002"/>
                  </a:lnTo>
                  <a:lnTo>
                    <a:pt x="23690" y="34163"/>
                  </a:lnTo>
                  <a:lnTo>
                    <a:pt x="23710" y="34334"/>
                  </a:lnTo>
                  <a:lnTo>
                    <a:pt x="23710" y="34494"/>
                  </a:lnTo>
                  <a:lnTo>
                    <a:pt x="23720" y="34665"/>
                  </a:lnTo>
                  <a:lnTo>
                    <a:pt x="23710" y="34826"/>
                  </a:lnTo>
                  <a:lnTo>
                    <a:pt x="23690" y="34997"/>
                  </a:lnTo>
                  <a:lnTo>
                    <a:pt x="23670" y="35158"/>
                  </a:lnTo>
                  <a:lnTo>
                    <a:pt x="23630" y="35329"/>
                  </a:lnTo>
                  <a:lnTo>
                    <a:pt x="23590" y="35550"/>
                  </a:lnTo>
                  <a:lnTo>
                    <a:pt x="23550" y="35771"/>
                  </a:lnTo>
                  <a:lnTo>
                    <a:pt x="23489" y="36143"/>
                  </a:lnTo>
                  <a:lnTo>
                    <a:pt x="23449" y="36505"/>
                  </a:lnTo>
                  <a:lnTo>
                    <a:pt x="23379" y="37218"/>
                  </a:lnTo>
                  <a:lnTo>
                    <a:pt x="23318" y="37912"/>
                  </a:lnTo>
                  <a:lnTo>
                    <a:pt x="23258" y="38605"/>
                  </a:lnTo>
                  <a:lnTo>
                    <a:pt x="23208" y="38947"/>
                  </a:lnTo>
                  <a:lnTo>
                    <a:pt x="23158" y="39279"/>
                  </a:lnTo>
                  <a:lnTo>
                    <a:pt x="23097" y="39620"/>
                  </a:lnTo>
                  <a:lnTo>
                    <a:pt x="23017" y="39962"/>
                  </a:lnTo>
                  <a:lnTo>
                    <a:pt x="22926" y="40304"/>
                  </a:lnTo>
                  <a:lnTo>
                    <a:pt x="22816" y="40646"/>
                  </a:lnTo>
                  <a:lnTo>
                    <a:pt x="22685" y="40997"/>
                  </a:lnTo>
                  <a:lnTo>
                    <a:pt x="22524" y="41339"/>
                  </a:lnTo>
                  <a:lnTo>
                    <a:pt x="22585" y="41239"/>
                  </a:lnTo>
                  <a:lnTo>
                    <a:pt x="22665" y="41138"/>
                  </a:lnTo>
                  <a:lnTo>
                    <a:pt x="22756" y="41048"/>
                  </a:lnTo>
                  <a:lnTo>
                    <a:pt x="22846" y="40957"/>
                  </a:lnTo>
                  <a:lnTo>
                    <a:pt x="22937" y="40867"/>
                  </a:lnTo>
                  <a:lnTo>
                    <a:pt x="23017" y="40776"/>
                  </a:lnTo>
                  <a:lnTo>
                    <a:pt x="23097" y="40676"/>
                  </a:lnTo>
                  <a:lnTo>
                    <a:pt x="23158" y="40575"/>
                  </a:lnTo>
                  <a:lnTo>
                    <a:pt x="23318" y="40244"/>
                  </a:lnTo>
                  <a:lnTo>
                    <a:pt x="23459" y="39892"/>
                  </a:lnTo>
                  <a:lnTo>
                    <a:pt x="23590" y="39540"/>
                  </a:lnTo>
                  <a:lnTo>
                    <a:pt x="23710" y="39198"/>
                  </a:lnTo>
                  <a:lnTo>
                    <a:pt x="23801" y="38957"/>
                  </a:lnTo>
                  <a:lnTo>
                    <a:pt x="23921" y="38666"/>
                  </a:lnTo>
                  <a:lnTo>
                    <a:pt x="23982" y="38515"/>
                  </a:lnTo>
                  <a:lnTo>
                    <a:pt x="24062" y="38374"/>
                  </a:lnTo>
                  <a:lnTo>
                    <a:pt x="24133" y="38254"/>
                  </a:lnTo>
                  <a:lnTo>
                    <a:pt x="24213" y="38143"/>
                  </a:lnTo>
                  <a:lnTo>
                    <a:pt x="24293" y="38052"/>
                  </a:lnTo>
                  <a:lnTo>
                    <a:pt x="24334" y="38022"/>
                  </a:lnTo>
                  <a:lnTo>
                    <a:pt x="24374" y="38002"/>
                  </a:lnTo>
                  <a:lnTo>
                    <a:pt x="24424" y="37982"/>
                  </a:lnTo>
                  <a:lnTo>
                    <a:pt x="24464" y="37972"/>
                  </a:lnTo>
                  <a:lnTo>
                    <a:pt x="24504" y="37982"/>
                  </a:lnTo>
                  <a:lnTo>
                    <a:pt x="24545" y="37992"/>
                  </a:lnTo>
                  <a:lnTo>
                    <a:pt x="24585" y="38022"/>
                  </a:lnTo>
                  <a:lnTo>
                    <a:pt x="24625" y="38063"/>
                  </a:lnTo>
                  <a:lnTo>
                    <a:pt x="24665" y="38113"/>
                  </a:lnTo>
                  <a:lnTo>
                    <a:pt x="24705" y="38173"/>
                  </a:lnTo>
                  <a:lnTo>
                    <a:pt x="24746" y="38254"/>
                  </a:lnTo>
                  <a:lnTo>
                    <a:pt x="24776" y="38354"/>
                  </a:lnTo>
                  <a:lnTo>
                    <a:pt x="24846" y="38595"/>
                  </a:lnTo>
                  <a:lnTo>
                    <a:pt x="24886" y="38766"/>
                  </a:lnTo>
                  <a:lnTo>
                    <a:pt x="24906" y="38947"/>
                  </a:lnTo>
                  <a:lnTo>
                    <a:pt x="24906" y="39128"/>
                  </a:lnTo>
                  <a:lnTo>
                    <a:pt x="24896" y="39319"/>
                  </a:lnTo>
                  <a:lnTo>
                    <a:pt x="24886" y="39510"/>
                  </a:lnTo>
                  <a:lnTo>
                    <a:pt x="24856" y="39701"/>
                  </a:lnTo>
                  <a:lnTo>
                    <a:pt x="24776" y="40083"/>
                  </a:lnTo>
                  <a:lnTo>
                    <a:pt x="24685" y="40475"/>
                  </a:lnTo>
                  <a:lnTo>
                    <a:pt x="24595" y="40857"/>
                  </a:lnTo>
                  <a:lnTo>
                    <a:pt x="24514" y="41229"/>
                  </a:lnTo>
                  <a:lnTo>
                    <a:pt x="24484" y="41409"/>
                  </a:lnTo>
                  <a:lnTo>
                    <a:pt x="24464" y="41590"/>
                  </a:lnTo>
                  <a:lnTo>
                    <a:pt x="24444" y="41801"/>
                  </a:lnTo>
                  <a:lnTo>
                    <a:pt x="24434" y="42023"/>
                  </a:lnTo>
                  <a:lnTo>
                    <a:pt x="24424" y="42244"/>
                  </a:lnTo>
                  <a:lnTo>
                    <a:pt x="24424" y="42475"/>
                  </a:lnTo>
                  <a:lnTo>
                    <a:pt x="24434" y="42706"/>
                  </a:lnTo>
                  <a:lnTo>
                    <a:pt x="24444" y="42947"/>
                  </a:lnTo>
                  <a:lnTo>
                    <a:pt x="24474" y="43178"/>
                  </a:lnTo>
                  <a:lnTo>
                    <a:pt x="24504" y="43410"/>
                  </a:lnTo>
                  <a:lnTo>
                    <a:pt x="24545" y="43631"/>
                  </a:lnTo>
                  <a:lnTo>
                    <a:pt x="24595" y="43852"/>
                  </a:lnTo>
                  <a:lnTo>
                    <a:pt x="24655" y="44063"/>
                  </a:lnTo>
                  <a:lnTo>
                    <a:pt x="24726" y="44264"/>
                  </a:lnTo>
                  <a:lnTo>
                    <a:pt x="24806" y="44445"/>
                  </a:lnTo>
                  <a:lnTo>
                    <a:pt x="24896" y="44616"/>
                  </a:lnTo>
                  <a:lnTo>
                    <a:pt x="24997" y="44777"/>
                  </a:lnTo>
                  <a:lnTo>
                    <a:pt x="25107" y="44917"/>
                  </a:lnTo>
                  <a:lnTo>
                    <a:pt x="25097" y="44666"/>
                  </a:lnTo>
                  <a:lnTo>
                    <a:pt x="25067" y="44405"/>
                  </a:lnTo>
                  <a:lnTo>
                    <a:pt x="24997" y="43862"/>
                  </a:lnTo>
                  <a:lnTo>
                    <a:pt x="24967" y="43591"/>
                  </a:lnTo>
                  <a:lnTo>
                    <a:pt x="24957" y="43460"/>
                  </a:lnTo>
                  <a:lnTo>
                    <a:pt x="24957" y="43319"/>
                  </a:lnTo>
                  <a:lnTo>
                    <a:pt x="24957" y="43199"/>
                  </a:lnTo>
                  <a:lnTo>
                    <a:pt x="24977" y="43068"/>
                  </a:lnTo>
                  <a:lnTo>
                    <a:pt x="24997" y="42947"/>
                  </a:lnTo>
                  <a:lnTo>
                    <a:pt x="25037" y="42837"/>
                  </a:lnTo>
                  <a:lnTo>
                    <a:pt x="25077" y="42726"/>
                  </a:lnTo>
                  <a:lnTo>
                    <a:pt x="25128" y="42646"/>
                  </a:lnTo>
                  <a:lnTo>
                    <a:pt x="25178" y="42585"/>
                  </a:lnTo>
                  <a:lnTo>
                    <a:pt x="25228" y="42545"/>
                  </a:lnTo>
                  <a:lnTo>
                    <a:pt x="25288" y="42525"/>
                  </a:lnTo>
                  <a:lnTo>
                    <a:pt x="25349" y="42525"/>
                  </a:lnTo>
                  <a:lnTo>
                    <a:pt x="25399" y="42535"/>
                  </a:lnTo>
                  <a:lnTo>
                    <a:pt x="25459" y="42565"/>
                  </a:lnTo>
                  <a:lnTo>
                    <a:pt x="25530" y="42606"/>
                  </a:lnTo>
                  <a:lnTo>
                    <a:pt x="25590" y="42656"/>
                  </a:lnTo>
                  <a:lnTo>
                    <a:pt x="25711" y="42786"/>
                  </a:lnTo>
                  <a:lnTo>
                    <a:pt x="25831" y="42937"/>
                  </a:lnTo>
                  <a:lnTo>
                    <a:pt x="25952" y="43108"/>
                  </a:lnTo>
                  <a:lnTo>
                    <a:pt x="26022" y="43209"/>
                  </a:lnTo>
                  <a:lnTo>
                    <a:pt x="26072" y="43319"/>
                  </a:lnTo>
                  <a:lnTo>
                    <a:pt x="26133" y="43440"/>
                  </a:lnTo>
                  <a:lnTo>
                    <a:pt x="26173" y="43570"/>
                  </a:lnTo>
                  <a:lnTo>
                    <a:pt x="26253" y="43832"/>
                  </a:lnTo>
                  <a:lnTo>
                    <a:pt x="26314" y="44093"/>
                  </a:lnTo>
                  <a:lnTo>
                    <a:pt x="26354" y="44334"/>
                  </a:lnTo>
                  <a:lnTo>
                    <a:pt x="26374" y="44535"/>
                  </a:lnTo>
                  <a:lnTo>
                    <a:pt x="26384" y="44686"/>
                  </a:lnTo>
                  <a:lnTo>
                    <a:pt x="26384" y="44777"/>
                  </a:lnTo>
                  <a:lnTo>
                    <a:pt x="26404" y="44656"/>
                  </a:lnTo>
                  <a:lnTo>
                    <a:pt x="26444" y="44545"/>
                  </a:lnTo>
                  <a:lnTo>
                    <a:pt x="26515" y="44304"/>
                  </a:lnTo>
                  <a:lnTo>
                    <a:pt x="26605" y="44063"/>
                  </a:lnTo>
                  <a:lnTo>
                    <a:pt x="26685" y="43812"/>
                  </a:lnTo>
                  <a:lnTo>
                    <a:pt x="26766" y="43560"/>
                  </a:lnTo>
                  <a:lnTo>
                    <a:pt x="26786" y="43440"/>
                  </a:lnTo>
                  <a:lnTo>
                    <a:pt x="26806" y="43309"/>
                  </a:lnTo>
                  <a:lnTo>
                    <a:pt x="26816" y="43188"/>
                  </a:lnTo>
                  <a:lnTo>
                    <a:pt x="26816" y="43068"/>
                  </a:lnTo>
                  <a:lnTo>
                    <a:pt x="26806" y="42957"/>
                  </a:lnTo>
                  <a:lnTo>
                    <a:pt x="26776" y="42837"/>
                  </a:lnTo>
                  <a:lnTo>
                    <a:pt x="26746" y="42746"/>
                  </a:lnTo>
                  <a:lnTo>
                    <a:pt x="26696" y="42656"/>
                  </a:lnTo>
                  <a:lnTo>
                    <a:pt x="26645" y="42565"/>
                  </a:lnTo>
                  <a:lnTo>
                    <a:pt x="26575" y="42475"/>
                  </a:lnTo>
                  <a:lnTo>
                    <a:pt x="26434" y="42314"/>
                  </a:lnTo>
                  <a:lnTo>
                    <a:pt x="26273" y="42153"/>
                  </a:lnTo>
                  <a:lnTo>
                    <a:pt x="26113" y="42002"/>
                  </a:lnTo>
                  <a:lnTo>
                    <a:pt x="25962" y="41842"/>
                  </a:lnTo>
                  <a:lnTo>
                    <a:pt x="25902" y="41751"/>
                  </a:lnTo>
                  <a:lnTo>
                    <a:pt x="25841" y="41661"/>
                  </a:lnTo>
                  <a:lnTo>
                    <a:pt x="25801" y="41570"/>
                  </a:lnTo>
                  <a:lnTo>
                    <a:pt x="25761" y="41480"/>
                  </a:lnTo>
                  <a:lnTo>
                    <a:pt x="25680" y="41219"/>
                  </a:lnTo>
                  <a:lnTo>
                    <a:pt x="25620" y="40947"/>
                  </a:lnTo>
                  <a:lnTo>
                    <a:pt x="25570" y="40676"/>
                  </a:lnTo>
                  <a:lnTo>
                    <a:pt x="25520" y="40394"/>
                  </a:lnTo>
                  <a:lnTo>
                    <a:pt x="25489" y="40113"/>
                  </a:lnTo>
                  <a:lnTo>
                    <a:pt x="25479" y="39842"/>
                  </a:lnTo>
                  <a:lnTo>
                    <a:pt x="25469" y="39560"/>
                  </a:lnTo>
                  <a:lnTo>
                    <a:pt x="25479" y="39299"/>
                  </a:lnTo>
                  <a:lnTo>
                    <a:pt x="25499" y="38937"/>
                  </a:lnTo>
                  <a:lnTo>
                    <a:pt x="25520" y="38716"/>
                  </a:lnTo>
                  <a:lnTo>
                    <a:pt x="25550" y="38485"/>
                  </a:lnTo>
                  <a:lnTo>
                    <a:pt x="25570" y="38374"/>
                  </a:lnTo>
                  <a:lnTo>
                    <a:pt x="25600" y="38274"/>
                  </a:lnTo>
                  <a:lnTo>
                    <a:pt x="25630" y="38173"/>
                  </a:lnTo>
                  <a:lnTo>
                    <a:pt x="25670" y="38073"/>
                  </a:lnTo>
                  <a:lnTo>
                    <a:pt x="25721" y="37992"/>
                  </a:lnTo>
                  <a:lnTo>
                    <a:pt x="25781" y="37922"/>
                  </a:lnTo>
                  <a:lnTo>
                    <a:pt x="25851" y="37862"/>
                  </a:lnTo>
                  <a:lnTo>
                    <a:pt x="25932" y="37821"/>
                  </a:lnTo>
                  <a:lnTo>
                    <a:pt x="26022" y="37791"/>
                  </a:lnTo>
                  <a:lnTo>
                    <a:pt x="26103" y="37781"/>
                  </a:lnTo>
                  <a:lnTo>
                    <a:pt x="26183" y="37791"/>
                  </a:lnTo>
                  <a:lnTo>
                    <a:pt x="26263" y="37811"/>
                  </a:lnTo>
                  <a:lnTo>
                    <a:pt x="26344" y="37851"/>
                  </a:lnTo>
                  <a:lnTo>
                    <a:pt x="26414" y="37902"/>
                  </a:lnTo>
                  <a:lnTo>
                    <a:pt x="26484" y="37962"/>
                  </a:lnTo>
                  <a:lnTo>
                    <a:pt x="26555" y="38022"/>
                  </a:lnTo>
                  <a:lnTo>
                    <a:pt x="26675" y="38173"/>
                  </a:lnTo>
                  <a:lnTo>
                    <a:pt x="26786" y="38334"/>
                  </a:lnTo>
                  <a:lnTo>
                    <a:pt x="26947" y="38605"/>
                  </a:lnTo>
                  <a:lnTo>
                    <a:pt x="27027" y="38776"/>
                  </a:lnTo>
                  <a:lnTo>
                    <a:pt x="27118" y="38947"/>
                  </a:lnTo>
                  <a:lnTo>
                    <a:pt x="27278" y="39329"/>
                  </a:lnTo>
                  <a:lnTo>
                    <a:pt x="27439" y="39721"/>
                  </a:lnTo>
                  <a:lnTo>
                    <a:pt x="27530" y="39922"/>
                  </a:lnTo>
                  <a:lnTo>
                    <a:pt x="27630" y="40113"/>
                  </a:lnTo>
                  <a:lnTo>
                    <a:pt x="27731" y="40304"/>
                  </a:lnTo>
                  <a:lnTo>
                    <a:pt x="27851" y="40485"/>
                  </a:lnTo>
                  <a:lnTo>
                    <a:pt x="27982" y="40656"/>
                  </a:lnTo>
                  <a:lnTo>
                    <a:pt x="28113" y="40806"/>
                  </a:lnTo>
                  <a:lnTo>
                    <a:pt x="28193" y="40877"/>
                  </a:lnTo>
                  <a:lnTo>
                    <a:pt x="28273" y="40947"/>
                  </a:lnTo>
                  <a:lnTo>
                    <a:pt x="28354" y="41007"/>
                  </a:lnTo>
                  <a:lnTo>
                    <a:pt x="28444" y="41068"/>
                  </a:lnTo>
                  <a:lnTo>
                    <a:pt x="28535" y="41118"/>
                  </a:lnTo>
                  <a:lnTo>
                    <a:pt x="28635" y="41158"/>
                  </a:lnTo>
                  <a:lnTo>
                    <a:pt x="28736" y="41198"/>
                  </a:lnTo>
                  <a:lnTo>
                    <a:pt x="28846" y="41229"/>
                  </a:lnTo>
                  <a:lnTo>
                    <a:pt x="28766" y="41158"/>
                  </a:lnTo>
                  <a:lnTo>
                    <a:pt x="28676" y="41068"/>
                  </a:lnTo>
                  <a:lnTo>
                    <a:pt x="28565" y="40957"/>
                  </a:lnTo>
                  <a:lnTo>
                    <a:pt x="28454" y="40827"/>
                  </a:lnTo>
                  <a:lnTo>
                    <a:pt x="28344" y="40676"/>
                  </a:lnTo>
                  <a:lnTo>
                    <a:pt x="28233" y="40515"/>
                  </a:lnTo>
                  <a:lnTo>
                    <a:pt x="28133" y="40354"/>
                  </a:lnTo>
                  <a:lnTo>
                    <a:pt x="28032" y="40183"/>
                  </a:lnTo>
                  <a:lnTo>
                    <a:pt x="27942" y="40002"/>
                  </a:lnTo>
                  <a:lnTo>
                    <a:pt x="27871" y="39842"/>
                  </a:lnTo>
                  <a:lnTo>
                    <a:pt x="27811" y="39671"/>
                  </a:lnTo>
                  <a:lnTo>
                    <a:pt x="27781" y="39520"/>
                  </a:lnTo>
                  <a:lnTo>
                    <a:pt x="27781" y="39440"/>
                  </a:lnTo>
                  <a:lnTo>
                    <a:pt x="27781" y="39369"/>
                  </a:lnTo>
                  <a:lnTo>
                    <a:pt x="27781" y="39309"/>
                  </a:lnTo>
                  <a:lnTo>
                    <a:pt x="27801" y="39238"/>
                  </a:lnTo>
                  <a:lnTo>
                    <a:pt x="27821" y="39188"/>
                  </a:lnTo>
                  <a:lnTo>
                    <a:pt x="27851" y="39138"/>
                  </a:lnTo>
                  <a:lnTo>
                    <a:pt x="27892" y="39088"/>
                  </a:lnTo>
                  <a:lnTo>
                    <a:pt x="27942" y="39048"/>
                  </a:lnTo>
                  <a:lnTo>
                    <a:pt x="28002" y="39007"/>
                  </a:lnTo>
                  <a:lnTo>
                    <a:pt x="28072" y="38977"/>
                  </a:lnTo>
                  <a:lnTo>
                    <a:pt x="28143" y="38947"/>
                  </a:lnTo>
                  <a:lnTo>
                    <a:pt x="28203" y="38937"/>
                  </a:lnTo>
                  <a:lnTo>
                    <a:pt x="28324" y="38937"/>
                  </a:lnTo>
                  <a:lnTo>
                    <a:pt x="28394" y="38947"/>
                  </a:lnTo>
                  <a:lnTo>
                    <a:pt x="28454" y="38967"/>
                  </a:lnTo>
                  <a:lnTo>
                    <a:pt x="28565" y="39017"/>
                  </a:lnTo>
                  <a:lnTo>
                    <a:pt x="28686" y="39088"/>
                  </a:lnTo>
                  <a:lnTo>
                    <a:pt x="28796" y="39188"/>
                  </a:lnTo>
                  <a:lnTo>
                    <a:pt x="28897" y="39299"/>
                  </a:lnTo>
                  <a:lnTo>
                    <a:pt x="28997" y="39409"/>
                  </a:lnTo>
                  <a:lnTo>
                    <a:pt x="29098" y="39530"/>
                  </a:lnTo>
                  <a:lnTo>
                    <a:pt x="29269" y="39781"/>
                  </a:lnTo>
                  <a:lnTo>
                    <a:pt x="29419" y="40012"/>
                  </a:lnTo>
                  <a:lnTo>
                    <a:pt x="29490" y="40103"/>
                  </a:lnTo>
                  <a:lnTo>
                    <a:pt x="29550" y="40173"/>
                  </a:lnTo>
                  <a:lnTo>
                    <a:pt x="29510" y="40123"/>
                  </a:lnTo>
                  <a:lnTo>
                    <a:pt x="29480" y="40073"/>
                  </a:lnTo>
                  <a:lnTo>
                    <a:pt x="29429" y="39952"/>
                  </a:lnTo>
                  <a:lnTo>
                    <a:pt x="29389" y="39811"/>
                  </a:lnTo>
                  <a:lnTo>
                    <a:pt x="29359" y="39671"/>
                  </a:lnTo>
                  <a:lnTo>
                    <a:pt x="29309" y="39389"/>
                  </a:lnTo>
                  <a:lnTo>
                    <a:pt x="29269" y="39259"/>
                  </a:lnTo>
                  <a:lnTo>
                    <a:pt x="29228" y="39138"/>
                  </a:lnTo>
                  <a:lnTo>
                    <a:pt x="29088" y="38877"/>
                  </a:lnTo>
                  <a:lnTo>
                    <a:pt x="28927" y="38615"/>
                  </a:lnTo>
                  <a:lnTo>
                    <a:pt x="28746" y="38364"/>
                  </a:lnTo>
                  <a:lnTo>
                    <a:pt x="28645" y="38243"/>
                  </a:lnTo>
                  <a:lnTo>
                    <a:pt x="28545" y="38123"/>
                  </a:lnTo>
                  <a:lnTo>
                    <a:pt x="28434" y="38012"/>
                  </a:lnTo>
                  <a:lnTo>
                    <a:pt x="28314" y="37912"/>
                  </a:lnTo>
                  <a:lnTo>
                    <a:pt x="28193" y="37811"/>
                  </a:lnTo>
                  <a:lnTo>
                    <a:pt x="28072" y="37711"/>
                  </a:lnTo>
                  <a:lnTo>
                    <a:pt x="27932" y="37630"/>
                  </a:lnTo>
                  <a:lnTo>
                    <a:pt x="27791" y="37550"/>
                  </a:lnTo>
                  <a:lnTo>
                    <a:pt x="27650" y="37480"/>
                  </a:lnTo>
                  <a:lnTo>
                    <a:pt x="27490" y="37419"/>
                  </a:lnTo>
                  <a:lnTo>
                    <a:pt x="26957" y="37248"/>
                  </a:lnTo>
                  <a:lnTo>
                    <a:pt x="26696" y="37148"/>
                  </a:lnTo>
                  <a:lnTo>
                    <a:pt x="26575" y="37088"/>
                  </a:lnTo>
                  <a:lnTo>
                    <a:pt x="26444" y="37027"/>
                  </a:lnTo>
                  <a:lnTo>
                    <a:pt x="26253" y="36907"/>
                  </a:lnTo>
                  <a:lnTo>
                    <a:pt x="26042" y="36756"/>
                  </a:lnTo>
                  <a:lnTo>
                    <a:pt x="25841" y="36585"/>
                  </a:lnTo>
                  <a:lnTo>
                    <a:pt x="25630" y="36404"/>
                  </a:lnTo>
                  <a:lnTo>
                    <a:pt x="25439" y="36223"/>
                  </a:lnTo>
                  <a:lnTo>
                    <a:pt x="25258" y="36032"/>
                  </a:lnTo>
                  <a:lnTo>
                    <a:pt x="25107" y="35841"/>
                  </a:lnTo>
                  <a:lnTo>
                    <a:pt x="24977" y="35670"/>
                  </a:lnTo>
                  <a:lnTo>
                    <a:pt x="24917" y="35570"/>
                  </a:lnTo>
                  <a:lnTo>
                    <a:pt x="24876" y="35469"/>
                  </a:lnTo>
                  <a:lnTo>
                    <a:pt x="24836" y="35349"/>
                  </a:lnTo>
                  <a:lnTo>
                    <a:pt x="24816" y="35228"/>
                  </a:lnTo>
                  <a:lnTo>
                    <a:pt x="24806" y="35108"/>
                  </a:lnTo>
                  <a:lnTo>
                    <a:pt x="24796" y="34977"/>
                  </a:lnTo>
                  <a:lnTo>
                    <a:pt x="24806" y="34846"/>
                  </a:lnTo>
                  <a:lnTo>
                    <a:pt x="24806" y="34716"/>
                  </a:lnTo>
                  <a:lnTo>
                    <a:pt x="24836" y="34444"/>
                  </a:lnTo>
                  <a:lnTo>
                    <a:pt x="24876" y="34183"/>
                  </a:lnTo>
                  <a:lnTo>
                    <a:pt x="24957" y="33711"/>
                  </a:lnTo>
                  <a:lnTo>
                    <a:pt x="25007" y="33489"/>
                  </a:lnTo>
                  <a:lnTo>
                    <a:pt x="25057" y="33268"/>
                  </a:lnTo>
                  <a:lnTo>
                    <a:pt x="25128" y="33047"/>
                  </a:lnTo>
                  <a:lnTo>
                    <a:pt x="25218" y="32836"/>
                  </a:lnTo>
                  <a:lnTo>
                    <a:pt x="25319" y="32625"/>
                  </a:lnTo>
                  <a:lnTo>
                    <a:pt x="25429" y="32414"/>
                  </a:lnTo>
                  <a:lnTo>
                    <a:pt x="25550" y="32223"/>
                  </a:lnTo>
                  <a:lnTo>
                    <a:pt x="25680" y="32022"/>
                  </a:lnTo>
                  <a:lnTo>
                    <a:pt x="25871" y="31781"/>
                  </a:lnTo>
                  <a:lnTo>
                    <a:pt x="26062" y="31550"/>
                  </a:lnTo>
                  <a:lnTo>
                    <a:pt x="26273" y="31318"/>
                  </a:lnTo>
                  <a:lnTo>
                    <a:pt x="26505" y="31107"/>
                  </a:lnTo>
                  <a:lnTo>
                    <a:pt x="26736" y="30896"/>
                  </a:lnTo>
                  <a:lnTo>
                    <a:pt x="26977" y="30695"/>
                  </a:lnTo>
                  <a:lnTo>
                    <a:pt x="27218" y="30494"/>
                  </a:lnTo>
                  <a:lnTo>
                    <a:pt x="27469" y="30303"/>
                  </a:lnTo>
                  <a:lnTo>
                    <a:pt x="27992" y="29931"/>
                  </a:lnTo>
                  <a:lnTo>
                    <a:pt x="28515" y="29580"/>
                  </a:lnTo>
                  <a:lnTo>
                    <a:pt x="29530" y="28916"/>
                  </a:lnTo>
                  <a:lnTo>
                    <a:pt x="29711" y="28806"/>
                  </a:lnTo>
                  <a:lnTo>
                    <a:pt x="29902" y="28705"/>
                  </a:lnTo>
                  <a:lnTo>
                    <a:pt x="30093" y="28615"/>
                  </a:lnTo>
                  <a:lnTo>
                    <a:pt x="30284" y="28534"/>
                  </a:lnTo>
                  <a:lnTo>
                    <a:pt x="30495" y="28464"/>
                  </a:lnTo>
                  <a:lnTo>
                    <a:pt x="30696" y="28394"/>
                  </a:lnTo>
                  <a:lnTo>
                    <a:pt x="30917" y="28343"/>
                  </a:lnTo>
                  <a:lnTo>
                    <a:pt x="31128" y="28303"/>
                  </a:lnTo>
                  <a:lnTo>
                    <a:pt x="31168" y="28293"/>
                  </a:lnTo>
                  <a:lnTo>
                    <a:pt x="31359" y="28263"/>
                  </a:lnTo>
                  <a:lnTo>
                    <a:pt x="31540" y="28243"/>
                  </a:lnTo>
                  <a:lnTo>
                    <a:pt x="31721" y="28233"/>
                  </a:lnTo>
                  <a:lnTo>
                    <a:pt x="31902" y="28243"/>
                  </a:lnTo>
                  <a:lnTo>
                    <a:pt x="32083" y="28263"/>
                  </a:lnTo>
                  <a:lnTo>
                    <a:pt x="32264" y="28293"/>
                  </a:lnTo>
                  <a:lnTo>
                    <a:pt x="32435" y="28343"/>
                  </a:lnTo>
                  <a:lnTo>
                    <a:pt x="32605" y="28404"/>
                  </a:lnTo>
                  <a:lnTo>
                    <a:pt x="32766" y="28474"/>
                  </a:lnTo>
                  <a:lnTo>
                    <a:pt x="32917" y="28554"/>
                  </a:lnTo>
                  <a:lnTo>
                    <a:pt x="33068" y="28645"/>
                  </a:lnTo>
                  <a:lnTo>
                    <a:pt x="33208" y="28755"/>
                  </a:lnTo>
                  <a:lnTo>
                    <a:pt x="33339" y="28866"/>
                  </a:lnTo>
                  <a:lnTo>
                    <a:pt x="33450" y="28987"/>
                  </a:lnTo>
                  <a:lnTo>
                    <a:pt x="33560" y="29127"/>
                  </a:lnTo>
                  <a:lnTo>
                    <a:pt x="33661" y="29268"/>
                  </a:lnTo>
                  <a:lnTo>
                    <a:pt x="33721" y="29359"/>
                  </a:lnTo>
                  <a:lnTo>
                    <a:pt x="33842" y="29489"/>
                  </a:lnTo>
                  <a:lnTo>
                    <a:pt x="34173" y="29851"/>
                  </a:lnTo>
                  <a:lnTo>
                    <a:pt x="34354" y="30042"/>
                  </a:lnTo>
                  <a:lnTo>
                    <a:pt x="34515" y="30243"/>
                  </a:lnTo>
                  <a:lnTo>
                    <a:pt x="34646" y="30414"/>
                  </a:lnTo>
                  <a:lnTo>
                    <a:pt x="34686" y="30494"/>
                  </a:lnTo>
                  <a:lnTo>
                    <a:pt x="34726" y="30565"/>
                  </a:lnTo>
                  <a:lnTo>
                    <a:pt x="34786" y="30735"/>
                  </a:lnTo>
                  <a:lnTo>
                    <a:pt x="34837" y="30906"/>
                  </a:lnTo>
                  <a:lnTo>
                    <a:pt x="34887" y="31087"/>
                  </a:lnTo>
                  <a:lnTo>
                    <a:pt x="34927" y="31268"/>
                  </a:lnTo>
                  <a:lnTo>
                    <a:pt x="34957" y="31459"/>
                  </a:lnTo>
                  <a:lnTo>
                    <a:pt x="34977" y="31640"/>
                  </a:lnTo>
                  <a:lnTo>
                    <a:pt x="34997" y="31831"/>
                  </a:lnTo>
                  <a:lnTo>
                    <a:pt x="35008" y="32022"/>
                  </a:lnTo>
                  <a:lnTo>
                    <a:pt x="35018" y="32404"/>
                  </a:lnTo>
                  <a:lnTo>
                    <a:pt x="35008" y="32776"/>
                  </a:lnTo>
                  <a:lnTo>
                    <a:pt x="34977" y="33148"/>
                  </a:lnTo>
                  <a:lnTo>
                    <a:pt x="34927" y="33510"/>
                  </a:lnTo>
                  <a:lnTo>
                    <a:pt x="34897" y="33650"/>
                  </a:lnTo>
                  <a:lnTo>
                    <a:pt x="34847" y="33811"/>
                  </a:lnTo>
                  <a:lnTo>
                    <a:pt x="34796" y="33962"/>
                  </a:lnTo>
                  <a:lnTo>
                    <a:pt x="34726" y="34123"/>
                  </a:lnTo>
                  <a:lnTo>
                    <a:pt x="34585" y="34424"/>
                  </a:lnTo>
                  <a:lnTo>
                    <a:pt x="34445" y="34706"/>
                  </a:lnTo>
                  <a:lnTo>
                    <a:pt x="34364" y="34836"/>
                  </a:lnTo>
                  <a:lnTo>
                    <a:pt x="34264" y="34967"/>
                  </a:lnTo>
                  <a:lnTo>
                    <a:pt x="34063" y="35208"/>
                  </a:lnTo>
                  <a:lnTo>
                    <a:pt x="33962" y="35329"/>
                  </a:lnTo>
                  <a:lnTo>
                    <a:pt x="33862" y="35459"/>
                  </a:lnTo>
                  <a:lnTo>
                    <a:pt x="33781" y="35580"/>
                  </a:lnTo>
                  <a:lnTo>
                    <a:pt x="33721" y="35711"/>
                  </a:lnTo>
                  <a:lnTo>
                    <a:pt x="33822" y="35650"/>
                  </a:lnTo>
                  <a:lnTo>
                    <a:pt x="33922" y="35570"/>
                  </a:lnTo>
                  <a:lnTo>
                    <a:pt x="34033" y="35469"/>
                  </a:lnTo>
                  <a:lnTo>
                    <a:pt x="34133" y="35359"/>
                  </a:lnTo>
                  <a:lnTo>
                    <a:pt x="34354" y="35138"/>
                  </a:lnTo>
                  <a:lnTo>
                    <a:pt x="34465" y="35027"/>
                  </a:lnTo>
                  <a:lnTo>
                    <a:pt x="34575" y="34927"/>
                  </a:lnTo>
                  <a:lnTo>
                    <a:pt x="34686" y="34836"/>
                  </a:lnTo>
                  <a:lnTo>
                    <a:pt x="34807" y="34756"/>
                  </a:lnTo>
                  <a:lnTo>
                    <a:pt x="34917" y="34696"/>
                  </a:lnTo>
                  <a:lnTo>
                    <a:pt x="34977" y="34675"/>
                  </a:lnTo>
                  <a:lnTo>
                    <a:pt x="35038" y="34665"/>
                  </a:lnTo>
                  <a:lnTo>
                    <a:pt x="35088" y="34655"/>
                  </a:lnTo>
                  <a:lnTo>
                    <a:pt x="35148" y="34655"/>
                  </a:lnTo>
                  <a:lnTo>
                    <a:pt x="35198" y="34665"/>
                  </a:lnTo>
                  <a:lnTo>
                    <a:pt x="35259" y="34675"/>
                  </a:lnTo>
                  <a:lnTo>
                    <a:pt x="35319" y="34706"/>
                  </a:lnTo>
                  <a:lnTo>
                    <a:pt x="35369" y="34736"/>
                  </a:lnTo>
                  <a:lnTo>
                    <a:pt x="35430" y="34776"/>
                  </a:lnTo>
                  <a:lnTo>
                    <a:pt x="35480" y="34836"/>
                  </a:lnTo>
                  <a:lnTo>
                    <a:pt x="35601" y="34977"/>
                  </a:lnTo>
                  <a:lnTo>
                    <a:pt x="35721" y="35158"/>
                  </a:lnTo>
                  <a:lnTo>
                    <a:pt x="35832" y="35349"/>
                  </a:lnTo>
                  <a:lnTo>
                    <a:pt x="35922" y="35560"/>
                  </a:lnTo>
                  <a:lnTo>
                    <a:pt x="36003" y="35771"/>
                  </a:lnTo>
                  <a:lnTo>
                    <a:pt x="36063" y="35982"/>
                  </a:lnTo>
                  <a:lnTo>
                    <a:pt x="36083" y="36083"/>
                  </a:lnTo>
                  <a:lnTo>
                    <a:pt x="36093" y="36183"/>
                  </a:lnTo>
                  <a:lnTo>
                    <a:pt x="36101" y="36254"/>
                  </a:lnTo>
                  <a:lnTo>
                    <a:pt x="36113" y="36083"/>
                  </a:lnTo>
                  <a:lnTo>
                    <a:pt x="36133" y="35791"/>
                  </a:lnTo>
                  <a:lnTo>
                    <a:pt x="36133" y="35510"/>
                  </a:lnTo>
                  <a:lnTo>
                    <a:pt x="36123" y="35218"/>
                  </a:lnTo>
                  <a:lnTo>
                    <a:pt x="36113" y="34937"/>
                  </a:lnTo>
                  <a:lnTo>
                    <a:pt x="36083" y="34645"/>
                  </a:lnTo>
                  <a:lnTo>
                    <a:pt x="36053" y="34364"/>
                  </a:lnTo>
                  <a:lnTo>
                    <a:pt x="36013" y="34082"/>
                  </a:lnTo>
                  <a:lnTo>
                    <a:pt x="35962" y="33912"/>
                  </a:lnTo>
                  <a:lnTo>
                    <a:pt x="35912" y="33721"/>
                  </a:lnTo>
                  <a:lnTo>
                    <a:pt x="35852" y="33520"/>
                  </a:lnTo>
                  <a:lnTo>
                    <a:pt x="35832" y="33419"/>
                  </a:lnTo>
                  <a:lnTo>
                    <a:pt x="35822" y="33319"/>
                  </a:lnTo>
                  <a:lnTo>
                    <a:pt x="35822" y="33228"/>
                  </a:lnTo>
                  <a:lnTo>
                    <a:pt x="35832" y="33148"/>
                  </a:lnTo>
                  <a:lnTo>
                    <a:pt x="35852" y="33067"/>
                  </a:lnTo>
                  <a:lnTo>
                    <a:pt x="35902" y="32997"/>
                  </a:lnTo>
                  <a:lnTo>
                    <a:pt x="35962" y="32937"/>
                  </a:lnTo>
                  <a:lnTo>
                    <a:pt x="36053" y="32896"/>
                  </a:lnTo>
                  <a:lnTo>
                    <a:pt x="36163" y="32866"/>
                  </a:lnTo>
                  <a:lnTo>
                    <a:pt x="36304" y="32846"/>
                  </a:lnTo>
                  <a:lnTo>
                    <a:pt x="36384" y="32846"/>
                  </a:lnTo>
                  <a:lnTo>
                    <a:pt x="36465" y="32856"/>
                  </a:lnTo>
                  <a:lnTo>
                    <a:pt x="36545" y="32876"/>
                  </a:lnTo>
                  <a:lnTo>
                    <a:pt x="36626" y="32896"/>
                  </a:lnTo>
                  <a:lnTo>
                    <a:pt x="36696" y="32927"/>
                  </a:lnTo>
                  <a:lnTo>
                    <a:pt x="36766" y="32967"/>
                  </a:lnTo>
                  <a:lnTo>
                    <a:pt x="36897" y="33047"/>
                  </a:lnTo>
                  <a:lnTo>
                    <a:pt x="37028" y="33148"/>
                  </a:lnTo>
                  <a:lnTo>
                    <a:pt x="37148" y="33248"/>
                  </a:lnTo>
                  <a:lnTo>
                    <a:pt x="37249" y="33359"/>
                  </a:lnTo>
                  <a:lnTo>
                    <a:pt x="37349" y="33459"/>
                  </a:lnTo>
                  <a:lnTo>
                    <a:pt x="37570" y="33731"/>
                  </a:lnTo>
                  <a:lnTo>
                    <a:pt x="37792" y="34012"/>
                  </a:lnTo>
                  <a:lnTo>
                    <a:pt x="37983" y="34314"/>
                  </a:lnTo>
                  <a:lnTo>
                    <a:pt x="38174" y="34615"/>
                  </a:lnTo>
                  <a:lnTo>
                    <a:pt x="38334" y="34917"/>
                  </a:lnTo>
                  <a:lnTo>
                    <a:pt x="38495" y="35228"/>
                  </a:lnTo>
                  <a:lnTo>
                    <a:pt x="38636" y="35550"/>
                  </a:lnTo>
                  <a:lnTo>
                    <a:pt x="38767" y="35861"/>
                  </a:lnTo>
                  <a:lnTo>
                    <a:pt x="39008" y="36444"/>
                  </a:lnTo>
                  <a:lnTo>
                    <a:pt x="39229" y="37007"/>
                  </a:lnTo>
                  <a:lnTo>
                    <a:pt x="39460" y="37540"/>
                  </a:lnTo>
                  <a:lnTo>
                    <a:pt x="39591" y="37791"/>
                  </a:lnTo>
                  <a:lnTo>
                    <a:pt x="39711" y="38042"/>
                  </a:lnTo>
                  <a:lnTo>
                    <a:pt x="39852" y="38294"/>
                  </a:lnTo>
                  <a:lnTo>
                    <a:pt x="39993" y="38535"/>
                  </a:lnTo>
                  <a:lnTo>
                    <a:pt x="40143" y="38766"/>
                  </a:lnTo>
                  <a:lnTo>
                    <a:pt x="40304" y="39007"/>
                  </a:lnTo>
                  <a:lnTo>
                    <a:pt x="40475" y="39238"/>
                  </a:lnTo>
                  <a:lnTo>
                    <a:pt x="40666" y="39460"/>
                  </a:lnTo>
                  <a:lnTo>
                    <a:pt x="40867" y="39691"/>
                  </a:lnTo>
                  <a:lnTo>
                    <a:pt x="41088" y="39912"/>
                  </a:lnTo>
                  <a:lnTo>
                    <a:pt x="40867" y="39329"/>
                  </a:lnTo>
                  <a:lnTo>
                    <a:pt x="40656" y="38746"/>
                  </a:lnTo>
                  <a:lnTo>
                    <a:pt x="40455" y="38163"/>
                  </a:lnTo>
                  <a:lnTo>
                    <a:pt x="40244" y="37580"/>
                  </a:lnTo>
                  <a:lnTo>
                    <a:pt x="40143" y="37349"/>
                  </a:lnTo>
                  <a:lnTo>
                    <a:pt x="40083" y="37178"/>
                  </a:lnTo>
                  <a:lnTo>
                    <a:pt x="40033" y="36997"/>
                  </a:lnTo>
                  <a:lnTo>
                    <a:pt x="40013" y="36917"/>
                  </a:lnTo>
                  <a:lnTo>
                    <a:pt x="40003" y="36836"/>
                  </a:lnTo>
                  <a:lnTo>
                    <a:pt x="40003" y="36776"/>
                  </a:lnTo>
                  <a:lnTo>
                    <a:pt x="40023" y="36726"/>
                  </a:lnTo>
                  <a:lnTo>
                    <a:pt x="40043" y="36706"/>
                  </a:lnTo>
                  <a:lnTo>
                    <a:pt x="40053" y="36696"/>
                  </a:lnTo>
                  <a:lnTo>
                    <a:pt x="40083" y="36686"/>
                  </a:lnTo>
                  <a:lnTo>
                    <a:pt x="40103" y="36686"/>
                  </a:lnTo>
                  <a:lnTo>
                    <a:pt x="40174" y="36696"/>
                  </a:lnTo>
                  <a:lnTo>
                    <a:pt x="40264" y="36736"/>
                  </a:lnTo>
                  <a:lnTo>
                    <a:pt x="40334" y="36776"/>
                  </a:lnTo>
                  <a:lnTo>
                    <a:pt x="40405" y="36836"/>
                  </a:lnTo>
                  <a:lnTo>
                    <a:pt x="40465" y="36907"/>
                  </a:lnTo>
                  <a:lnTo>
                    <a:pt x="40525" y="36987"/>
                  </a:lnTo>
                  <a:lnTo>
                    <a:pt x="40646" y="37168"/>
                  </a:lnTo>
                  <a:lnTo>
                    <a:pt x="40757" y="37369"/>
                  </a:lnTo>
                  <a:lnTo>
                    <a:pt x="40958" y="37781"/>
                  </a:lnTo>
                  <a:lnTo>
                    <a:pt x="41058" y="37962"/>
                  </a:lnTo>
                  <a:lnTo>
                    <a:pt x="41108" y="38032"/>
                  </a:lnTo>
                  <a:lnTo>
                    <a:pt x="41159" y="38103"/>
                  </a:lnTo>
                  <a:lnTo>
                    <a:pt x="41299" y="38264"/>
                  </a:lnTo>
                  <a:lnTo>
                    <a:pt x="41460" y="38424"/>
                  </a:lnTo>
                  <a:lnTo>
                    <a:pt x="41621" y="38585"/>
                  </a:lnTo>
                  <a:lnTo>
                    <a:pt x="41792" y="38726"/>
                  </a:lnTo>
                  <a:lnTo>
                    <a:pt x="41983" y="38857"/>
                  </a:lnTo>
                  <a:lnTo>
                    <a:pt x="42184" y="38957"/>
                  </a:lnTo>
                  <a:lnTo>
                    <a:pt x="42294" y="39007"/>
                  </a:lnTo>
                  <a:lnTo>
                    <a:pt x="42395" y="39048"/>
                  </a:lnTo>
                  <a:lnTo>
                    <a:pt x="42515" y="39088"/>
                  </a:lnTo>
                  <a:lnTo>
                    <a:pt x="42626" y="39118"/>
                  </a:lnTo>
                  <a:lnTo>
                    <a:pt x="42626" y="39118"/>
                  </a:lnTo>
                  <a:lnTo>
                    <a:pt x="42475" y="38957"/>
                  </a:lnTo>
                  <a:lnTo>
                    <a:pt x="42335" y="38786"/>
                  </a:lnTo>
                  <a:lnTo>
                    <a:pt x="42214" y="38615"/>
                  </a:lnTo>
                  <a:lnTo>
                    <a:pt x="42113" y="38434"/>
                  </a:lnTo>
                  <a:lnTo>
                    <a:pt x="42013" y="38254"/>
                  </a:lnTo>
                  <a:lnTo>
                    <a:pt x="41922" y="38063"/>
                  </a:lnTo>
                  <a:lnTo>
                    <a:pt x="41762" y="37681"/>
                  </a:lnTo>
                  <a:lnTo>
                    <a:pt x="41611" y="37299"/>
                  </a:lnTo>
                  <a:lnTo>
                    <a:pt x="41520" y="37108"/>
                  </a:lnTo>
                  <a:lnTo>
                    <a:pt x="41440" y="36917"/>
                  </a:lnTo>
                  <a:lnTo>
                    <a:pt x="41340" y="36736"/>
                  </a:lnTo>
                  <a:lnTo>
                    <a:pt x="41239" y="36555"/>
                  </a:lnTo>
                  <a:lnTo>
                    <a:pt x="41118" y="36384"/>
                  </a:lnTo>
                  <a:lnTo>
                    <a:pt x="40988" y="36223"/>
                  </a:lnTo>
                  <a:lnTo>
                    <a:pt x="40847" y="36072"/>
                  </a:lnTo>
                  <a:lnTo>
                    <a:pt x="40706" y="35932"/>
                  </a:lnTo>
                  <a:lnTo>
                    <a:pt x="40425" y="35670"/>
                  </a:lnTo>
                  <a:lnTo>
                    <a:pt x="40143" y="35429"/>
                  </a:lnTo>
                  <a:lnTo>
                    <a:pt x="39862" y="35188"/>
                  </a:lnTo>
                  <a:lnTo>
                    <a:pt x="39581" y="34957"/>
                  </a:lnTo>
                  <a:lnTo>
                    <a:pt x="39309" y="34706"/>
                  </a:lnTo>
                  <a:lnTo>
                    <a:pt x="39179" y="34575"/>
                  </a:lnTo>
                  <a:lnTo>
                    <a:pt x="39048" y="34434"/>
                  </a:lnTo>
                  <a:lnTo>
                    <a:pt x="38927" y="34283"/>
                  </a:lnTo>
                  <a:lnTo>
                    <a:pt x="38797" y="34123"/>
                  </a:lnTo>
                  <a:lnTo>
                    <a:pt x="38636" y="33922"/>
                  </a:lnTo>
                  <a:lnTo>
                    <a:pt x="38364" y="33630"/>
                  </a:lnTo>
                  <a:lnTo>
                    <a:pt x="38043" y="33258"/>
                  </a:lnTo>
                  <a:lnTo>
                    <a:pt x="37701" y="32866"/>
                  </a:lnTo>
                  <a:lnTo>
                    <a:pt x="37530" y="32655"/>
                  </a:lnTo>
                  <a:lnTo>
                    <a:pt x="37369" y="32454"/>
                  </a:lnTo>
                  <a:lnTo>
                    <a:pt x="37229" y="32263"/>
                  </a:lnTo>
                  <a:lnTo>
                    <a:pt x="37118" y="32092"/>
                  </a:lnTo>
                  <a:lnTo>
                    <a:pt x="37018" y="31921"/>
                  </a:lnTo>
                  <a:lnTo>
                    <a:pt x="36957" y="31781"/>
                  </a:lnTo>
                  <a:lnTo>
                    <a:pt x="36947" y="31720"/>
                  </a:lnTo>
                  <a:lnTo>
                    <a:pt x="36937" y="31670"/>
                  </a:lnTo>
                  <a:lnTo>
                    <a:pt x="36937" y="31620"/>
                  </a:lnTo>
                  <a:lnTo>
                    <a:pt x="36957" y="31580"/>
                  </a:lnTo>
                  <a:lnTo>
                    <a:pt x="36988" y="31529"/>
                  </a:lnTo>
                  <a:lnTo>
                    <a:pt x="37038" y="31489"/>
                  </a:lnTo>
                  <a:lnTo>
                    <a:pt x="37088" y="31459"/>
                  </a:lnTo>
                  <a:lnTo>
                    <a:pt x="37158" y="31439"/>
                  </a:lnTo>
                  <a:lnTo>
                    <a:pt x="37229" y="31419"/>
                  </a:lnTo>
                  <a:lnTo>
                    <a:pt x="37319" y="31409"/>
                  </a:lnTo>
                  <a:lnTo>
                    <a:pt x="37510" y="31409"/>
                  </a:lnTo>
                  <a:lnTo>
                    <a:pt x="37731" y="31439"/>
                  </a:lnTo>
                  <a:lnTo>
                    <a:pt x="37962" y="31479"/>
                  </a:lnTo>
                  <a:lnTo>
                    <a:pt x="38214" y="31529"/>
                  </a:lnTo>
                  <a:lnTo>
                    <a:pt x="38485" y="31600"/>
                  </a:lnTo>
                  <a:lnTo>
                    <a:pt x="39008" y="31741"/>
                  </a:lnTo>
                  <a:lnTo>
                    <a:pt x="39510" y="31891"/>
                  </a:lnTo>
                  <a:lnTo>
                    <a:pt x="39731" y="31952"/>
                  </a:lnTo>
                  <a:lnTo>
                    <a:pt x="39932" y="32002"/>
                  </a:lnTo>
                  <a:lnTo>
                    <a:pt x="40103" y="32032"/>
                  </a:lnTo>
                  <a:lnTo>
                    <a:pt x="40234" y="32042"/>
                  </a:lnTo>
                  <a:lnTo>
                    <a:pt x="39953" y="31932"/>
                  </a:lnTo>
                  <a:lnTo>
                    <a:pt x="39711" y="31811"/>
                  </a:lnTo>
                  <a:lnTo>
                    <a:pt x="39480" y="31680"/>
                  </a:lnTo>
                  <a:lnTo>
                    <a:pt x="39269" y="31550"/>
                  </a:lnTo>
                  <a:lnTo>
                    <a:pt x="39068" y="31409"/>
                  </a:lnTo>
                  <a:lnTo>
                    <a:pt x="38877" y="31278"/>
                  </a:lnTo>
                  <a:lnTo>
                    <a:pt x="38505" y="31017"/>
                  </a:lnTo>
                  <a:lnTo>
                    <a:pt x="38314" y="30886"/>
                  </a:lnTo>
                  <a:lnTo>
                    <a:pt x="38123" y="30766"/>
                  </a:lnTo>
                  <a:lnTo>
                    <a:pt x="37912" y="30655"/>
                  </a:lnTo>
                  <a:lnTo>
                    <a:pt x="37681" y="30545"/>
                  </a:lnTo>
                  <a:lnTo>
                    <a:pt x="37440" y="30454"/>
                  </a:lnTo>
                  <a:lnTo>
                    <a:pt x="37168" y="30374"/>
                  </a:lnTo>
                  <a:lnTo>
                    <a:pt x="36867" y="30313"/>
                  </a:lnTo>
                  <a:lnTo>
                    <a:pt x="36535" y="30263"/>
                  </a:lnTo>
                  <a:lnTo>
                    <a:pt x="36334" y="30223"/>
                  </a:lnTo>
                  <a:lnTo>
                    <a:pt x="36153" y="30183"/>
                  </a:lnTo>
                  <a:lnTo>
                    <a:pt x="35972" y="30132"/>
                  </a:lnTo>
                  <a:lnTo>
                    <a:pt x="35812" y="30072"/>
                  </a:lnTo>
                  <a:lnTo>
                    <a:pt x="35661" y="30002"/>
                  </a:lnTo>
                  <a:lnTo>
                    <a:pt x="35520" y="29921"/>
                  </a:lnTo>
                  <a:lnTo>
                    <a:pt x="35379" y="29831"/>
                  </a:lnTo>
                  <a:lnTo>
                    <a:pt x="35249" y="29730"/>
                  </a:lnTo>
                  <a:lnTo>
                    <a:pt x="35128" y="29630"/>
                  </a:lnTo>
                  <a:lnTo>
                    <a:pt x="35008" y="29529"/>
                  </a:lnTo>
                  <a:lnTo>
                    <a:pt x="34766" y="29298"/>
                  </a:lnTo>
                  <a:lnTo>
                    <a:pt x="34284" y="28806"/>
                  </a:lnTo>
                  <a:lnTo>
                    <a:pt x="34203" y="28725"/>
                  </a:lnTo>
                  <a:lnTo>
                    <a:pt x="34123" y="28625"/>
                  </a:lnTo>
                  <a:lnTo>
                    <a:pt x="34043" y="28524"/>
                  </a:lnTo>
                  <a:lnTo>
                    <a:pt x="33972" y="28414"/>
                  </a:lnTo>
                  <a:lnTo>
                    <a:pt x="33902" y="28303"/>
                  </a:lnTo>
                  <a:lnTo>
                    <a:pt x="33852" y="28183"/>
                  </a:lnTo>
                  <a:lnTo>
                    <a:pt x="33801" y="28072"/>
                  </a:lnTo>
                  <a:lnTo>
                    <a:pt x="33781" y="27961"/>
                  </a:lnTo>
                  <a:lnTo>
                    <a:pt x="33771" y="27851"/>
                  </a:lnTo>
                  <a:lnTo>
                    <a:pt x="33781" y="27740"/>
                  </a:lnTo>
                  <a:lnTo>
                    <a:pt x="33791" y="27690"/>
                  </a:lnTo>
                  <a:lnTo>
                    <a:pt x="33811" y="27640"/>
                  </a:lnTo>
                  <a:lnTo>
                    <a:pt x="33842" y="27600"/>
                  </a:lnTo>
                  <a:lnTo>
                    <a:pt x="33872" y="27549"/>
                  </a:lnTo>
                  <a:lnTo>
                    <a:pt x="33912" y="27509"/>
                  </a:lnTo>
                  <a:lnTo>
                    <a:pt x="33962" y="27469"/>
                  </a:lnTo>
                  <a:lnTo>
                    <a:pt x="34023" y="27439"/>
                  </a:lnTo>
                  <a:lnTo>
                    <a:pt x="34083" y="27409"/>
                  </a:lnTo>
                  <a:lnTo>
                    <a:pt x="34153" y="27378"/>
                  </a:lnTo>
                  <a:lnTo>
                    <a:pt x="34234" y="27348"/>
                  </a:lnTo>
                  <a:lnTo>
                    <a:pt x="34415" y="27308"/>
                  </a:lnTo>
                  <a:lnTo>
                    <a:pt x="34686" y="27308"/>
                  </a:lnTo>
                  <a:lnTo>
                    <a:pt x="34857" y="27318"/>
                  </a:lnTo>
                  <a:lnTo>
                    <a:pt x="35068" y="27348"/>
                  </a:lnTo>
                  <a:lnTo>
                    <a:pt x="35520" y="27419"/>
                  </a:lnTo>
                  <a:lnTo>
                    <a:pt x="36013" y="27509"/>
                  </a:lnTo>
                  <a:lnTo>
                    <a:pt x="36505" y="27600"/>
                  </a:lnTo>
                  <a:lnTo>
                    <a:pt x="36957" y="27700"/>
                  </a:lnTo>
                  <a:lnTo>
                    <a:pt x="37611" y="27841"/>
                  </a:lnTo>
                  <a:lnTo>
                    <a:pt x="37952" y="27901"/>
                  </a:lnTo>
                  <a:lnTo>
                    <a:pt x="38304" y="27982"/>
                  </a:lnTo>
                  <a:lnTo>
                    <a:pt x="38656" y="28072"/>
                  </a:lnTo>
                  <a:lnTo>
                    <a:pt x="39008" y="28173"/>
                  </a:lnTo>
                  <a:lnTo>
                    <a:pt x="39349" y="28293"/>
                  </a:lnTo>
                  <a:lnTo>
                    <a:pt x="39510" y="28353"/>
                  </a:lnTo>
                  <a:lnTo>
                    <a:pt x="39671" y="28434"/>
                  </a:lnTo>
                  <a:lnTo>
                    <a:pt x="39832" y="28514"/>
                  </a:lnTo>
                  <a:lnTo>
                    <a:pt x="39983" y="28595"/>
                  </a:lnTo>
                  <a:lnTo>
                    <a:pt x="40123" y="28695"/>
                  </a:lnTo>
                  <a:lnTo>
                    <a:pt x="40254" y="28796"/>
                  </a:lnTo>
                  <a:lnTo>
                    <a:pt x="40435" y="28946"/>
                  </a:lnTo>
                  <a:lnTo>
                    <a:pt x="40596" y="29097"/>
                  </a:lnTo>
                  <a:lnTo>
                    <a:pt x="40747" y="29268"/>
                  </a:lnTo>
                  <a:lnTo>
                    <a:pt x="40887" y="29439"/>
                  </a:lnTo>
                  <a:lnTo>
                    <a:pt x="41018" y="29610"/>
                  </a:lnTo>
                  <a:lnTo>
                    <a:pt x="41139" y="29791"/>
                  </a:lnTo>
                  <a:lnTo>
                    <a:pt x="41370" y="30142"/>
                  </a:lnTo>
                  <a:lnTo>
                    <a:pt x="41601" y="30514"/>
                  </a:lnTo>
                  <a:lnTo>
                    <a:pt x="41721" y="30695"/>
                  </a:lnTo>
                  <a:lnTo>
                    <a:pt x="41852" y="30866"/>
                  </a:lnTo>
                  <a:lnTo>
                    <a:pt x="41983" y="31047"/>
                  </a:lnTo>
                  <a:lnTo>
                    <a:pt x="42123" y="31218"/>
                  </a:lnTo>
                  <a:lnTo>
                    <a:pt x="42274" y="31389"/>
                  </a:lnTo>
                  <a:lnTo>
                    <a:pt x="42445" y="31550"/>
                  </a:lnTo>
                  <a:lnTo>
                    <a:pt x="42787" y="31871"/>
                  </a:lnTo>
                  <a:lnTo>
                    <a:pt x="43119" y="32193"/>
                  </a:lnTo>
                  <a:lnTo>
                    <a:pt x="43450" y="32525"/>
                  </a:lnTo>
                  <a:lnTo>
                    <a:pt x="43782" y="32836"/>
                  </a:lnTo>
                  <a:lnTo>
                    <a:pt x="44134" y="33148"/>
                  </a:lnTo>
                  <a:lnTo>
                    <a:pt x="44315" y="33288"/>
                  </a:lnTo>
                  <a:lnTo>
                    <a:pt x="44495" y="33429"/>
                  </a:lnTo>
                  <a:lnTo>
                    <a:pt x="44686" y="33570"/>
                  </a:lnTo>
                  <a:lnTo>
                    <a:pt x="44877" y="33700"/>
                  </a:lnTo>
                  <a:lnTo>
                    <a:pt x="45078" y="33821"/>
                  </a:lnTo>
                  <a:lnTo>
                    <a:pt x="45289" y="33932"/>
                  </a:lnTo>
                  <a:lnTo>
                    <a:pt x="45199" y="33711"/>
                  </a:lnTo>
                  <a:lnTo>
                    <a:pt x="45099" y="33499"/>
                  </a:lnTo>
                  <a:lnTo>
                    <a:pt x="44988" y="33288"/>
                  </a:lnTo>
                  <a:lnTo>
                    <a:pt x="44877" y="33087"/>
                  </a:lnTo>
                  <a:lnTo>
                    <a:pt x="44747" y="32886"/>
                  </a:lnTo>
                  <a:lnTo>
                    <a:pt x="44616" y="32695"/>
                  </a:lnTo>
                  <a:lnTo>
                    <a:pt x="44475" y="32504"/>
                  </a:lnTo>
                  <a:lnTo>
                    <a:pt x="44335" y="32313"/>
                  </a:lnTo>
                  <a:lnTo>
                    <a:pt x="44184" y="32133"/>
                  </a:lnTo>
                  <a:lnTo>
                    <a:pt x="44033" y="31952"/>
                  </a:lnTo>
                  <a:lnTo>
                    <a:pt x="43701" y="31590"/>
                  </a:lnTo>
                  <a:lnTo>
                    <a:pt x="43360" y="31248"/>
                  </a:lnTo>
                  <a:lnTo>
                    <a:pt x="43008" y="30906"/>
                  </a:lnTo>
                  <a:lnTo>
                    <a:pt x="42897" y="30806"/>
                  </a:lnTo>
                  <a:lnTo>
                    <a:pt x="42737" y="30675"/>
                  </a:lnTo>
                  <a:lnTo>
                    <a:pt x="42556" y="30534"/>
                  </a:lnTo>
                  <a:lnTo>
                    <a:pt x="42375" y="30374"/>
                  </a:lnTo>
                  <a:lnTo>
                    <a:pt x="42284" y="30293"/>
                  </a:lnTo>
                  <a:lnTo>
                    <a:pt x="42214" y="30213"/>
                  </a:lnTo>
                  <a:lnTo>
                    <a:pt x="42144" y="30122"/>
                  </a:lnTo>
                  <a:lnTo>
                    <a:pt x="42093" y="30042"/>
                  </a:lnTo>
                  <a:lnTo>
                    <a:pt x="42053" y="29962"/>
                  </a:lnTo>
                  <a:lnTo>
                    <a:pt x="42033" y="29881"/>
                  </a:lnTo>
                  <a:lnTo>
                    <a:pt x="42043" y="29811"/>
                  </a:lnTo>
                  <a:lnTo>
                    <a:pt x="42053" y="29771"/>
                  </a:lnTo>
                  <a:lnTo>
                    <a:pt x="42063" y="29730"/>
                  </a:lnTo>
                  <a:lnTo>
                    <a:pt x="42113" y="29660"/>
                  </a:lnTo>
                  <a:lnTo>
                    <a:pt x="42184" y="29610"/>
                  </a:lnTo>
                  <a:lnTo>
                    <a:pt x="42244" y="29580"/>
                  </a:lnTo>
                  <a:lnTo>
                    <a:pt x="42325" y="29560"/>
                  </a:lnTo>
                  <a:lnTo>
                    <a:pt x="42405" y="29560"/>
                  </a:lnTo>
                  <a:lnTo>
                    <a:pt x="42495" y="29570"/>
                  </a:lnTo>
                  <a:lnTo>
                    <a:pt x="42576" y="29590"/>
                  </a:lnTo>
                  <a:lnTo>
                    <a:pt x="42676" y="29610"/>
                  </a:lnTo>
                  <a:lnTo>
                    <a:pt x="42857" y="29680"/>
                  </a:lnTo>
                  <a:lnTo>
                    <a:pt x="43038" y="29750"/>
                  </a:lnTo>
                  <a:lnTo>
                    <a:pt x="43209" y="29811"/>
                  </a:lnTo>
                  <a:lnTo>
                    <a:pt x="43289" y="29831"/>
                  </a:lnTo>
                  <a:lnTo>
                    <a:pt x="43360" y="29841"/>
                  </a:lnTo>
                  <a:lnTo>
                    <a:pt x="43571" y="29841"/>
                  </a:lnTo>
                  <a:lnTo>
                    <a:pt x="43802" y="29831"/>
                  </a:lnTo>
                  <a:lnTo>
                    <a:pt x="44043" y="29811"/>
                  </a:lnTo>
                  <a:lnTo>
                    <a:pt x="44284" y="29771"/>
                  </a:lnTo>
                  <a:lnTo>
                    <a:pt x="44516" y="29710"/>
                  </a:lnTo>
                  <a:lnTo>
                    <a:pt x="44747" y="29650"/>
                  </a:lnTo>
                  <a:lnTo>
                    <a:pt x="44948" y="29580"/>
                  </a:lnTo>
                  <a:lnTo>
                    <a:pt x="45129" y="29499"/>
                  </a:lnTo>
                  <a:lnTo>
                    <a:pt x="44787" y="29399"/>
                  </a:lnTo>
                  <a:lnTo>
                    <a:pt x="44465" y="29298"/>
                  </a:lnTo>
                  <a:lnTo>
                    <a:pt x="44305" y="29248"/>
                  </a:lnTo>
                  <a:lnTo>
                    <a:pt x="44144" y="29208"/>
                  </a:lnTo>
                  <a:lnTo>
                    <a:pt x="43973" y="29178"/>
                  </a:lnTo>
                  <a:lnTo>
                    <a:pt x="43792" y="29157"/>
                  </a:lnTo>
                  <a:lnTo>
                    <a:pt x="43641" y="29137"/>
                  </a:lnTo>
                  <a:lnTo>
                    <a:pt x="43480" y="29107"/>
                  </a:lnTo>
                  <a:lnTo>
                    <a:pt x="43189" y="29027"/>
                  </a:lnTo>
                  <a:lnTo>
                    <a:pt x="42887" y="28946"/>
                  </a:lnTo>
                  <a:lnTo>
                    <a:pt x="42737" y="28916"/>
                  </a:lnTo>
                  <a:lnTo>
                    <a:pt x="42586" y="28886"/>
                  </a:lnTo>
                  <a:lnTo>
                    <a:pt x="42063" y="28786"/>
                  </a:lnTo>
                  <a:lnTo>
                    <a:pt x="41802" y="28735"/>
                  </a:lnTo>
                  <a:lnTo>
                    <a:pt x="41551" y="28675"/>
                  </a:lnTo>
                  <a:lnTo>
                    <a:pt x="41390" y="28625"/>
                  </a:lnTo>
                  <a:lnTo>
                    <a:pt x="41229" y="28554"/>
                  </a:lnTo>
                  <a:lnTo>
                    <a:pt x="41068" y="28484"/>
                  </a:lnTo>
                  <a:lnTo>
                    <a:pt x="40907" y="28394"/>
                  </a:lnTo>
                  <a:lnTo>
                    <a:pt x="40747" y="28303"/>
                  </a:lnTo>
                  <a:lnTo>
                    <a:pt x="40596" y="28193"/>
                  </a:lnTo>
                  <a:lnTo>
                    <a:pt x="40455" y="28082"/>
                  </a:lnTo>
                  <a:lnTo>
                    <a:pt x="40324" y="27951"/>
                  </a:lnTo>
                  <a:lnTo>
                    <a:pt x="40214" y="27831"/>
                  </a:lnTo>
                  <a:lnTo>
                    <a:pt x="40113" y="27690"/>
                  </a:lnTo>
                  <a:lnTo>
                    <a:pt x="40043" y="27549"/>
                  </a:lnTo>
                  <a:lnTo>
                    <a:pt x="40013" y="27469"/>
                  </a:lnTo>
                  <a:lnTo>
                    <a:pt x="39993" y="27399"/>
                  </a:lnTo>
                  <a:lnTo>
                    <a:pt x="39973" y="27328"/>
                  </a:lnTo>
                  <a:lnTo>
                    <a:pt x="39963" y="27248"/>
                  </a:lnTo>
                  <a:lnTo>
                    <a:pt x="39963" y="27167"/>
                  </a:lnTo>
                  <a:lnTo>
                    <a:pt x="39973" y="27097"/>
                  </a:lnTo>
                  <a:lnTo>
                    <a:pt x="39983" y="27017"/>
                  </a:lnTo>
                  <a:lnTo>
                    <a:pt x="40013" y="26936"/>
                  </a:lnTo>
                  <a:lnTo>
                    <a:pt x="40043" y="26856"/>
                  </a:lnTo>
                  <a:lnTo>
                    <a:pt x="40083" y="26775"/>
                  </a:lnTo>
                  <a:lnTo>
                    <a:pt x="40154" y="26655"/>
                  </a:lnTo>
                  <a:lnTo>
                    <a:pt x="40244" y="26554"/>
                  </a:lnTo>
                  <a:lnTo>
                    <a:pt x="40345" y="26444"/>
                  </a:lnTo>
                  <a:lnTo>
                    <a:pt x="40455" y="26353"/>
                  </a:lnTo>
                  <a:lnTo>
                    <a:pt x="40586" y="26263"/>
                  </a:lnTo>
                  <a:lnTo>
                    <a:pt x="40706" y="26182"/>
                  </a:lnTo>
                  <a:lnTo>
                    <a:pt x="40847" y="26112"/>
                  </a:lnTo>
                  <a:lnTo>
                    <a:pt x="40988" y="26042"/>
                  </a:lnTo>
                  <a:lnTo>
                    <a:pt x="41279" y="25911"/>
                  </a:lnTo>
                  <a:lnTo>
                    <a:pt x="41581" y="25790"/>
                  </a:lnTo>
                  <a:lnTo>
                    <a:pt x="42154" y="25599"/>
                  </a:lnTo>
                  <a:lnTo>
                    <a:pt x="42375" y="25529"/>
                  </a:lnTo>
                  <a:lnTo>
                    <a:pt x="42586" y="25469"/>
                  </a:lnTo>
                  <a:lnTo>
                    <a:pt x="42998" y="25358"/>
                  </a:lnTo>
                  <a:lnTo>
                    <a:pt x="43390" y="25278"/>
                  </a:lnTo>
                  <a:lnTo>
                    <a:pt x="43772" y="25177"/>
                  </a:lnTo>
                  <a:lnTo>
                    <a:pt x="43963" y="25127"/>
                  </a:lnTo>
                  <a:lnTo>
                    <a:pt x="44144" y="25057"/>
                  </a:lnTo>
                  <a:lnTo>
                    <a:pt x="44335" y="24986"/>
                  </a:lnTo>
                  <a:lnTo>
                    <a:pt x="44516" y="24896"/>
                  </a:lnTo>
                  <a:lnTo>
                    <a:pt x="44707" y="24805"/>
                  </a:lnTo>
                  <a:lnTo>
                    <a:pt x="44887" y="24685"/>
                  </a:lnTo>
                  <a:lnTo>
                    <a:pt x="45078" y="24544"/>
                  </a:lnTo>
                  <a:lnTo>
                    <a:pt x="45269" y="24393"/>
                  </a:lnTo>
                  <a:lnTo>
                    <a:pt x="45119" y="24413"/>
                  </a:lnTo>
                  <a:lnTo>
                    <a:pt x="44968" y="24444"/>
                  </a:lnTo>
                  <a:lnTo>
                    <a:pt x="44656" y="24514"/>
                  </a:lnTo>
                  <a:lnTo>
                    <a:pt x="44033" y="24675"/>
                  </a:lnTo>
                  <a:lnTo>
                    <a:pt x="43722" y="24755"/>
                  </a:lnTo>
                  <a:lnTo>
                    <a:pt x="43561" y="24785"/>
                  </a:lnTo>
                  <a:lnTo>
                    <a:pt x="43390" y="24805"/>
                  </a:lnTo>
                  <a:lnTo>
                    <a:pt x="43229" y="24826"/>
                  </a:lnTo>
                  <a:lnTo>
                    <a:pt x="42897" y="24826"/>
                  </a:lnTo>
                  <a:lnTo>
                    <a:pt x="42727" y="24805"/>
                  </a:lnTo>
                  <a:lnTo>
                    <a:pt x="42716" y="24745"/>
                  </a:lnTo>
                  <a:lnTo>
                    <a:pt x="42716" y="24685"/>
                  </a:lnTo>
                  <a:lnTo>
                    <a:pt x="42716" y="24615"/>
                  </a:lnTo>
                  <a:lnTo>
                    <a:pt x="42727" y="24554"/>
                  </a:lnTo>
                  <a:lnTo>
                    <a:pt x="42767" y="24434"/>
                  </a:lnTo>
                  <a:lnTo>
                    <a:pt x="42817" y="24323"/>
                  </a:lnTo>
                  <a:lnTo>
                    <a:pt x="42887" y="24212"/>
                  </a:lnTo>
                  <a:lnTo>
                    <a:pt x="42978" y="24102"/>
                  </a:lnTo>
                  <a:lnTo>
                    <a:pt x="43078" y="23991"/>
                  </a:lnTo>
                  <a:lnTo>
                    <a:pt x="43189" y="23891"/>
                  </a:lnTo>
                  <a:lnTo>
                    <a:pt x="43430" y="23690"/>
                  </a:lnTo>
                  <a:lnTo>
                    <a:pt x="43671" y="23489"/>
                  </a:lnTo>
                  <a:lnTo>
                    <a:pt x="43892" y="23298"/>
                  </a:lnTo>
                  <a:lnTo>
                    <a:pt x="44003" y="23207"/>
                  </a:lnTo>
                  <a:lnTo>
                    <a:pt x="44093" y="23107"/>
                  </a:lnTo>
                  <a:lnTo>
                    <a:pt x="43872" y="23187"/>
                  </a:lnTo>
                  <a:lnTo>
                    <a:pt x="43661" y="23278"/>
                  </a:lnTo>
                  <a:lnTo>
                    <a:pt x="43440" y="23378"/>
                  </a:lnTo>
                  <a:lnTo>
                    <a:pt x="43229" y="23489"/>
                  </a:lnTo>
                  <a:lnTo>
                    <a:pt x="43008" y="23619"/>
                  </a:lnTo>
                  <a:lnTo>
                    <a:pt x="42797" y="23750"/>
                  </a:lnTo>
                  <a:lnTo>
                    <a:pt x="42365" y="24032"/>
                  </a:lnTo>
                  <a:lnTo>
                    <a:pt x="41922" y="24333"/>
                  </a:lnTo>
                  <a:lnTo>
                    <a:pt x="41490" y="24645"/>
                  </a:lnTo>
                  <a:lnTo>
                    <a:pt x="41048" y="24956"/>
                  </a:lnTo>
                  <a:lnTo>
                    <a:pt x="40596" y="25248"/>
                  </a:lnTo>
                  <a:lnTo>
                    <a:pt x="40375" y="25388"/>
                  </a:lnTo>
                  <a:lnTo>
                    <a:pt x="40154" y="25529"/>
                  </a:lnTo>
                  <a:lnTo>
                    <a:pt x="39922" y="25650"/>
                  </a:lnTo>
                  <a:lnTo>
                    <a:pt x="39691" y="25770"/>
                  </a:lnTo>
                  <a:lnTo>
                    <a:pt x="39460" y="25881"/>
                  </a:lnTo>
                  <a:lnTo>
                    <a:pt x="39229" y="25971"/>
                  </a:lnTo>
                  <a:lnTo>
                    <a:pt x="38988" y="26052"/>
                  </a:lnTo>
                  <a:lnTo>
                    <a:pt x="38756" y="26122"/>
                  </a:lnTo>
                  <a:lnTo>
                    <a:pt x="38515" y="26172"/>
                  </a:lnTo>
                  <a:lnTo>
                    <a:pt x="38274" y="26213"/>
                  </a:lnTo>
                  <a:lnTo>
                    <a:pt x="38023" y="26233"/>
                  </a:lnTo>
                  <a:lnTo>
                    <a:pt x="37782" y="26233"/>
                  </a:lnTo>
                  <a:lnTo>
                    <a:pt x="37530" y="26213"/>
                  </a:lnTo>
                  <a:lnTo>
                    <a:pt x="37279" y="26162"/>
                  </a:lnTo>
                  <a:lnTo>
                    <a:pt x="37028" y="26102"/>
                  </a:lnTo>
                  <a:lnTo>
                    <a:pt x="36766" y="26012"/>
                  </a:lnTo>
                  <a:lnTo>
                    <a:pt x="36575" y="25931"/>
                  </a:lnTo>
                  <a:lnTo>
                    <a:pt x="36405" y="25851"/>
                  </a:lnTo>
                  <a:lnTo>
                    <a:pt x="36244" y="25750"/>
                  </a:lnTo>
                  <a:lnTo>
                    <a:pt x="36083" y="25660"/>
                  </a:lnTo>
                  <a:lnTo>
                    <a:pt x="35942" y="25549"/>
                  </a:lnTo>
                  <a:lnTo>
                    <a:pt x="35802" y="25439"/>
                  </a:lnTo>
                  <a:lnTo>
                    <a:pt x="35671" y="25328"/>
                  </a:lnTo>
                  <a:lnTo>
                    <a:pt x="35560" y="25208"/>
                  </a:lnTo>
                  <a:lnTo>
                    <a:pt x="35450" y="25077"/>
                  </a:lnTo>
                  <a:lnTo>
                    <a:pt x="35339" y="24946"/>
                  </a:lnTo>
                  <a:lnTo>
                    <a:pt x="35249" y="24805"/>
                  </a:lnTo>
                  <a:lnTo>
                    <a:pt x="35158" y="24655"/>
                  </a:lnTo>
                  <a:lnTo>
                    <a:pt x="35078" y="24514"/>
                  </a:lnTo>
                  <a:lnTo>
                    <a:pt x="35008" y="24353"/>
                  </a:lnTo>
                  <a:lnTo>
                    <a:pt x="34947" y="24202"/>
                  </a:lnTo>
                  <a:lnTo>
                    <a:pt x="34877" y="24032"/>
                  </a:lnTo>
                  <a:lnTo>
                    <a:pt x="34827" y="23871"/>
                  </a:lnTo>
                  <a:lnTo>
                    <a:pt x="34776" y="23690"/>
                  </a:lnTo>
                  <a:lnTo>
                    <a:pt x="34696" y="23338"/>
                  </a:lnTo>
                  <a:lnTo>
                    <a:pt x="34626" y="22966"/>
                  </a:lnTo>
                  <a:lnTo>
                    <a:pt x="34575" y="22584"/>
                  </a:lnTo>
                  <a:lnTo>
                    <a:pt x="34545" y="22182"/>
                  </a:lnTo>
                  <a:lnTo>
                    <a:pt x="34515" y="21770"/>
                  </a:lnTo>
                  <a:lnTo>
                    <a:pt x="34495" y="21348"/>
                  </a:lnTo>
                  <a:lnTo>
                    <a:pt x="34485" y="20916"/>
                  </a:lnTo>
                  <a:lnTo>
                    <a:pt x="34475" y="20725"/>
                  </a:lnTo>
                  <a:lnTo>
                    <a:pt x="34485" y="20544"/>
                  </a:lnTo>
                  <a:lnTo>
                    <a:pt x="34495" y="20373"/>
                  </a:lnTo>
                  <a:lnTo>
                    <a:pt x="34515" y="20192"/>
                  </a:lnTo>
                  <a:lnTo>
                    <a:pt x="34535" y="20021"/>
                  </a:lnTo>
                  <a:lnTo>
                    <a:pt x="34565" y="19860"/>
                  </a:lnTo>
                  <a:lnTo>
                    <a:pt x="34595" y="19700"/>
                  </a:lnTo>
                  <a:lnTo>
                    <a:pt x="34636" y="19539"/>
                  </a:lnTo>
                  <a:lnTo>
                    <a:pt x="34686" y="19388"/>
                  </a:lnTo>
                  <a:lnTo>
                    <a:pt x="34736" y="19237"/>
                  </a:lnTo>
                  <a:lnTo>
                    <a:pt x="34796" y="19097"/>
                  </a:lnTo>
                  <a:lnTo>
                    <a:pt x="34857" y="18956"/>
                  </a:lnTo>
                  <a:lnTo>
                    <a:pt x="34927" y="18815"/>
                  </a:lnTo>
                  <a:lnTo>
                    <a:pt x="35008" y="18685"/>
                  </a:lnTo>
                  <a:lnTo>
                    <a:pt x="35078" y="18554"/>
                  </a:lnTo>
                  <a:lnTo>
                    <a:pt x="35168" y="18433"/>
                  </a:lnTo>
                  <a:lnTo>
                    <a:pt x="35249" y="18313"/>
                  </a:lnTo>
                  <a:lnTo>
                    <a:pt x="35349" y="18202"/>
                  </a:lnTo>
                  <a:lnTo>
                    <a:pt x="35440" y="18092"/>
                  </a:lnTo>
                  <a:lnTo>
                    <a:pt x="35550" y="17991"/>
                  </a:lnTo>
                  <a:lnTo>
                    <a:pt x="35651" y="17880"/>
                  </a:lnTo>
                  <a:lnTo>
                    <a:pt x="35761" y="17790"/>
                  </a:lnTo>
                  <a:lnTo>
                    <a:pt x="36003" y="17609"/>
                  </a:lnTo>
                  <a:lnTo>
                    <a:pt x="36244" y="17448"/>
                  </a:lnTo>
                  <a:lnTo>
                    <a:pt x="36515" y="17297"/>
                  </a:lnTo>
                  <a:lnTo>
                    <a:pt x="36797" y="17177"/>
                  </a:lnTo>
                  <a:lnTo>
                    <a:pt x="37088" y="17066"/>
                  </a:lnTo>
                  <a:lnTo>
                    <a:pt x="37299" y="17006"/>
                  </a:lnTo>
                  <a:lnTo>
                    <a:pt x="37540" y="16936"/>
                  </a:lnTo>
                  <a:lnTo>
                    <a:pt x="37792" y="16885"/>
                  </a:lnTo>
                  <a:lnTo>
                    <a:pt x="38013" y="16845"/>
                  </a:lnTo>
                  <a:lnTo>
                    <a:pt x="38354" y="16805"/>
                  </a:lnTo>
                  <a:lnTo>
                    <a:pt x="38696" y="16775"/>
                  </a:lnTo>
                  <a:lnTo>
                    <a:pt x="39048" y="16755"/>
                  </a:lnTo>
                  <a:lnTo>
                    <a:pt x="39410" y="16735"/>
                  </a:lnTo>
                  <a:lnTo>
                    <a:pt x="40123" y="16725"/>
                  </a:lnTo>
                  <a:lnTo>
                    <a:pt x="40827" y="16715"/>
                  </a:lnTo>
                  <a:lnTo>
                    <a:pt x="41179" y="16704"/>
                  </a:lnTo>
                  <a:lnTo>
                    <a:pt x="41531" y="16694"/>
                  </a:lnTo>
                  <a:lnTo>
                    <a:pt x="41882" y="16674"/>
                  </a:lnTo>
                  <a:lnTo>
                    <a:pt x="42214" y="16644"/>
                  </a:lnTo>
                  <a:lnTo>
                    <a:pt x="42556" y="16604"/>
                  </a:lnTo>
                  <a:lnTo>
                    <a:pt x="42877" y="16544"/>
                  </a:lnTo>
                  <a:lnTo>
                    <a:pt x="43199" y="16473"/>
                  </a:lnTo>
                  <a:lnTo>
                    <a:pt x="43511" y="16383"/>
                  </a:lnTo>
                  <a:lnTo>
                    <a:pt x="43440" y="16373"/>
                  </a:lnTo>
                  <a:lnTo>
                    <a:pt x="43299" y="16343"/>
                  </a:lnTo>
                  <a:lnTo>
                    <a:pt x="42907" y="16222"/>
                  </a:lnTo>
                  <a:lnTo>
                    <a:pt x="42485" y="16091"/>
                  </a:lnTo>
                  <a:lnTo>
                    <a:pt x="42314" y="16041"/>
                  </a:lnTo>
                  <a:lnTo>
                    <a:pt x="42214" y="16021"/>
                  </a:lnTo>
                  <a:lnTo>
                    <a:pt x="41983" y="16001"/>
                  </a:lnTo>
                  <a:lnTo>
                    <a:pt x="41762" y="15991"/>
                  </a:lnTo>
                  <a:lnTo>
                    <a:pt x="41309" y="15981"/>
                  </a:lnTo>
                  <a:lnTo>
                    <a:pt x="40405" y="15981"/>
                  </a:lnTo>
                  <a:lnTo>
                    <a:pt x="40093" y="15991"/>
                  </a:lnTo>
                  <a:lnTo>
                    <a:pt x="39932" y="15991"/>
                  </a:lnTo>
                  <a:lnTo>
                    <a:pt x="39782" y="15981"/>
                  </a:lnTo>
                  <a:lnTo>
                    <a:pt x="39631" y="15961"/>
                  </a:lnTo>
                  <a:lnTo>
                    <a:pt x="39571" y="15941"/>
                  </a:lnTo>
                  <a:lnTo>
                    <a:pt x="39500" y="15910"/>
                  </a:lnTo>
                  <a:lnTo>
                    <a:pt x="39440" y="15880"/>
                  </a:lnTo>
                  <a:lnTo>
                    <a:pt x="39380" y="15840"/>
                  </a:lnTo>
                  <a:lnTo>
                    <a:pt x="39329" y="15790"/>
                  </a:lnTo>
                  <a:lnTo>
                    <a:pt x="39279" y="15730"/>
                  </a:lnTo>
                  <a:lnTo>
                    <a:pt x="39229" y="15639"/>
                  </a:lnTo>
                  <a:lnTo>
                    <a:pt x="39199" y="15559"/>
                  </a:lnTo>
                  <a:lnTo>
                    <a:pt x="39179" y="15468"/>
                  </a:lnTo>
                  <a:lnTo>
                    <a:pt x="39179" y="15388"/>
                  </a:lnTo>
                  <a:lnTo>
                    <a:pt x="39199" y="15317"/>
                  </a:lnTo>
                  <a:lnTo>
                    <a:pt x="39229" y="15247"/>
                  </a:lnTo>
                  <a:lnTo>
                    <a:pt x="39259" y="15177"/>
                  </a:lnTo>
                  <a:lnTo>
                    <a:pt x="39309" y="15106"/>
                  </a:lnTo>
                  <a:lnTo>
                    <a:pt x="39370" y="15046"/>
                  </a:lnTo>
                  <a:lnTo>
                    <a:pt x="39440" y="14986"/>
                  </a:lnTo>
                  <a:lnTo>
                    <a:pt x="39581" y="14885"/>
                  </a:lnTo>
                  <a:lnTo>
                    <a:pt x="39741" y="14785"/>
                  </a:lnTo>
                  <a:lnTo>
                    <a:pt x="39892" y="14704"/>
                  </a:lnTo>
                  <a:lnTo>
                    <a:pt x="40214" y="14554"/>
                  </a:lnTo>
                  <a:lnTo>
                    <a:pt x="40546" y="14423"/>
                  </a:lnTo>
                  <a:lnTo>
                    <a:pt x="40867" y="14312"/>
                  </a:lnTo>
                  <a:lnTo>
                    <a:pt x="41199" y="14202"/>
                  </a:lnTo>
                  <a:lnTo>
                    <a:pt x="41531" y="14111"/>
                  </a:lnTo>
                  <a:lnTo>
                    <a:pt x="41862" y="14031"/>
                  </a:lnTo>
                  <a:lnTo>
                    <a:pt x="42566" y="13870"/>
                  </a:lnTo>
                  <a:lnTo>
                    <a:pt x="42847" y="13810"/>
                  </a:lnTo>
                  <a:lnTo>
                    <a:pt x="43129" y="13740"/>
                  </a:lnTo>
                  <a:lnTo>
                    <a:pt x="43400" y="13659"/>
                  </a:lnTo>
                  <a:lnTo>
                    <a:pt x="43681" y="13579"/>
                  </a:lnTo>
                  <a:lnTo>
                    <a:pt x="44214" y="13398"/>
                  </a:lnTo>
                  <a:lnTo>
                    <a:pt x="44747" y="13207"/>
                  </a:lnTo>
                  <a:lnTo>
                    <a:pt x="45792" y="12795"/>
                  </a:lnTo>
                  <a:lnTo>
                    <a:pt x="46315" y="12584"/>
                  </a:lnTo>
                  <a:lnTo>
                    <a:pt x="46837" y="12393"/>
                  </a:lnTo>
                  <a:lnTo>
                    <a:pt x="46646" y="12393"/>
                  </a:lnTo>
                  <a:lnTo>
                    <a:pt x="46395" y="12423"/>
                  </a:lnTo>
                  <a:lnTo>
                    <a:pt x="46104" y="12463"/>
                  </a:lnTo>
                  <a:lnTo>
                    <a:pt x="45762" y="12523"/>
                  </a:lnTo>
                  <a:lnTo>
                    <a:pt x="45008" y="12664"/>
                  </a:lnTo>
                  <a:lnTo>
                    <a:pt x="44616" y="12734"/>
                  </a:lnTo>
                  <a:lnTo>
                    <a:pt x="44234" y="12795"/>
                  </a:lnTo>
                  <a:lnTo>
                    <a:pt x="43862" y="12845"/>
                  </a:lnTo>
                  <a:lnTo>
                    <a:pt x="43531" y="12875"/>
                  </a:lnTo>
                  <a:lnTo>
                    <a:pt x="43229" y="12875"/>
                  </a:lnTo>
                  <a:lnTo>
                    <a:pt x="43098" y="12865"/>
                  </a:lnTo>
                  <a:lnTo>
                    <a:pt x="42978" y="12845"/>
                  </a:lnTo>
                  <a:lnTo>
                    <a:pt x="42877" y="12815"/>
                  </a:lnTo>
                  <a:lnTo>
                    <a:pt x="42797" y="12775"/>
                  </a:lnTo>
                  <a:lnTo>
                    <a:pt x="42727" y="12724"/>
                  </a:lnTo>
                  <a:lnTo>
                    <a:pt x="42686" y="12674"/>
                  </a:lnTo>
                  <a:lnTo>
                    <a:pt x="42676" y="12634"/>
                  </a:lnTo>
                  <a:lnTo>
                    <a:pt x="42666" y="12594"/>
                  </a:lnTo>
                  <a:lnTo>
                    <a:pt x="42666" y="12513"/>
                  </a:lnTo>
                  <a:lnTo>
                    <a:pt x="42686" y="12413"/>
                  </a:lnTo>
                  <a:lnTo>
                    <a:pt x="42737" y="12302"/>
                  </a:lnTo>
                  <a:lnTo>
                    <a:pt x="42777" y="12242"/>
                  </a:lnTo>
                  <a:lnTo>
                    <a:pt x="42827" y="12182"/>
                  </a:lnTo>
                  <a:lnTo>
                    <a:pt x="42887" y="12111"/>
                  </a:lnTo>
                  <a:lnTo>
                    <a:pt x="42968" y="12051"/>
                  </a:lnTo>
                  <a:lnTo>
                    <a:pt x="43149" y="11910"/>
                  </a:lnTo>
                  <a:lnTo>
                    <a:pt x="43360" y="11780"/>
                  </a:lnTo>
                  <a:lnTo>
                    <a:pt x="43611" y="11639"/>
                  </a:lnTo>
                  <a:lnTo>
                    <a:pt x="43872" y="11498"/>
                  </a:lnTo>
                  <a:lnTo>
                    <a:pt x="44455" y="11227"/>
                  </a:lnTo>
                  <a:lnTo>
                    <a:pt x="45048" y="10955"/>
                  </a:lnTo>
                  <a:lnTo>
                    <a:pt x="45611" y="10694"/>
                  </a:lnTo>
                  <a:lnTo>
                    <a:pt x="45872" y="10573"/>
                  </a:lnTo>
                  <a:lnTo>
                    <a:pt x="46094" y="10443"/>
                  </a:lnTo>
                  <a:lnTo>
                    <a:pt x="46295" y="10332"/>
                  </a:lnTo>
                  <a:lnTo>
                    <a:pt x="46445" y="10222"/>
                  </a:lnTo>
                  <a:lnTo>
                    <a:pt x="46023" y="10282"/>
                  </a:lnTo>
                  <a:lnTo>
                    <a:pt x="45601" y="10352"/>
                  </a:lnTo>
                  <a:lnTo>
                    <a:pt x="45179" y="10443"/>
                  </a:lnTo>
                  <a:lnTo>
                    <a:pt x="44757" y="10543"/>
                  </a:lnTo>
                  <a:lnTo>
                    <a:pt x="44345" y="10654"/>
                  </a:lnTo>
                  <a:lnTo>
                    <a:pt x="43933" y="10785"/>
                  </a:lnTo>
                  <a:lnTo>
                    <a:pt x="43531" y="10925"/>
                  </a:lnTo>
                  <a:lnTo>
                    <a:pt x="43139" y="11086"/>
                  </a:lnTo>
                  <a:lnTo>
                    <a:pt x="42747" y="11257"/>
                  </a:lnTo>
                  <a:lnTo>
                    <a:pt x="42365" y="11448"/>
                  </a:lnTo>
                  <a:lnTo>
                    <a:pt x="41983" y="11639"/>
                  </a:lnTo>
                  <a:lnTo>
                    <a:pt x="41621" y="11860"/>
                  </a:lnTo>
                  <a:lnTo>
                    <a:pt x="41259" y="12081"/>
                  </a:lnTo>
                  <a:lnTo>
                    <a:pt x="40917" y="12322"/>
                  </a:lnTo>
                  <a:lnTo>
                    <a:pt x="40586" y="12584"/>
                  </a:lnTo>
                  <a:lnTo>
                    <a:pt x="40254" y="12855"/>
                  </a:lnTo>
                  <a:lnTo>
                    <a:pt x="40103" y="12996"/>
                  </a:lnTo>
                  <a:lnTo>
                    <a:pt x="39942" y="13136"/>
                  </a:lnTo>
                  <a:lnTo>
                    <a:pt x="39651" y="13438"/>
                  </a:lnTo>
                  <a:lnTo>
                    <a:pt x="39370" y="13750"/>
                  </a:lnTo>
                  <a:lnTo>
                    <a:pt x="39078" y="14061"/>
                  </a:lnTo>
                  <a:lnTo>
                    <a:pt x="38797" y="14363"/>
                  </a:lnTo>
                  <a:lnTo>
                    <a:pt x="38495" y="14664"/>
                  </a:lnTo>
                  <a:lnTo>
                    <a:pt x="38344" y="14805"/>
                  </a:lnTo>
                  <a:lnTo>
                    <a:pt x="38184" y="14946"/>
                  </a:lnTo>
                  <a:lnTo>
                    <a:pt x="38023" y="15086"/>
                  </a:lnTo>
                  <a:lnTo>
                    <a:pt x="37852" y="15217"/>
                  </a:lnTo>
                  <a:lnTo>
                    <a:pt x="37721" y="15317"/>
                  </a:lnTo>
                  <a:lnTo>
                    <a:pt x="37611" y="15418"/>
                  </a:lnTo>
                  <a:lnTo>
                    <a:pt x="37390" y="15609"/>
                  </a:lnTo>
                  <a:lnTo>
                    <a:pt x="37269" y="15689"/>
                  </a:lnTo>
                  <a:lnTo>
                    <a:pt x="37148" y="15760"/>
                  </a:lnTo>
                  <a:lnTo>
                    <a:pt x="37008" y="15810"/>
                  </a:lnTo>
                  <a:lnTo>
                    <a:pt x="36927" y="15840"/>
                  </a:lnTo>
                  <a:lnTo>
                    <a:pt x="36847" y="15850"/>
                  </a:lnTo>
                  <a:lnTo>
                    <a:pt x="36766" y="15860"/>
                  </a:lnTo>
                  <a:lnTo>
                    <a:pt x="36636" y="15860"/>
                  </a:lnTo>
                  <a:lnTo>
                    <a:pt x="36565" y="15850"/>
                  </a:lnTo>
                  <a:lnTo>
                    <a:pt x="36505" y="15830"/>
                  </a:lnTo>
                  <a:lnTo>
                    <a:pt x="36445" y="15800"/>
                  </a:lnTo>
                  <a:lnTo>
                    <a:pt x="36384" y="15770"/>
                  </a:lnTo>
                  <a:lnTo>
                    <a:pt x="36334" y="15740"/>
                  </a:lnTo>
                  <a:lnTo>
                    <a:pt x="36284" y="15699"/>
                  </a:lnTo>
                  <a:lnTo>
                    <a:pt x="36244" y="15659"/>
                  </a:lnTo>
                  <a:lnTo>
                    <a:pt x="36204" y="15609"/>
                  </a:lnTo>
                  <a:lnTo>
                    <a:pt x="36163" y="15559"/>
                  </a:lnTo>
                  <a:lnTo>
                    <a:pt x="36143" y="15498"/>
                  </a:lnTo>
                  <a:lnTo>
                    <a:pt x="36123" y="15448"/>
                  </a:lnTo>
                  <a:lnTo>
                    <a:pt x="36103" y="15388"/>
                  </a:lnTo>
                  <a:lnTo>
                    <a:pt x="36103" y="15317"/>
                  </a:lnTo>
                  <a:lnTo>
                    <a:pt x="36103" y="15197"/>
                  </a:lnTo>
                  <a:lnTo>
                    <a:pt x="36113" y="15066"/>
                  </a:lnTo>
                  <a:lnTo>
                    <a:pt x="36133" y="14956"/>
                  </a:lnTo>
                  <a:lnTo>
                    <a:pt x="36153" y="14835"/>
                  </a:lnTo>
                  <a:lnTo>
                    <a:pt x="36194" y="14724"/>
                  </a:lnTo>
                  <a:lnTo>
                    <a:pt x="36234" y="14614"/>
                  </a:lnTo>
                  <a:lnTo>
                    <a:pt x="36334" y="14393"/>
                  </a:lnTo>
                  <a:lnTo>
                    <a:pt x="36445" y="14182"/>
                  </a:lnTo>
                  <a:lnTo>
                    <a:pt x="36565" y="13971"/>
                  </a:lnTo>
                  <a:lnTo>
                    <a:pt x="36676" y="13750"/>
                  </a:lnTo>
                  <a:lnTo>
                    <a:pt x="36787" y="13528"/>
                  </a:lnTo>
                  <a:lnTo>
                    <a:pt x="36867" y="13348"/>
                  </a:lnTo>
                  <a:lnTo>
                    <a:pt x="36957" y="13177"/>
                  </a:lnTo>
                  <a:lnTo>
                    <a:pt x="37048" y="12996"/>
                  </a:lnTo>
                  <a:lnTo>
                    <a:pt x="37148" y="12825"/>
                  </a:lnTo>
                  <a:lnTo>
                    <a:pt x="37259" y="12664"/>
                  </a:lnTo>
                  <a:lnTo>
                    <a:pt x="37380" y="12503"/>
                  </a:lnTo>
                  <a:lnTo>
                    <a:pt x="37510" y="12352"/>
                  </a:lnTo>
                  <a:lnTo>
                    <a:pt x="37661" y="12212"/>
                  </a:lnTo>
                  <a:lnTo>
                    <a:pt x="37832" y="12041"/>
                  </a:lnTo>
                  <a:lnTo>
                    <a:pt x="37993" y="11870"/>
                  </a:lnTo>
                  <a:lnTo>
                    <a:pt x="38143" y="11689"/>
                  </a:lnTo>
                  <a:lnTo>
                    <a:pt x="38274" y="11508"/>
                  </a:lnTo>
                  <a:lnTo>
                    <a:pt x="38405" y="11327"/>
                  </a:lnTo>
                  <a:lnTo>
                    <a:pt x="38525" y="11136"/>
                  </a:lnTo>
                  <a:lnTo>
                    <a:pt x="38746" y="10744"/>
                  </a:lnTo>
                  <a:lnTo>
                    <a:pt x="39179" y="9970"/>
                  </a:lnTo>
                  <a:lnTo>
                    <a:pt x="39410" y="9589"/>
                  </a:lnTo>
                  <a:lnTo>
                    <a:pt x="39530" y="9398"/>
                  </a:lnTo>
                  <a:lnTo>
                    <a:pt x="39651" y="9217"/>
                  </a:lnTo>
                  <a:lnTo>
                    <a:pt x="39500" y="9307"/>
                  </a:lnTo>
                  <a:lnTo>
                    <a:pt x="39349" y="9408"/>
                  </a:lnTo>
                  <a:lnTo>
                    <a:pt x="39199" y="9518"/>
                  </a:lnTo>
                  <a:lnTo>
                    <a:pt x="39058" y="9639"/>
                  </a:lnTo>
                  <a:lnTo>
                    <a:pt x="38917" y="9769"/>
                  </a:lnTo>
                  <a:lnTo>
                    <a:pt x="38777" y="9900"/>
                  </a:lnTo>
                  <a:lnTo>
                    <a:pt x="38515" y="10182"/>
                  </a:lnTo>
                  <a:lnTo>
                    <a:pt x="38264" y="10473"/>
                  </a:lnTo>
                  <a:lnTo>
                    <a:pt x="38033" y="10775"/>
                  </a:lnTo>
                  <a:lnTo>
                    <a:pt x="37611" y="11347"/>
                  </a:lnTo>
                  <a:lnTo>
                    <a:pt x="37470" y="11548"/>
                  </a:lnTo>
                  <a:lnTo>
                    <a:pt x="37410" y="11629"/>
                  </a:lnTo>
                  <a:lnTo>
                    <a:pt x="37369" y="11659"/>
                  </a:lnTo>
                  <a:lnTo>
                    <a:pt x="37339" y="11679"/>
                  </a:lnTo>
                  <a:lnTo>
                    <a:pt x="37299" y="11699"/>
                  </a:lnTo>
                  <a:lnTo>
                    <a:pt x="37269" y="11709"/>
                  </a:lnTo>
                  <a:lnTo>
                    <a:pt x="37229" y="11699"/>
                  </a:lnTo>
                  <a:lnTo>
                    <a:pt x="37189" y="11689"/>
                  </a:lnTo>
                  <a:lnTo>
                    <a:pt x="37148" y="11659"/>
                  </a:lnTo>
                  <a:lnTo>
                    <a:pt x="37108" y="11619"/>
                  </a:lnTo>
                  <a:lnTo>
                    <a:pt x="37068" y="11558"/>
                  </a:lnTo>
                  <a:lnTo>
                    <a:pt x="37018" y="11488"/>
                  </a:lnTo>
                  <a:lnTo>
                    <a:pt x="36977" y="11388"/>
                  </a:lnTo>
                  <a:lnTo>
                    <a:pt x="36957" y="11287"/>
                  </a:lnTo>
                  <a:lnTo>
                    <a:pt x="36937" y="11166"/>
                  </a:lnTo>
                  <a:lnTo>
                    <a:pt x="36937" y="11046"/>
                  </a:lnTo>
                  <a:lnTo>
                    <a:pt x="36937" y="10925"/>
                  </a:lnTo>
                  <a:lnTo>
                    <a:pt x="36947" y="10805"/>
                  </a:lnTo>
                  <a:lnTo>
                    <a:pt x="36988" y="10594"/>
                  </a:lnTo>
                  <a:lnTo>
                    <a:pt x="37068" y="10242"/>
                  </a:lnTo>
                  <a:lnTo>
                    <a:pt x="37168" y="9890"/>
                  </a:lnTo>
                  <a:lnTo>
                    <a:pt x="37369" y="9186"/>
                  </a:lnTo>
                  <a:lnTo>
                    <a:pt x="37470" y="8835"/>
                  </a:lnTo>
                  <a:lnTo>
                    <a:pt x="37550" y="8483"/>
                  </a:lnTo>
                  <a:lnTo>
                    <a:pt x="37581" y="8302"/>
                  </a:lnTo>
                  <a:lnTo>
                    <a:pt x="37601" y="8121"/>
                  </a:lnTo>
                  <a:lnTo>
                    <a:pt x="37621" y="7940"/>
                  </a:lnTo>
                  <a:lnTo>
                    <a:pt x="37631" y="7759"/>
                  </a:lnTo>
                  <a:lnTo>
                    <a:pt x="37460" y="7970"/>
                  </a:lnTo>
                  <a:lnTo>
                    <a:pt x="37309" y="8181"/>
                  </a:lnTo>
                  <a:lnTo>
                    <a:pt x="37168" y="8403"/>
                  </a:lnTo>
                  <a:lnTo>
                    <a:pt x="37048" y="8624"/>
                  </a:lnTo>
                  <a:lnTo>
                    <a:pt x="36927" y="8855"/>
                  </a:lnTo>
                  <a:lnTo>
                    <a:pt x="36817" y="9086"/>
                  </a:lnTo>
                  <a:lnTo>
                    <a:pt x="36716" y="9327"/>
                  </a:lnTo>
                  <a:lnTo>
                    <a:pt x="36626" y="9558"/>
                  </a:lnTo>
                  <a:lnTo>
                    <a:pt x="36545" y="9800"/>
                  </a:lnTo>
                  <a:lnTo>
                    <a:pt x="36475" y="10051"/>
                  </a:lnTo>
                  <a:lnTo>
                    <a:pt x="36334" y="10543"/>
                  </a:lnTo>
                  <a:lnTo>
                    <a:pt x="36224" y="11036"/>
                  </a:lnTo>
                  <a:lnTo>
                    <a:pt x="36123" y="11538"/>
                  </a:lnTo>
                  <a:lnTo>
                    <a:pt x="35932" y="12543"/>
                  </a:lnTo>
                  <a:lnTo>
                    <a:pt x="35832" y="13046"/>
                  </a:lnTo>
                  <a:lnTo>
                    <a:pt x="35721" y="13528"/>
                  </a:lnTo>
                  <a:lnTo>
                    <a:pt x="35601" y="14011"/>
                  </a:lnTo>
                  <a:lnTo>
                    <a:pt x="35520" y="14242"/>
                  </a:lnTo>
                  <a:lnTo>
                    <a:pt x="35450" y="14473"/>
                  </a:lnTo>
                  <a:lnTo>
                    <a:pt x="35359" y="14704"/>
                  </a:lnTo>
                  <a:lnTo>
                    <a:pt x="35269" y="14926"/>
                  </a:lnTo>
                  <a:lnTo>
                    <a:pt x="35168" y="15137"/>
                  </a:lnTo>
                  <a:lnTo>
                    <a:pt x="35058" y="15358"/>
                  </a:lnTo>
                  <a:lnTo>
                    <a:pt x="34927" y="15559"/>
                  </a:lnTo>
                  <a:lnTo>
                    <a:pt x="34786" y="15740"/>
                  </a:lnTo>
                  <a:lnTo>
                    <a:pt x="34626" y="15921"/>
                  </a:lnTo>
                  <a:lnTo>
                    <a:pt x="34455" y="16081"/>
                  </a:lnTo>
                  <a:lnTo>
                    <a:pt x="34264" y="16222"/>
                  </a:lnTo>
                  <a:lnTo>
                    <a:pt x="34063" y="16353"/>
                  </a:lnTo>
                  <a:lnTo>
                    <a:pt x="33842" y="16463"/>
                  </a:lnTo>
                  <a:lnTo>
                    <a:pt x="33621" y="16564"/>
                  </a:lnTo>
                  <a:lnTo>
                    <a:pt x="33389" y="16644"/>
                  </a:lnTo>
                  <a:lnTo>
                    <a:pt x="33148" y="16704"/>
                  </a:lnTo>
                  <a:lnTo>
                    <a:pt x="32897" y="16745"/>
                  </a:lnTo>
                  <a:lnTo>
                    <a:pt x="32646" y="16775"/>
                  </a:lnTo>
                  <a:lnTo>
                    <a:pt x="32394" y="16775"/>
                  </a:lnTo>
                  <a:lnTo>
                    <a:pt x="32143" y="16765"/>
                  </a:lnTo>
                  <a:lnTo>
                    <a:pt x="31882" y="16735"/>
                  </a:lnTo>
                  <a:lnTo>
                    <a:pt x="31630" y="16684"/>
                  </a:lnTo>
                  <a:lnTo>
                    <a:pt x="31088" y="16544"/>
                  </a:lnTo>
                  <a:lnTo>
                    <a:pt x="30545" y="16403"/>
                  </a:lnTo>
                  <a:lnTo>
                    <a:pt x="30002" y="16252"/>
                  </a:lnTo>
                  <a:lnTo>
                    <a:pt x="29459" y="16091"/>
                  </a:lnTo>
                  <a:lnTo>
                    <a:pt x="28927" y="15921"/>
                  </a:lnTo>
                  <a:lnTo>
                    <a:pt x="28404" y="15740"/>
                  </a:lnTo>
                  <a:lnTo>
                    <a:pt x="27902" y="15539"/>
                  </a:lnTo>
                  <a:lnTo>
                    <a:pt x="27409" y="15328"/>
                  </a:lnTo>
                  <a:lnTo>
                    <a:pt x="27258" y="15257"/>
                  </a:lnTo>
                  <a:lnTo>
                    <a:pt x="27108" y="15177"/>
                  </a:lnTo>
                  <a:lnTo>
                    <a:pt x="26967" y="15096"/>
                  </a:lnTo>
                  <a:lnTo>
                    <a:pt x="26826" y="15006"/>
                  </a:lnTo>
                  <a:lnTo>
                    <a:pt x="26685" y="14915"/>
                  </a:lnTo>
                  <a:lnTo>
                    <a:pt x="26555" y="14815"/>
                  </a:lnTo>
                  <a:lnTo>
                    <a:pt x="26424" y="14704"/>
                  </a:lnTo>
                  <a:lnTo>
                    <a:pt x="26304" y="14594"/>
                  </a:lnTo>
                  <a:lnTo>
                    <a:pt x="26193" y="14483"/>
                  </a:lnTo>
                  <a:lnTo>
                    <a:pt x="26082" y="14363"/>
                  </a:lnTo>
                  <a:lnTo>
                    <a:pt x="25982" y="14242"/>
                  </a:lnTo>
                  <a:lnTo>
                    <a:pt x="25881" y="14111"/>
                  </a:lnTo>
                  <a:lnTo>
                    <a:pt x="25801" y="13991"/>
                  </a:lnTo>
                  <a:lnTo>
                    <a:pt x="25711" y="13850"/>
                  </a:lnTo>
                  <a:lnTo>
                    <a:pt x="25640" y="13719"/>
                  </a:lnTo>
                  <a:lnTo>
                    <a:pt x="25580" y="13579"/>
                  </a:lnTo>
                  <a:lnTo>
                    <a:pt x="25520" y="13438"/>
                  </a:lnTo>
                  <a:lnTo>
                    <a:pt x="25469" y="13297"/>
                  </a:lnTo>
                  <a:lnTo>
                    <a:pt x="25429" y="13157"/>
                  </a:lnTo>
                  <a:lnTo>
                    <a:pt x="25399" y="13006"/>
                  </a:lnTo>
                  <a:lnTo>
                    <a:pt x="25379" y="12865"/>
                  </a:lnTo>
                  <a:lnTo>
                    <a:pt x="25369" y="12714"/>
                  </a:lnTo>
                  <a:lnTo>
                    <a:pt x="25369" y="12564"/>
                  </a:lnTo>
                  <a:lnTo>
                    <a:pt x="25379" y="12413"/>
                  </a:lnTo>
                  <a:lnTo>
                    <a:pt x="25399" y="12262"/>
                  </a:lnTo>
                  <a:lnTo>
                    <a:pt x="25429" y="12111"/>
                  </a:lnTo>
                  <a:lnTo>
                    <a:pt x="25469" y="11971"/>
                  </a:lnTo>
                  <a:lnTo>
                    <a:pt x="25520" y="11820"/>
                  </a:lnTo>
                  <a:lnTo>
                    <a:pt x="25590" y="11669"/>
                  </a:lnTo>
                  <a:lnTo>
                    <a:pt x="25670" y="11518"/>
                  </a:lnTo>
                  <a:lnTo>
                    <a:pt x="25761" y="11378"/>
                  </a:lnTo>
                  <a:lnTo>
                    <a:pt x="25861" y="11227"/>
                  </a:lnTo>
                  <a:lnTo>
                    <a:pt x="26223" y="10764"/>
                  </a:lnTo>
                  <a:lnTo>
                    <a:pt x="26404" y="10533"/>
                  </a:lnTo>
                  <a:lnTo>
                    <a:pt x="26595" y="10302"/>
                  </a:lnTo>
                  <a:lnTo>
                    <a:pt x="26786" y="10081"/>
                  </a:lnTo>
                  <a:lnTo>
                    <a:pt x="26997" y="9870"/>
                  </a:lnTo>
                  <a:lnTo>
                    <a:pt x="27208" y="9679"/>
                  </a:lnTo>
                  <a:lnTo>
                    <a:pt x="27309" y="9599"/>
                  </a:lnTo>
                  <a:lnTo>
                    <a:pt x="27429" y="9518"/>
                  </a:lnTo>
                  <a:lnTo>
                    <a:pt x="27550" y="9438"/>
                  </a:lnTo>
                  <a:lnTo>
                    <a:pt x="27680" y="9367"/>
                  </a:lnTo>
                  <a:lnTo>
                    <a:pt x="27932" y="9237"/>
                  </a:lnTo>
                  <a:lnTo>
                    <a:pt x="28183" y="9136"/>
                  </a:lnTo>
                  <a:lnTo>
                    <a:pt x="28434" y="9036"/>
                  </a:lnTo>
                  <a:lnTo>
                    <a:pt x="28696" y="8925"/>
                  </a:lnTo>
                  <a:lnTo>
                    <a:pt x="28816" y="8865"/>
                  </a:lnTo>
                  <a:lnTo>
                    <a:pt x="28947" y="8794"/>
                  </a:lnTo>
                  <a:lnTo>
                    <a:pt x="29068" y="8724"/>
                  </a:lnTo>
                  <a:lnTo>
                    <a:pt x="29198" y="8634"/>
                  </a:lnTo>
                  <a:lnTo>
                    <a:pt x="29319" y="8543"/>
                  </a:lnTo>
                  <a:lnTo>
                    <a:pt x="29449" y="8433"/>
                  </a:lnTo>
                  <a:lnTo>
                    <a:pt x="29681" y="8212"/>
                  </a:lnTo>
                  <a:lnTo>
                    <a:pt x="29902" y="7990"/>
                  </a:lnTo>
                  <a:lnTo>
                    <a:pt x="30354" y="7518"/>
                  </a:lnTo>
                  <a:lnTo>
                    <a:pt x="30786" y="7046"/>
                  </a:lnTo>
                  <a:lnTo>
                    <a:pt x="31218" y="6593"/>
                  </a:lnTo>
                  <a:lnTo>
                    <a:pt x="31168" y="6644"/>
                  </a:lnTo>
                  <a:lnTo>
                    <a:pt x="31108" y="6694"/>
                  </a:lnTo>
                  <a:lnTo>
                    <a:pt x="30957" y="6784"/>
                  </a:lnTo>
                  <a:lnTo>
                    <a:pt x="30796" y="6875"/>
                  </a:lnTo>
                  <a:lnTo>
                    <a:pt x="30615" y="6965"/>
                  </a:lnTo>
                  <a:lnTo>
                    <a:pt x="30264" y="7136"/>
                  </a:lnTo>
                  <a:lnTo>
                    <a:pt x="30103" y="7227"/>
                  </a:lnTo>
                  <a:lnTo>
                    <a:pt x="29962" y="7317"/>
                  </a:lnTo>
                  <a:lnTo>
                    <a:pt x="29681" y="7538"/>
                  </a:lnTo>
                  <a:lnTo>
                    <a:pt x="29409" y="7759"/>
                  </a:lnTo>
                  <a:lnTo>
                    <a:pt x="29138" y="7990"/>
                  </a:lnTo>
                  <a:lnTo>
                    <a:pt x="28856" y="8212"/>
                  </a:lnTo>
                  <a:lnTo>
                    <a:pt x="28655" y="8362"/>
                  </a:lnTo>
                  <a:lnTo>
                    <a:pt x="28565" y="8423"/>
                  </a:lnTo>
                  <a:lnTo>
                    <a:pt x="28475" y="8463"/>
                  </a:lnTo>
                  <a:lnTo>
                    <a:pt x="28424" y="8483"/>
                  </a:lnTo>
                  <a:lnTo>
                    <a:pt x="28374" y="8483"/>
                  </a:lnTo>
                  <a:lnTo>
                    <a:pt x="28324" y="8493"/>
                  </a:lnTo>
                  <a:lnTo>
                    <a:pt x="28273" y="8483"/>
                  </a:lnTo>
                  <a:lnTo>
                    <a:pt x="28213" y="8473"/>
                  </a:lnTo>
                  <a:lnTo>
                    <a:pt x="28163" y="8443"/>
                  </a:lnTo>
                  <a:lnTo>
                    <a:pt x="28103" y="8413"/>
                  </a:lnTo>
                  <a:lnTo>
                    <a:pt x="28032" y="8372"/>
                  </a:lnTo>
                  <a:lnTo>
                    <a:pt x="27962" y="8312"/>
                  </a:lnTo>
                  <a:lnTo>
                    <a:pt x="27912" y="8252"/>
                  </a:lnTo>
                  <a:lnTo>
                    <a:pt x="27871" y="8191"/>
                  </a:lnTo>
                  <a:lnTo>
                    <a:pt x="27851" y="8131"/>
                  </a:lnTo>
                  <a:lnTo>
                    <a:pt x="27831" y="8071"/>
                  </a:lnTo>
                  <a:lnTo>
                    <a:pt x="27831" y="8011"/>
                  </a:lnTo>
                  <a:lnTo>
                    <a:pt x="27841" y="7950"/>
                  </a:lnTo>
                  <a:lnTo>
                    <a:pt x="27851" y="7890"/>
                  </a:lnTo>
                  <a:lnTo>
                    <a:pt x="27902" y="7759"/>
                  </a:lnTo>
                  <a:lnTo>
                    <a:pt x="27962" y="7629"/>
                  </a:lnTo>
                  <a:lnTo>
                    <a:pt x="28022" y="7508"/>
                  </a:lnTo>
                  <a:lnTo>
                    <a:pt x="28072" y="7377"/>
                  </a:lnTo>
                  <a:lnTo>
                    <a:pt x="28123" y="7227"/>
                  </a:lnTo>
                  <a:lnTo>
                    <a:pt x="28153" y="7076"/>
                  </a:lnTo>
                  <a:lnTo>
                    <a:pt x="28183" y="6915"/>
                  </a:lnTo>
                  <a:lnTo>
                    <a:pt x="28203" y="6754"/>
                  </a:lnTo>
                  <a:lnTo>
                    <a:pt x="28213" y="6422"/>
                  </a:lnTo>
                  <a:lnTo>
                    <a:pt x="28213" y="6111"/>
                  </a:lnTo>
                  <a:lnTo>
                    <a:pt x="28203" y="5990"/>
                  </a:lnTo>
                  <a:lnTo>
                    <a:pt x="28173" y="5840"/>
                  </a:lnTo>
                  <a:lnTo>
                    <a:pt x="28072" y="5508"/>
                  </a:lnTo>
                  <a:lnTo>
                    <a:pt x="28032" y="5347"/>
                  </a:lnTo>
                  <a:lnTo>
                    <a:pt x="27992" y="5196"/>
                  </a:lnTo>
                  <a:lnTo>
                    <a:pt x="27972" y="5066"/>
                  </a:lnTo>
                  <a:lnTo>
                    <a:pt x="27972" y="5005"/>
                  </a:lnTo>
                  <a:lnTo>
                    <a:pt x="27982" y="4965"/>
                  </a:lnTo>
                  <a:lnTo>
                    <a:pt x="27932" y="5136"/>
                  </a:lnTo>
                  <a:lnTo>
                    <a:pt x="27882" y="5307"/>
                  </a:lnTo>
                  <a:lnTo>
                    <a:pt x="27811" y="5649"/>
                  </a:lnTo>
                  <a:lnTo>
                    <a:pt x="27751" y="6000"/>
                  </a:lnTo>
                  <a:lnTo>
                    <a:pt x="27691" y="6342"/>
                  </a:lnTo>
                  <a:lnTo>
                    <a:pt x="27590" y="7046"/>
                  </a:lnTo>
                  <a:lnTo>
                    <a:pt x="27530" y="7387"/>
                  </a:lnTo>
                  <a:lnTo>
                    <a:pt x="27449" y="7739"/>
                  </a:lnTo>
                  <a:lnTo>
                    <a:pt x="27379" y="8000"/>
                  </a:lnTo>
                  <a:lnTo>
                    <a:pt x="27258" y="8332"/>
                  </a:lnTo>
                  <a:lnTo>
                    <a:pt x="27188" y="8513"/>
                  </a:lnTo>
                  <a:lnTo>
                    <a:pt x="27098" y="8694"/>
                  </a:lnTo>
                  <a:lnTo>
                    <a:pt x="27007" y="8875"/>
                  </a:lnTo>
                  <a:lnTo>
                    <a:pt x="26907" y="9056"/>
                  </a:lnTo>
                  <a:lnTo>
                    <a:pt x="26796" y="9227"/>
                  </a:lnTo>
                  <a:lnTo>
                    <a:pt x="26665" y="9387"/>
                  </a:lnTo>
                  <a:lnTo>
                    <a:pt x="26535" y="9528"/>
                  </a:lnTo>
                  <a:lnTo>
                    <a:pt x="26464" y="9589"/>
                  </a:lnTo>
                  <a:lnTo>
                    <a:pt x="26394" y="9639"/>
                  </a:lnTo>
                  <a:lnTo>
                    <a:pt x="26324" y="9689"/>
                  </a:lnTo>
                  <a:lnTo>
                    <a:pt x="26243" y="9739"/>
                  </a:lnTo>
                  <a:lnTo>
                    <a:pt x="26173" y="9769"/>
                  </a:lnTo>
                  <a:lnTo>
                    <a:pt x="26092" y="9790"/>
                  </a:lnTo>
                  <a:lnTo>
                    <a:pt x="26002" y="9810"/>
                  </a:lnTo>
                  <a:lnTo>
                    <a:pt x="25922" y="9820"/>
                  </a:lnTo>
                  <a:lnTo>
                    <a:pt x="25831" y="9820"/>
                  </a:lnTo>
                  <a:lnTo>
                    <a:pt x="25741" y="9800"/>
                  </a:lnTo>
                  <a:lnTo>
                    <a:pt x="25630" y="9779"/>
                  </a:lnTo>
                  <a:lnTo>
                    <a:pt x="25540" y="9729"/>
                  </a:lnTo>
                  <a:lnTo>
                    <a:pt x="25449" y="9679"/>
                  </a:lnTo>
                  <a:lnTo>
                    <a:pt x="25369" y="9619"/>
                  </a:lnTo>
                  <a:lnTo>
                    <a:pt x="25309" y="9538"/>
                  </a:lnTo>
                  <a:lnTo>
                    <a:pt x="25248" y="9458"/>
                  </a:lnTo>
                  <a:lnTo>
                    <a:pt x="25208" y="9367"/>
                  </a:lnTo>
                  <a:lnTo>
                    <a:pt x="25168" y="9267"/>
                  </a:lnTo>
                  <a:lnTo>
                    <a:pt x="25138" y="9156"/>
                  </a:lnTo>
                  <a:lnTo>
                    <a:pt x="25107" y="9046"/>
                  </a:lnTo>
                  <a:lnTo>
                    <a:pt x="25097" y="8925"/>
                  </a:lnTo>
                  <a:lnTo>
                    <a:pt x="25087" y="8794"/>
                  </a:lnTo>
                  <a:lnTo>
                    <a:pt x="25087" y="8664"/>
                  </a:lnTo>
                  <a:lnTo>
                    <a:pt x="25087" y="8533"/>
                  </a:lnTo>
                  <a:lnTo>
                    <a:pt x="25107" y="8262"/>
                  </a:lnTo>
                  <a:lnTo>
                    <a:pt x="25158" y="7990"/>
                  </a:lnTo>
                  <a:lnTo>
                    <a:pt x="25208" y="7719"/>
                  </a:lnTo>
                  <a:lnTo>
                    <a:pt x="25278" y="7448"/>
                  </a:lnTo>
                  <a:lnTo>
                    <a:pt x="25359" y="7196"/>
                  </a:lnTo>
                  <a:lnTo>
                    <a:pt x="25439" y="6965"/>
                  </a:lnTo>
                  <a:lnTo>
                    <a:pt x="25520" y="6764"/>
                  </a:lnTo>
                  <a:lnTo>
                    <a:pt x="25590" y="6583"/>
                  </a:lnTo>
                  <a:lnTo>
                    <a:pt x="25660" y="6453"/>
                  </a:lnTo>
                  <a:lnTo>
                    <a:pt x="25851" y="6141"/>
                  </a:lnTo>
                  <a:lnTo>
                    <a:pt x="26042" y="5829"/>
                  </a:lnTo>
                  <a:lnTo>
                    <a:pt x="26243" y="5508"/>
                  </a:lnTo>
                  <a:lnTo>
                    <a:pt x="26424" y="5186"/>
                  </a:lnTo>
                  <a:lnTo>
                    <a:pt x="26595" y="4865"/>
                  </a:lnTo>
                  <a:lnTo>
                    <a:pt x="26675" y="4704"/>
                  </a:lnTo>
                  <a:lnTo>
                    <a:pt x="26746" y="4533"/>
                  </a:lnTo>
                  <a:lnTo>
                    <a:pt x="26806" y="4362"/>
                  </a:lnTo>
                  <a:lnTo>
                    <a:pt x="26866" y="4191"/>
                  </a:lnTo>
                  <a:lnTo>
                    <a:pt x="26907" y="4020"/>
                  </a:lnTo>
                  <a:lnTo>
                    <a:pt x="26947" y="3839"/>
                  </a:lnTo>
                  <a:lnTo>
                    <a:pt x="26977" y="3598"/>
                  </a:lnTo>
                  <a:lnTo>
                    <a:pt x="26997" y="3357"/>
                  </a:lnTo>
                  <a:lnTo>
                    <a:pt x="27007" y="3116"/>
                  </a:lnTo>
                  <a:lnTo>
                    <a:pt x="27007" y="2875"/>
                  </a:lnTo>
                  <a:lnTo>
                    <a:pt x="26997" y="2633"/>
                  </a:lnTo>
                  <a:lnTo>
                    <a:pt x="26977" y="2392"/>
                  </a:lnTo>
                  <a:lnTo>
                    <a:pt x="26927" y="1910"/>
                  </a:lnTo>
                  <a:lnTo>
                    <a:pt x="26876" y="1437"/>
                  </a:lnTo>
                  <a:lnTo>
                    <a:pt x="26836" y="955"/>
                  </a:lnTo>
                  <a:lnTo>
                    <a:pt x="26816" y="714"/>
                  </a:lnTo>
                  <a:lnTo>
                    <a:pt x="26806" y="482"/>
                  </a:lnTo>
                  <a:lnTo>
                    <a:pt x="26806" y="241"/>
                  </a:lnTo>
                  <a:lnTo>
                    <a:pt x="268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5797440" y="1681817"/>
              <a:ext cx="202434" cy="309463"/>
            </a:xfrm>
            <a:custGeom>
              <a:rect b="b" l="l" r="r" t="t"/>
              <a:pathLst>
                <a:path extrusionOk="0" h="28012" w="18324">
                  <a:moveTo>
                    <a:pt x="11700" y="0"/>
                  </a:moveTo>
                  <a:lnTo>
                    <a:pt x="11589" y="10"/>
                  </a:lnTo>
                  <a:lnTo>
                    <a:pt x="11358" y="40"/>
                  </a:lnTo>
                  <a:lnTo>
                    <a:pt x="11117" y="91"/>
                  </a:lnTo>
                  <a:lnTo>
                    <a:pt x="10896" y="161"/>
                  </a:lnTo>
                  <a:lnTo>
                    <a:pt x="10675" y="241"/>
                  </a:lnTo>
                  <a:lnTo>
                    <a:pt x="10464" y="322"/>
                  </a:lnTo>
                  <a:lnTo>
                    <a:pt x="10283" y="402"/>
                  </a:lnTo>
                  <a:lnTo>
                    <a:pt x="10021" y="533"/>
                  </a:lnTo>
                  <a:lnTo>
                    <a:pt x="9921" y="583"/>
                  </a:lnTo>
                  <a:lnTo>
                    <a:pt x="9891" y="704"/>
                  </a:lnTo>
                  <a:lnTo>
                    <a:pt x="9790" y="1035"/>
                  </a:lnTo>
                  <a:lnTo>
                    <a:pt x="9629" y="1578"/>
                  </a:lnTo>
                  <a:lnTo>
                    <a:pt x="9509" y="1930"/>
                  </a:lnTo>
                  <a:lnTo>
                    <a:pt x="9368" y="2322"/>
                  </a:lnTo>
                  <a:lnTo>
                    <a:pt x="9207" y="2764"/>
                  </a:lnTo>
                  <a:lnTo>
                    <a:pt x="9016" y="3247"/>
                  </a:lnTo>
                  <a:lnTo>
                    <a:pt x="8805" y="3769"/>
                  </a:lnTo>
                  <a:lnTo>
                    <a:pt x="8564" y="4342"/>
                  </a:lnTo>
                  <a:lnTo>
                    <a:pt x="8293" y="4955"/>
                  </a:lnTo>
                  <a:lnTo>
                    <a:pt x="7991" y="5598"/>
                  </a:lnTo>
                  <a:lnTo>
                    <a:pt x="7660" y="6282"/>
                  </a:lnTo>
                  <a:lnTo>
                    <a:pt x="7288" y="7006"/>
                  </a:lnTo>
                  <a:lnTo>
                    <a:pt x="7197" y="7187"/>
                  </a:lnTo>
                  <a:lnTo>
                    <a:pt x="7097" y="7367"/>
                  </a:lnTo>
                  <a:lnTo>
                    <a:pt x="6986" y="7538"/>
                  </a:lnTo>
                  <a:lnTo>
                    <a:pt x="6876" y="7709"/>
                  </a:lnTo>
                  <a:lnTo>
                    <a:pt x="6644" y="8031"/>
                  </a:lnTo>
                  <a:lnTo>
                    <a:pt x="6393" y="8332"/>
                  </a:lnTo>
                  <a:lnTo>
                    <a:pt x="6132" y="8614"/>
                  </a:lnTo>
                  <a:lnTo>
                    <a:pt x="5860" y="8885"/>
                  </a:lnTo>
                  <a:lnTo>
                    <a:pt x="5579" y="9136"/>
                  </a:lnTo>
                  <a:lnTo>
                    <a:pt x="5288" y="9378"/>
                  </a:lnTo>
                  <a:lnTo>
                    <a:pt x="4996" y="9599"/>
                  </a:lnTo>
                  <a:lnTo>
                    <a:pt x="4695" y="9800"/>
                  </a:lnTo>
                  <a:lnTo>
                    <a:pt x="4393" y="9991"/>
                  </a:lnTo>
                  <a:lnTo>
                    <a:pt x="4092" y="10172"/>
                  </a:lnTo>
                  <a:lnTo>
                    <a:pt x="3780" y="10332"/>
                  </a:lnTo>
                  <a:lnTo>
                    <a:pt x="3478" y="10483"/>
                  </a:lnTo>
                  <a:lnTo>
                    <a:pt x="3177" y="10624"/>
                  </a:lnTo>
                  <a:lnTo>
                    <a:pt x="2875" y="10745"/>
                  </a:lnTo>
                  <a:lnTo>
                    <a:pt x="2584" y="10855"/>
                  </a:lnTo>
                  <a:lnTo>
                    <a:pt x="2302" y="10966"/>
                  </a:lnTo>
                  <a:lnTo>
                    <a:pt x="2031" y="11056"/>
                  </a:lnTo>
                  <a:lnTo>
                    <a:pt x="1770" y="11137"/>
                  </a:lnTo>
                  <a:lnTo>
                    <a:pt x="1277" y="11277"/>
                  </a:lnTo>
                  <a:lnTo>
                    <a:pt x="855" y="11378"/>
                  </a:lnTo>
                  <a:lnTo>
                    <a:pt x="493" y="11448"/>
                  </a:lnTo>
                  <a:lnTo>
                    <a:pt x="232" y="11498"/>
                  </a:lnTo>
                  <a:lnTo>
                    <a:pt x="1" y="11528"/>
                  </a:lnTo>
                  <a:lnTo>
                    <a:pt x="292" y="13720"/>
                  </a:lnTo>
                  <a:lnTo>
                    <a:pt x="2333" y="17077"/>
                  </a:lnTo>
                  <a:lnTo>
                    <a:pt x="5539" y="28012"/>
                  </a:lnTo>
                  <a:lnTo>
                    <a:pt x="8604" y="27871"/>
                  </a:lnTo>
                  <a:lnTo>
                    <a:pt x="8373" y="27238"/>
                  </a:lnTo>
                  <a:lnTo>
                    <a:pt x="8112" y="26544"/>
                  </a:lnTo>
                  <a:lnTo>
                    <a:pt x="7770" y="25680"/>
                  </a:lnTo>
                  <a:lnTo>
                    <a:pt x="7569" y="25208"/>
                  </a:lnTo>
                  <a:lnTo>
                    <a:pt x="7348" y="24705"/>
                  </a:lnTo>
                  <a:lnTo>
                    <a:pt x="7127" y="24193"/>
                  </a:lnTo>
                  <a:lnTo>
                    <a:pt x="6886" y="23680"/>
                  </a:lnTo>
                  <a:lnTo>
                    <a:pt x="6634" y="23177"/>
                  </a:lnTo>
                  <a:lnTo>
                    <a:pt x="6373" y="22675"/>
                  </a:lnTo>
                  <a:lnTo>
                    <a:pt x="6102" y="22192"/>
                  </a:lnTo>
                  <a:lnTo>
                    <a:pt x="5830" y="21740"/>
                  </a:lnTo>
                  <a:lnTo>
                    <a:pt x="5700" y="21519"/>
                  </a:lnTo>
                  <a:lnTo>
                    <a:pt x="5579" y="21298"/>
                  </a:lnTo>
                  <a:lnTo>
                    <a:pt x="5458" y="21067"/>
                  </a:lnTo>
                  <a:lnTo>
                    <a:pt x="5348" y="20826"/>
                  </a:lnTo>
                  <a:lnTo>
                    <a:pt x="5237" y="20594"/>
                  </a:lnTo>
                  <a:lnTo>
                    <a:pt x="5147" y="20353"/>
                  </a:lnTo>
                  <a:lnTo>
                    <a:pt x="5056" y="20112"/>
                  </a:lnTo>
                  <a:lnTo>
                    <a:pt x="4966" y="19871"/>
                  </a:lnTo>
                  <a:lnTo>
                    <a:pt x="4815" y="19388"/>
                  </a:lnTo>
                  <a:lnTo>
                    <a:pt x="4685" y="18916"/>
                  </a:lnTo>
                  <a:lnTo>
                    <a:pt x="4574" y="18454"/>
                  </a:lnTo>
                  <a:lnTo>
                    <a:pt x="4483" y="18021"/>
                  </a:lnTo>
                  <a:lnTo>
                    <a:pt x="4413" y="17609"/>
                  </a:lnTo>
                  <a:lnTo>
                    <a:pt x="4353" y="17237"/>
                  </a:lnTo>
                  <a:lnTo>
                    <a:pt x="4303" y="16906"/>
                  </a:lnTo>
                  <a:lnTo>
                    <a:pt x="4272" y="16614"/>
                  </a:lnTo>
                  <a:lnTo>
                    <a:pt x="4242" y="16202"/>
                  </a:lnTo>
                  <a:lnTo>
                    <a:pt x="4232" y="16051"/>
                  </a:lnTo>
                  <a:lnTo>
                    <a:pt x="4473" y="16202"/>
                  </a:lnTo>
                  <a:lnTo>
                    <a:pt x="5328" y="16705"/>
                  </a:lnTo>
                  <a:lnTo>
                    <a:pt x="6936" y="17649"/>
                  </a:lnTo>
                  <a:lnTo>
                    <a:pt x="9479" y="19117"/>
                  </a:lnTo>
                  <a:lnTo>
                    <a:pt x="9670" y="19227"/>
                  </a:lnTo>
                  <a:lnTo>
                    <a:pt x="9851" y="19348"/>
                  </a:lnTo>
                  <a:lnTo>
                    <a:pt x="10021" y="19459"/>
                  </a:lnTo>
                  <a:lnTo>
                    <a:pt x="10192" y="19589"/>
                  </a:lnTo>
                  <a:lnTo>
                    <a:pt x="10353" y="19710"/>
                  </a:lnTo>
                  <a:lnTo>
                    <a:pt x="10504" y="19841"/>
                  </a:lnTo>
                  <a:lnTo>
                    <a:pt x="10655" y="19971"/>
                  </a:lnTo>
                  <a:lnTo>
                    <a:pt x="10795" y="20112"/>
                  </a:lnTo>
                  <a:lnTo>
                    <a:pt x="10936" y="20253"/>
                  </a:lnTo>
                  <a:lnTo>
                    <a:pt x="11067" y="20393"/>
                  </a:lnTo>
                  <a:lnTo>
                    <a:pt x="11308" y="20685"/>
                  </a:lnTo>
                  <a:lnTo>
                    <a:pt x="11529" y="20976"/>
                  </a:lnTo>
                  <a:lnTo>
                    <a:pt x="11730" y="21288"/>
                  </a:lnTo>
                  <a:lnTo>
                    <a:pt x="11911" y="21599"/>
                  </a:lnTo>
                  <a:lnTo>
                    <a:pt x="12072" y="21911"/>
                  </a:lnTo>
                  <a:lnTo>
                    <a:pt x="12213" y="22223"/>
                  </a:lnTo>
                  <a:lnTo>
                    <a:pt x="12333" y="22544"/>
                  </a:lnTo>
                  <a:lnTo>
                    <a:pt x="12444" y="22856"/>
                  </a:lnTo>
                  <a:lnTo>
                    <a:pt x="12544" y="23167"/>
                  </a:lnTo>
                  <a:lnTo>
                    <a:pt x="12625" y="23479"/>
                  </a:lnTo>
                  <a:lnTo>
                    <a:pt x="12695" y="23780"/>
                  </a:lnTo>
                  <a:lnTo>
                    <a:pt x="12745" y="24082"/>
                  </a:lnTo>
                  <a:lnTo>
                    <a:pt x="12796" y="24373"/>
                  </a:lnTo>
                  <a:lnTo>
                    <a:pt x="12826" y="24645"/>
                  </a:lnTo>
                  <a:lnTo>
                    <a:pt x="12856" y="24916"/>
                  </a:lnTo>
                  <a:lnTo>
                    <a:pt x="12866" y="25167"/>
                  </a:lnTo>
                  <a:lnTo>
                    <a:pt x="12876" y="25409"/>
                  </a:lnTo>
                  <a:lnTo>
                    <a:pt x="12886" y="25841"/>
                  </a:lnTo>
                  <a:lnTo>
                    <a:pt x="12876" y="26203"/>
                  </a:lnTo>
                  <a:lnTo>
                    <a:pt x="12856" y="26474"/>
                  </a:lnTo>
                  <a:lnTo>
                    <a:pt x="12836" y="26705"/>
                  </a:lnTo>
                  <a:lnTo>
                    <a:pt x="14876" y="27580"/>
                  </a:lnTo>
                  <a:lnTo>
                    <a:pt x="14906" y="27519"/>
                  </a:lnTo>
                  <a:lnTo>
                    <a:pt x="14987" y="27338"/>
                  </a:lnTo>
                  <a:lnTo>
                    <a:pt x="15037" y="27198"/>
                  </a:lnTo>
                  <a:lnTo>
                    <a:pt x="15087" y="27037"/>
                  </a:lnTo>
                  <a:lnTo>
                    <a:pt x="15137" y="26846"/>
                  </a:lnTo>
                  <a:lnTo>
                    <a:pt x="15188" y="26625"/>
                  </a:lnTo>
                  <a:lnTo>
                    <a:pt x="15238" y="26384"/>
                  </a:lnTo>
                  <a:lnTo>
                    <a:pt x="15268" y="26112"/>
                  </a:lnTo>
                  <a:lnTo>
                    <a:pt x="15298" y="25811"/>
                  </a:lnTo>
                  <a:lnTo>
                    <a:pt x="15308" y="25489"/>
                  </a:lnTo>
                  <a:lnTo>
                    <a:pt x="15308" y="25137"/>
                  </a:lnTo>
                  <a:lnTo>
                    <a:pt x="15288" y="24755"/>
                  </a:lnTo>
                  <a:lnTo>
                    <a:pt x="15238" y="24353"/>
                  </a:lnTo>
                  <a:lnTo>
                    <a:pt x="15167" y="23931"/>
                  </a:lnTo>
                  <a:lnTo>
                    <a:pt x="15127" y="23720"/>
                  </a:lnTo>
                  <a:lnTo>
                    <a:pt x="15067" y="23509"/>
                  </a:lnTo>
                  <a:lnTo>
                    <a:pt x="15007" y="23308"/>
                  </a:lnTo>
                  <a:lnTo>
                    <a:pt x="14926" y="23117"/>
                  </a:lnTo>
                  <a:lnTo>
                    <a:pt x="14846" y="22926"/>
                  </a:lnTo>
                  <a:lnTo>
                    <a:pt x="14755" y="22745"/>
                  </a:lnTo>
                  <a:lnTo>
                    <a:pt x="14665" y="22564"/>
                  </a:lnTo>
                  <a:lnTo>
                    <a:pt x="14554" y="22393"/>
                  </a:lnTo>
                  <a:lnTo>
                    <a:pt x="14444" y="22223"/>
                  </a:lnTo>
                  <a:lnTo>
                    <a:pt x="14333" y="22062"/>
                  </a:lnTo>
                  <a:lnTo>
                    <a:pt x="14213" y="21901"/>
                  </a:lnTo>
                  <a:lnTo>
                    <a:pt x="14082" y="21750"/>
                  </a:lnTo>
                  <a:lnTo>
                    <a:pt x="13821" y="21449"/>
                  </a:lnTo>
                  <a:lnTo>
                    <a:pt x="13549" y="21157"/>
                  </a:lnTo>
                  <a:lnTo>
                    <a:pt x="13268" y="20876"/>
                  </a:lnTo>
                  <a:lnTo>
                    <a:pt x="12976" y="20594"/>
                  </a:lnTo>
                  <a:lnTo>
                    <a:pt x="12404" y="20032"/>
                  </a:lnTo>
                  <a:lnTo>
                    <a:pt x="12122" y="19750"/>
                  </a:lnTo>
                  <a:lnTo>
                    <a:pt x="11861" y="19449"/>
                  </a:lnTo>
                  <a:lnTo>
                    <a:pt x="11610" y="19147"/>
                  </a:lnTo>
                  <a:lnTo>
                    <a:pt x="11489" y="18986"/>
                  </a:lnTo>
                  <a:lnTo>
                    <a:pt x="11378" y="18825"/>
                  </a:lnTo>
                  <a:lnTo>
                    <a:pt x="11258" y="18655"/>
                  </a:lnTo>
                  <a:lnTo>
                    <a:pt x="11117" y="18484"/>
                  </a:lnTo>
                  <a:lnTo>
                    <a:pt x="10946" y="18313"/>
                  </a:lnTo>
                  <a:lnTo>
                    <a:pt x="10765" y="18132"/>
                  </a:lnTo>
                  <a:lnTo>
                    <a:pt x="10564" y="17941"/>
                  </a:lnTo>
                  <a:lnTo>
                    <a:pt x="10353" y="17760"/>
                  </a:lnTo>
                  <a:lnTo>
                    <a:pt x="10122" y="17569"/>
                  </a:lnTo>
                  <a:lnTo>
                    <a:pt x="9881" y="17378"/>
                  </a:lnTo>
                  <a:lnTo>
                    <a:pt x="9368" y="16996"/>
                  </a:lnTo>
                  <a:lnTo>
                    <a:pt x="8835" y="16624"/>
                  </a:lnTo>
                  <a:lnTo>
                    <a:pt x="8283" y="16262"/>
                  </a:lnTo>
                  <a:lnTo>
                    <a:pt x="7730" y="15911"/>
                  </a:lnTo>
                  <a:lnTo>
                    <a:pt x="7187" y="15579"/>
                  </a:lnTo>
                  <a:lnTo>
                    <a:pt x="6685" y="15267"/>
                  </a:lnTo>
                  <a:lnTo>
                    <a:pt x="5800" y="14765"/>
                  </a:lnTo>
                  <a:lnTo>
                    <a:pt x="5187" y="14423"/>
                  </a:lnTo>
                  <a:lnTo>
                    <a:pt x="4956" y="14303"/>
                  </a:lnTo>
                  <a:lnTo>
                    <a:pt x="4956" y="14303"/>
                  </a:lnTo>
                  <a:lnTo>
                    <a:pt x="5358" y="14313"/>
                  </a:lnTo>
                  <a:lnTo>
                    <a:pt x="5800" y="14323"/>
                  </a:lnTo>
                  <a:lnTo>
                    <a:pt x="6383" y="14323"/>
                  </a:lnTo>
                  <a:lnTo>
                    <a:pt x="7056" y="14292"/>
                  </a:lnTo>
                  <a:lnTo>
                    <a:pt x="7418" y="14272"/>
                  </a:lnTo>
                  <a:lnTo>
                    <a:pt x="7790" y="14242"/>
                  </a:lnTo>
                  <a:lnTo>
                    <a:pt x="8172" y="14202"/>
                  </a:lnTo>
                  <a:lnTo>
                    <a:pt x="8564" y="14152"/>
                  </a:lnTo>
                  <a:lnTo>
                    <a:pt x="8946" y="14081"/>
                  </a:lnTo>
                  <a:lnTo>
                    <a:pt x="9338" y="14011"/>
                  </a:lnTo>
                  <a:lnTo>
                    <a:pt x="9529" y="13961"/>
                  </a:lnTo>
                  <a:lnTo>
                    <a:pt x="9740" y="13900"/>
                  </a:lnTo>
                  <a:lnTo>
                    <a:pt x="9971" y="13820"/>
                  </a:lnTo>
                  <a:lnTo>
                    <a:pt x="10202" y="13730"/>
                  </a:lnTo>
                  <a:lnTo>
                    <a:pt x="10444" y="13629"/>
                  </a:lnTo>
                  <a:lnTo>
                    <a:pt x="10695" y="13519"/>
                  </a:lnTo>
                  <a:lnTo>
                    <a:pt x="11218" y="13267"/>
                  </a:lnTo>
                  <a:lnTo>
                    <a:pt x="11760" y="12986"/>
                  </a:lnTo>
                  <a:lnTo>
                    <a:pt x="12323" y="12684"/>
                  </a:lnTo>
                  <a:lnTo>
                    <a:pt x="12896" y="12363"/>
                  </a:lnTo>
                  <a:lnTo>
                    <a:pt x="13459" y="12041"/>
                  </a:lnTo>
                  <a:lnTo>
                    <a:pt x="14544" y="11398"/>
                  </a:lnTo>
                  <a:lnTo>
                    <a:pt x="15529" y="10805"/>
                  </a:lnTo>
                  <a:lnTo>
                    <a:pt x="15962" y="10564"/>
                  </a:lnTo>
                  <a:lnTo>
                    <a:pt x="16343" y="10353"/>
                  </a:lnTo>
                  <a:lnTo>
                    <a:pt x="16665" y="10182"/>
                  </a:lnTo>
                  <a:lnTo>
                    <a:pt x="16806" y="10121"/>
                  </a:lnTo>
                  <a:lnTo>
                    <a:pt x="16916" y="10071"/>
                  </a:lnTo>
                  <a:lnTo>
                    <a:pt x="17027" y="10031"/>
                  </a:lnTo>
                  <a:lnTo>
                    <a:pt x="17137" y="9981"/>
                  </a:lnTo>
                  <a:lnTo>
                    <a:pt x="17238" y="9920"/>
                  </a:lnTo>
                  <a:lnTo>
                    <a:pt x="17338" y="9860"/>
                  </a:lnTo>
                  <a:lnTo>
                    <a:pt x="17519" y="9729"/>
                  </a:lnTo>
                  <a:lnTo>
                    <a:pt x="17700" y="9579"/>
                  </a:lnTo>
                  <a:lnTo>
                    <a:pt x="17851" y="9408"/>
                  </a:lnTo>
                  <a:lnTo>
                    <a:pt x="17992" y="9237"/>
                  </a:lnTo>
                  <a:lnTo>
                    <a:pt x="18102" y="9046"/>
                  </a:lnTo>
                  <a:lnTo>
                    <a:pt x="18193" y="8845"/>
                  </a:lnTo>
                  <a:lnTo>
                    <a:pt x="18233" y="8744"/>
                  </a:lnTo>
                  <a:lnTo>
                    <a:pt x="18263" y="8644"/>
                  </a:lnTo>
                  <a:lnTo>
                    <a:pt x="18293" y="8543"/>
                  </a:lnTo>
                  <a:lnTo>
                    <a:pt x="18313" y="8443"/>
                  </a:lnTo>
                  <a:lnTo>
                    <a:pt x="18323" y="8342"/>
                  </a:lnTo>
                  <a:lnTo>
                    <a:pt x="18323" y="8242"/>
                  </a:lnTo>
                  <a:lnTo>
                    <a:pt x="18323" y="8141"/>
                  </a:lnTo>
                  <a:lnTo>
                    <a:pt x="18313" y="8041"/>
                  </a:lnTo>
                  <a:lnTo>
                    <a:pt x="18303" y="7940"/>
                  </a:lnTo>
                  <a:lnTo>
                    <a:pt x="18273" y="7840"/>
                  </a:lnTo>
                  <a:lnTo>
                    <a:pt x="18243" y="7749"/>
                  </a:lnTo>
                  <a:lnTo>
                    <a:pt x="18193" y="7649"/>
                  </a:lnTo>
                  <a:lnTo>
                    <a:pt x="18143" y="7558"/>
                  </a:lnTo>
                  <a:lnTo>
                    <a:pt x="18092" y="7468"/>
                  </a:lnTo>
                  <a:lnTo>
                    <a:pt x="18022" y="7388"/>
                  </a:lnTo>
                  <a:lnTo>
                    <a:pt x="17942" y="7297"/>
                  </a:lnTo>
                  <a:lnTo>
                    <a:pt x="17861" y="7217"/>
                  </a:lnTo>
                  <a:lnTo>
                    <a:pt x="17771" y="7146"/>
                  </a:lnTo>
                  <a:lnTo>
                    <a:pt x="17680" y="7086"/>
                  </a:lnTo>
                  <a:lnTo>
                    <a:pt x="17580" y="7036"/>
                  </a:lnTo>
                  <a:lnTo>
                    <a:pt x="17479" y="6986"/>
                  </a:lnTo>
                  <a:lnTo>
                    <a:pt x="17379" y="6945"/>
                  </a:lnTo>
                  <a:lnTo>
                    <a:pt x="17268" y="6915"/>
                  </a:lnTo>
                  <a:lnTo>
                    <a:pt x="17168" y="6885"/>
                  </a:lnTo>
                  <a:lnTo>
                    <a:pt x="16946" y="6845"/>
                  </a:lnTo>
                  <a:lnTo>
                    <a:pt x="16725" y="6825"/>
                  </a:lnTo>
                  <a:lnTo>
                    <a:pt x="16514" y="6815"/>
                  </a:lnTo>
                  <a:lnTo>
                    <a:pt x="16303" y="6825"/>
                  </a:lnTo>
                  <a:lnTo>
                    <a:pt x="16102" y="6845"/>
                  </a:lnTo>
                  <a:lnTo>
                    <a:pt x="15921" y="6865"/>
                  </a:lnTo>
                  <a:lnTo>
                    <a:pt x="15750" y="6895"/>
                  </a:lnTo>
                  <a:lnTo>
                    <a:pt x="15600" y="6925"/>
                  </a:lnTo>
                  <a:lnTo>
                    <a:pt x="15389" y="6986"/>
                  </a:lnTo>
                  <a:lnTo>
                    <a:pt x="15318" y="7006"/>
                  </a:lnTo>
                  <a:lnTo>
                    <a:pt x="15147" y="7187"/>
                  </a:lnTo>
                  <a:lnTo>
                    <a:pt x="14665" y="7669"/>
                  </a:lnTo>
                  <a:lnTo>
                    <a:pt x="13951" y="8373"/>
                  </a:lnTo>
                  <a:lnTo>
                    <a:pt x="13519" y="8775"/>
                  </a:lnTo>
                  <a:lnTo>
                    <a:pt x="13057" y="9217"/>
                  </a:lnTo>
                  <a:lnTo>
                    <a:pt x="12564" y="9669"/>
                  </a:lnTo>
                  <a:lnTo>
                    <a:pt x="12052" y="10121"/>
                  </a:lnTo>
                  <a:lnTo>
                    <a:pt x="11529" y="10574"/>
                  </a:lnTo>
                  <a:lnTo>
                    <a:pt x="11006" y="11006"/>
                  </a:lnTo>
                  <a:lnTo>
                    <a:pt x="10484" y="11418"/>
                  </a:lnTo>
                  <a:lnTo>
                    <a:pt x="9981" y="11800"/>
                  </a:lnTo>
                  <a:lnTo>
                    <a:pt x="9740" y="11971"/>
                  </a:lnTo>
                  <a:lnTo>
                    <a:pt x="9499" y="12132"/>
                  </a:lnTo>
                  <a:lnTo>
                    <a:pt x="9268" y="12272"/>
                  </a:lnTo>
                  <a:lnTo>
                    <a:pt x="9047" y="12403"/>
                  </a:lnTo>
                  <a:lnTo>
                    <a:pt x="8825" y="12513"/>
                  </a:lnTo>
                  <a:lnTo>
                    <a:pt x="8604" y="12614"/>
                  </a:lnTo>
                  <a:lnTo>
                    <a:pt x="8393" y="12684"/>
                  </a:lnTo>
                  <a:lnTo>
                    <a:pt x="8172" y="12735"/>
                  </a:lnTo>
                  <a:lnTo>
                    <a:pt x="7961" y="12775"/>
                  </a:lnTo>
                  <a:lnTo>
                    <a:pt x="7750" y="12795"/>
                  </a:lnTo>
                  <a:lnTo>
                    <a:pt x="7539" y="12805"/>
                  </a:lnTo>
                  <a:lnTo>
                    <a:pt x="7328" y="12795"/>
                  </a:lnTo>
                  <a:lnTo>
                    <a:pt x="7127" y="12785"/>
                  </a:lnTo>
                  <a:lnTo>
                    <a:pt x="6926" y="12755"/>
                  </a:lnTo>
                  <a:lnTo>
                    <a:pt x="6735" y="12704"/>
                  </a:lnTo>
                  <a:lnTo>
                    <a:pt x="6544" y="12654"/>
                  </a:lnTo>
                  <a:lnTo>
                    <a:pt x="6353" y="12604"/>
                  </a:lnTo>
                  <a:lnTo>
                    <a:pt x="6172" y="12534"/>
                  </a:lnTo>
                  <a:lnTo>
                    <a:pt x="6001" y="12463"/>
                  </a:lnTo>
                  <a:lnTo>
                    <a:pt x="5830" y="12383"/>
                  </a:lnTo>
                  <a:lnTo>
                    <a:pt x="5669" y="12302"/>
                  </a:lnTo>
                  <a:lnTo>
                    <a:pt x="5519" y="12222"/>
                  </a:lnTo>
                  <a:lnTo>
                    <a:pt x="5237" y="12051"/>
                  </a:lnTo>
                  <a:lnTo>
                    <a:pt x="4986" y="11880"/>
                  </a:lnTo>
                  <a:lnTo>
                    <a:pt x="4775" y="11730"/>
                  </a:lnTo>
                  <a:lnTo>
                    <a:pt x="4604" y="11589"/>
                  </a:lnTo>
                  <a:lnTo>
                    <a:pt x="4483" y="11478"/>
                  </a:lnTo>
                  <a:lnTo>
                    <a:pt x="4373" y="11388"/>
                  </a:lnTo>
                  <a:lnTo>
                    <a:pt x="4996" y="10966"/>
                  </a:lnTo>
                  <a:lnTo>
                    <a:pt x="5730" y="10463"/>
                  </a:lnTo>
                  <a:lnTo>
                    <a:pt x="6705" y="9780"/>
                  </a:lnTo>
                  <a:lnTo>
                    <a:pt x="6845" y="9679"/>
                  </a:lnTo>
                  <a:lnTo>
                    <a:pt x="6986" y="9559"/>
                  </a:lnTo>
                  <a:lnTo>
                    <a:pt x="7127" y="9438"/>
                  </a:lnTo>
                  <a:lnTo>
                    <a:pt x="7268" y="9307"/>
                  </a:lnTo>
                  <a:lnTo>
                    <a:pt x="7559" y="9006"/>
                  </a:lnTo>
                  <a:lnTo>
                    <a:pt x="7851" y="8684"/>
                  </a:lnTo>
                  <a:lnTo>
                    <a:pt x="8132" y="8342"/>
                  </a:lnTo>
                  <a:lnTo>
                    <a:pt x="8413" y="7991"/>
                  </a:lnTo>
                  <a:lnTo>
                    <a:pt x="8675" y="7639"/>
                  </a:lnTo>
                  <a:lnTo>
                    <a:pt x="8936" y="7277"/>
                  </a:lnTo>
                  <a:lnTo>
                    <a:pt x="9167" y="6935"/>
                  </a:lnTo>
                  <a:lnTo>
                    <a:pt x="9388" y="6614"/>
                  </a:lnTo>
                  <a:lnTo>
                    <a:pt x="9750" y="6061"/>
                  </a:lnTo>
                  <a:lnTo>
                    <a:pt x="9981" y="5689"/>
                  </a:lnTo>
                  <a:lnTo>
                    <a:pt x="10062" y="5548"/>
                  </a:lnTo>
                  <a:lnTo>
                    <a:pt x="10182" y="5387"/>
                  </a:lnTo>
                  <a:lnTo>
                    <a:pt x="10494" y="4955"/>
                  </a:lnTo>
                  <a:lnTo>
                    <a:pt x="10926" y="4322"/>
                  </a:lnTo>
                  <a:lnTo>
                    <a:pt x="11167" y="3950"/>
                  </a:lnTo>
                  <a:lnTo>
                    <a:pt x="11419" y="3558"/>
                  </a:lnTo>
                  <a:lnTo>
                    <a:pt x="11660" y="3146"/>
                  </a:lnTo>
                  <a:lnTo>
                    <a:pt x="11891" y="2734"/>
                  </a:lnTo>
                  <a:lnTo>
                    <a:pt x="12102" y="2322"/>
                  </a:lnTo>
                  <a:lnTo>
                    <a:pt x="12192" y="2121"/>
                  </a:lnTo>
                  <a:lnTo>
                    <a:pt x="12283" y="1920"/>
                  </a:lnTo>
                  <a:lnTo>
                    <a:pt x="12353" y="1719"/>
                  </a:lnTo>
                  <a:lnTo>
                    <a:pt x="12424" y="1538"/>
                  </a:lnTo>
                  <a:lnTo>
                    <a:pt x="12484" y="1347"/>
                  </a:lnTo>
                  <a:lnTo>
                    <a:pt x="12524" y="1176"/>
                  </a:lnTo>
                  <a:lnTo>
                    <a:pt x="12554" y="1015"/>
                  </a:lnTo>
                  <a:lnTo>
                    <a:pt x="12564" y="865"/>
                  </a:lnTo>
                  <a:lnTo>
                    <a:pt x="12564" y="714"/>
                  </a:lnTo>
                  <a:lnTo>
                    <a:pt x="12544" y="583"/>
                  </a:lnTo>
                  <a:lnTo>
                    <a:pt x="12514" y="473"/>
                  </a:lnTo>
                  <a:lnTo>
                    <a:pt x="12464" y="372"/>
                  </a:lnTo>
                  <a:lnTo>
                    <a:pt x="12414" y="282"/>
                  </a:lnTo>
                  <a:lnTo>
                    <a:pt x="12343" y="211"/>
                  </a:lnTo>
                  <a:lnTo>
                    <a:pt x="12273" y="151"/>
                  </a:lnTo>
                  <a:lnTo>
                    <a:pt x="12192" y="101"/>
                  </a:lnTo>
                  <a:lnTo>
                    <a:pt x="12102" y="60"/>
                  </a:lnTo>
                  <a:lnTo>
                    <a:pt x="12012" y="30"/>
                  </a:lnTo>
                  <a:lnTo>
                    <a:pt x="11911" y="20"/>
                  </a:lnTo>
                  <a:lnTo>
                    <a:pt x="11811" y="10"/>
                  </a:lnTo>
                  <a:lnTo>
                    <a:pt x="117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15"/>
          <p:cNvSpPr/>
          <p:nvPr/>
        </p:nvSpPr>
        <p:spPr>
          <a:xfrm>
            <a:off x="3091564" y="2463625"/>
            <a:ext cx="746181" cy="812356"/>
          </a:xfrm>
          <a:custGeom>
            <a:rect b="b" l="l" r="r" t="t"/>
            <a:pathLst>
              <a:path extrusionOk="0" h="73533" w="67543">
                <a:moveTo>
                  <a:pt x="33239" y="36968"/>
                </a:moveTo>
                <a:lnTo>
                  <a:pt x="33380" y="36988"/>
                </a:lnTo>
                <a:lnTo>
                  <a:pt x="33520" y="37008"/>
                </a:lnTo>
                <a:lnTo>
                  <a:pt x="33651" y="37038"/>
                </a:lnTo>
                <a:lnTo>
                  <a:pt x="33792" y="37078"/>
                </a:lnTo>
                <a:lnTo>
                  <a:pt x="33922" y="37118"/>
                </a:lnTo>
                <a:lnTo>
                  <a:pt x="34063" y="37169"/>
                </a:lnTo>
                <a:lnTo>
                  <a:pt x="34194" y="37229"/>
                </a:lnTo>
                <a:lnTo>
                  <a:pt x="34324" y="37299"/>
                </a:lnTo>
                <a:lnTo>
                  <a:pt x="34445" y="37370"/>
                </a:lnTo>
                <a:lnTo>
                  <a:pt x="34576" y="37450"/>
                </a:lnTo>
                <a:lnTo>
                  <a:pt x="34696" y="37540"/>
                </a:lnTo>
                <a:lnTo>
                  <a:pt x="34817" y="37631"/>
                </a:lnTo>
                <a:lnTo>
                  <a:pt x="34937" y="37731"/>
                </a:lnTo>
                <a:lnTo>
                  <a:pt x="35048" y="37842"/>
                </a:lnTo>
                <a:lnTo>
                  <a:pt x="35159" y="37953"/>
                </a:lnTo>
                <a:lnTo>
                  <a:pt x="35259" y="38073"/>
                </a:lnTo>
                <a:lnTo>
                  <a:pt x="35360" y="38194"/>
                </a:lnTo>
                <a:lnTo>
                  <a:pt x="35460" y="38324"/>
                </a:lnTo>
                <a:lnTo>
                  <a:pt x="35551" y="38455"/>
                </a:lnTo>
                <a:lnTo>
                  <a:pt x="35641" y="38596"/>
                </a:lnTo>
                <a:lnTo>
                  <a:pt x="35721" y="38737"/>
                </a:lnTo>
                <a:lnTo>
                  <a:pt x="35802" y="38887"/>
                </a:lnTo>
                <a:lnTo>
                  <a:pt x="35872" y="39048"/>
                </a:lnTo>
                <a:lnTo>
                  <a:pt x="35943" y="39209"/>
                </a:lnTo>
                <a:lnTo>
                  <a:pt x="36003" y="39370"/>
                </a:lnTo>
                <a:lnTo>
                  <a:pt x="36053" y="39531"/>
                </a:lnTo>
                <a:lnTo>
                  <a:pt x="36103" y="39701"/>
                </a:lnTo>
                <a:lnTo>
                  <a:pt x="36144" y="39872"/>
                </a:lnTo>
                <a:lnTo>
                  <a:pt x="36184" y="40043"/>
                </a:lnTo>
                <a:lnTo>
                  <a:pt x="36204" y="40214"/>
                </a:lnTo>
                <a:lnTo>
                  <a:pt x="36224" y="40385"/>
                </a:lnTo>
                <a:lnTo>
                  <a:pt x="36234" y="40546"/>
                </a:lnTo>
                <a:lnTo>
                  <a:pt x="36244" y="40717"/>
                </a:lnTo>
                <a:lnTo>
                  <a:pt x="36234" y="40877"/>
                </a:lnTo>
                <a:lnTo>
                  <a:pt x="36234" y="41038"/>
                </a:lnTo>
                <a:lnTo>
                  <a:pt x="36214" y="41199"/>
                </a:lnTo>
                <a:lnTo>
                  <a:pt x="36194" y="41350"/>
                </a:lnTo>
                <a:lnTo>
                  <a:pt x="36164" y="41511"/>
                </a:lnTo>
                <a:lnTo>
                  <a:pt x="36134" y="41661"/>
                </a:lnTo>
                <a:lnTo>
                  <a:pt x="36093" y="41802"/>
                </a:lnTo>
                <a:lnTo>
                  <a:pt x="36043" y="41953"/>
                </a:lnTo>
                <a:lnTo>
                  <a:pt x="35993" y="42094"/>
                </a:lnTo>
                <a:lnTo>
                  <a:pt x="35933" y="42224"/>
                </a:lnTo>
                <a:lnTo>
                  <a:pt x="35862" y="42365"/>
                </a:lnTo>
                <a:lnTo>
                  <a:pt x="35792" y="42485"/>
                </a:lnTo>
                <a:lnTo>
                  <a:pt x="35721" y="42606"/>
                </a:lnTo>
                <a:lnTo>
                  <a:pt x="35641" y="42727"/>
                </a:lnTo>
                <a:lnTo>
                  <a:pt x="35551" y="42837"/>
                </a:lnTo>
                <a:lnTo>
                  <a:pt x="35460" y="42948"/>
                </a:lnTo>
                <a:lnTo>
                  <a:pt x="35360" y="43048"/>
                </a:lnTo>
                <a:lnTo>
                  <a:pt x="35259" y="43149"/>
                </a:lnTo>
                <a:lnTo>
                  <a:pt x="35149" y="43239"/>
                </a:lnTo>
                <a:lnTo>
                  <a:pt x="35038" y="43320"/>
                </a:lnTo>
                <a:lnTo>
                  <a:pt x="34917" y="43390"/>
                </a:lnTo>
                <a:lnTo>
                  <a:pt x="34797" y="43460"/>
                </a:lnTo>
                <a:lnTo>
                  <a:pt x="34676" y="43521"/>
                </a:lnTo>
                <a:lnTo>
                  <a:pt x="34545" y="43581"/>
                </a:lnTo>
                <a:lnTo>
                  <a:pt x="34405" y="43621"/>
                </a:lnTo>
                <a:lnTo>
                  <a:pt x="34264" y="43661"/>
                </a:lnTo>
                <a:lnTo>
                  <a:pt x="34133" y="43692"/>
                </a:lnTo>
                <a:lnTo>
                  <a:pt x="33993" y="43712"/>
                </a:lnTo>
                <a:lnTo>
                  <a:pt x="33852" y="43722"/>
                </a:lnTo>
                <a:lnTo>
                  <a:pt x="33711" y="43722"/>
                </a:lnTo>
                <a:lnTo>
                  <a:pt x="33571" y="43712"/>
                </a:lnTo>
                <a:lnTo>
                  <a:pt x="33430" y="43702"/>
                </a:lnTo>
                <a:lnTo>
                  <a:pt x="33299" y="43682"/>
                </a:lnTo>
                <a:lnTo>
                  <a:pt x="33158" y="43651"/>
                </a:lnTo>
                <a:lnTo>
                  <a:pt x="33018" y="43611"/>
                </a:lnTo>
                <a:lnTo>
                  <a:pt x="32887" y="43571"/>
                </a:lnTo>
                <a:lnTo>
                  <a:pt x="32756" y="43511"/>
                </a:lnTo>
                <a:lnTo>
                  <a:pt x="32626" y="43450"/>
                </a:lnTo>
                <a:lnTo>
                  <a:pt x="32495" y="43390"/>
                </a:lnTo>
                <a:lnTo>
                  <a:pt x="32364" y="43320"/>
                </a:lnTo>
                <a:lnTo>
                  <a:pt x="32234" y="43229"/>
                </a:lnTo>
                <a:lnTo>
                  <a:pt x="32113" y="43149"/>
                </a:lnTo>
                <a:lnTo>
                  <a:pt x="31993" y="43058"/>
                </a:lnTo>
                <a:lnTo>
                  <a:pt x="31882" y="42958"/>
                </a:lnTo>
                <a:lnTo>
                  <a:pt x="31771" y="42847"/>
                </a:lnTo>
                <a:lnTo>
                  <a:pt x="31661" y="42737"/>
                </a:lnTo>
                <a:lnTo>
                  <a:pt x="31550" y="42616"/>
                </a:lnTo>
                <a:lnTo>
                  <a:pt x="31450" y="42496"/>
                </a:lnTo>
                <a:lnTo>
                  <a:pt x="31349" y="42365"/>
                </a:lnTo>
                <a:lnTo>
                  <a:pt x="31259" y="42234"/>
                </a:lnTo>
                <a:lnTo>
                  <a:pt x="31168" y="42094"/>
                </a:lnTo>
                <a:lnTo>
                  <a:pt x="31088" y="41943"/>
                </a:lnTo>
                <a:lnTo>
                  <a:pt x="31008" y="41792"/>
                </a:lnTo>
                <a:lnTo>
                  <a:pt x="30937" y="41641"/>
                </a:lnTo>
                <a:lnTo>
                  <a:pt x="30867" y="41480"/>
                </a:lnTo>
                <a:lnTo>
                  <a:pt x="30807" y="41320"/>
                </a:lnTo>
                <a:lnTo>
                  <a:pt x="30756" y="41149"/>
                </a:lnTo>
                <a:lnTo>
                  <a:pt x="30706" y="40978"/>
                </a:lnTo>
                <a:lnTo>
                  <a:pt x="30666" y="40817"/>
                </a:lnTo>
                <a:lnTo>
                  <a:pt x="30636" y="40646"/>
                </a:lnTo>
                <a:lnTo>
                  <a:pt x="30606" y="40475"/>
                </a:lnTo>
                <a:lnTo>
                  <a:pt x="30585" y="40304"/>
                </a:lnTo>
                <a:lnTo>
                  <a:pt x="30575" y="40144"/>
                </a:lnTo>
                <a:lnTo>
                  <a:pt x="30575" y="39973"/>
                </a:lnTo>
                <a:lnTo>
                  <a:pt x="30575" y="39812"/>
                </a:lnTo>
                <a:lnTo>
                  <a:pt x="30585" y="39651"/>
                </a:lnTo>
                <a:lnTo>
                  <a:pt x="30596" y="39490"/>
                </a:lnTo>
                <a:lnTo>
                  <a:pt x="30616" y="39330"/>
                </a:lnTo>
                <a:lnTo>
                  <a:pt x="30646" y="39179"/>
                </a:lnTo>
                <a:lnTo>
                  <a:pt x="30686" y="39028"/>
                </a:lnTo>
                <a:lnTo>
                  <a:pt x="30726" y="38877"/>
                </a:lnTo>
                <a:lnTo>
                  <a:pt x="30776" y="38737"/>
                </a:lnTo>
                <a:lnTo>
                  <a:pt x="30827" y="38596"/>
                </a:lnTo>
                <a:lnTo>
                  <a:pt x="30887" y="38455"/>
                </a:lnTo>
                <a:lnTo>
                  <a:pt x="30947" y="38324"/>
                </a:lnTo>
                <a:lnTo>
                  <a:pt x="31018" y="38204"/>
                </a:lnTo>
                <a:lnTo>
                  <a:pt x="31098" y="38073"/>
                </a:lnTo>
                <a:lnTo>
                  <a:pt x="31178" y="37963"/>
                </a:lnTo>
                <a:lnTo>
                  <a:pt x="31259" y="37842"/>
                </a:lnTo>
                <a:lnTo>
                  <a:pt x="31359" y="37742"/>
                </a:lnTo>
                <a:lnTo>
                  <a:pt x="31450" y="37641"/>
                </a:lnTo>
                <a:lnTo>
                  <a:pt x="31560" y="37540"/>
                </a:lnTo>
                <a:lnTo>
                  <a:pt x="31661" y="37450"/>
                </a:lnTo>
                <a:lnTo>
                  <a:pt x="31771" y="37370"/>
                </a:lnTo>
                <a:lnTo>
                  <a:pt x="31892" y="37289"/>
                </a:lnTo>
                <a:lnTo>
                  <a:pt x="32013" y="37229"/>
                </a:lnTo>
                <a:lnTo>
                  <a:pt x="32143" y="37169"/>
                </a:lnTo>
                <a:lnTo>
                  <a:pt x="32274" y="37108"/>
                </a:lnTo>
                <a:lnTo>
                  <a:pt x="32405" y="37068"/>
                </a:lnTo>
                <a:lnTo>
                  <a:pt x="32545" y="37028"/>
                </a:lnTo>
                <a:lnTo>
                  <a:pt x="32686" y="36998"/>
                </a:lnTo>
                <a:lnTo>
                  <a:pt x="32827" y="36978"/>
                </a:lnTo>
                <a:lnTo>
                  <a:pt x="32957" y="36968"/>
                </a:lnTo>
                <a:close/>
                <a:moveTo>
                  <a:pt x="35159" y="1"/>
                </a:moveTo>
                <a:lnTo>
                  <a:pt x="32244" y="8906"/>
                </a:lnTo>
                <a:lnTo>
                  <a:pt x="29178" y="3800"/>
                </a:lnTo>
                <a:lnTo>
                  <a:pt x="29490" y="4835"/>
                </a:lnTo>
                <a:lnTo>
                  <a:pt x="29822" y="5921"/>
                </a:lnTo>
                <a:lnTo>
                  <a:pt x="30234" y="7187"/>
                </a:lnTo>
                <a:lnTo>
                  <a:pt x="30455" y="7850"/>
                </a:lnTo>
                <a:lnTo>
                  <a:pt x="30686" y="8504"/>
                </a:lnTo>
                <a:lnTo>
                  <a:pt x="30917" y="9127"/>
                </a:lnTo>
                <a:lnTo>
                  <a:pt x="31148" y="9710"/>
                </a:lnTo>
                <a:lnTo>
                  <a:pt x="31369" y="10222"/>
                </a:lnTo>
                <a:lnTo>
                  <a:pt x="31470" y="10453"/>
                </a:lnTo>
                <a:lnTo>
                  <a:pt x="31581" y="10665"/>
                </a:lnTo>
                <a:lnTo>
                  <a:pt x="31681" y="10855"/>
                </a:lnTo>
                <a:lnTo>
                  <a:pt x="31771" y="11006"/>
                </a:lnTo>
                <a:lnTo>
                  <a:pt x="31862" y="11137"/>
                </a:lnTo>
                <a:lnTo>
                  <a:pt x="31952" y="11237"/>
                </a:lnTo>
                <a:lnTo>
                  <a:pt x="32033" y="11328"/>
                </a:lnTo>
                <a:lnTo>
                  <a:pt x="32113" y="11428"/>
                </a:lnTo>
                <a:lnTo>
                  <a:pt x="32304" y="11680"/>
                </a:lnTo>
                <a:lnTo>
                  <a:pt x="32485" y="11971"/>
                </a:lnTo>
                <a:lnTo>
                  <a:pt x="32686" y="12293"/>
                </a:lnTo>
                <a:lnTo>
                  <a:pt x="32877" y="12645"/>
                </a:lnTo>
                <a:lnTo>
                  <a:pt x="33068" y="13006"/>
                </a:lnTo>
                <a:lnTo>
                  <a:pt x="33259" y="13378"/>
                </a:lnTo>
                <a:lnTo>
                  <a:pt x="33440" y="13750"/>
                </a:lnTo>
                <a:lnTo>
                  <a:pt x="33772" y="14464"/>
                </a:lnTo>
                <a:lnTo>
                  <a:pt x="34043" y="15057"/>
                </a:lnTo>
                <a:lnTo>
                  <a:pt x="34284" y="15620"/>
                </a:lnTo>
                <a:lnTo>
                  <a:pt x="32093" y="23489"/>
                </a:lnTo>
                <a:lnTo>
                  <a:pt x="31952" y="23399"/>
                </a:lnTo>
                <a:lnTo>
                  <a:pt x="31782" y="23268"/>
                </a:lnTo>
                <a:lnTo>
                  <a:pt x="31560" y="23087"/>
                </a:lnTo>
                <a:lnTo>
                  <a:pt x="31289" y="22846"/>
                </a:lnTo>
                <a:lnTo>
                  <a:pt x="30967" y="22535"/>
                </a:lnTo>
                <a:lnTo>
                  <a:pt x="30616" y="22173"/>
                </a:lnTo>
                <a:lnTo>
                  <a:pt x="30425" y="21962"/>
                </a:lnTo>
                <a:lnTo>
                  <a:pt x="30234" y="21741"/>
                </a:lnTo>
                <a:lnTo>
                  <a:pt x="30033" y="21499"/>
                </a:lnTo>
                <a:lnTo>
                  <a:pt x="29822" y="21238"/>
                </a:lnTo>
                <a:lnTo>
                  <a:pt x="29611" y="20967"/>
                </a:lnTo>
                <a:lnTo>
                  <a:pt x="29399" y="20675"/>
                </a:lnTo>
                <a:lnTo>
                  <a:pt x="29188" y="20364"/>
                </a:lnTo>
                <a:lnTo>
                  <a:pt x="28967" y="20032"/>
                </a:lnTo>
                <a:lnTo>
                  <a:pt x="28746" y="19680"/>
                </a:lnTo>
                <a:lnTo>
                  <a:pt x="28525" y="19308"/>
                </a:lnTo>
                <a:lnTo>
                  <a:pt x="28304" y="18916"/>
                </a:lnTo>
                <a:lnTo>
                  <a:pt x="28083" y="18514"/>
                </a:lnTo>
                <a:lnTo>
                  <a:pt x="27872" y="18082"/>
                </a:lnTo>
                <a:lnTo>
                  <a:pt x="27651" y="17630"/>
                </a:lnTo>
                <a:lnTo>
                  <a:pt x="27440" y="17157"/>
                </a:lnTo>
                <a:lnTo>
                  <a:pt x="27239" y="16665"/>
                </a:lnTo>
                <a:lnTo>
                  <a:pt x="27038" y="16152"/>
                </a:lnTo>
                <a:lnTo>
                  <a:pt x="26837" y="15620"/>
                </a:lnTo>
                <a:lnTo>
                  <a:pt x="26455" y="14524"/>
                </a:lnTo>
                <a:lnTo>
                  <a:pt x="26073" y="13459"/>
                </a:lnTo>
                <a:lnTo>
                  <a:pt x="25319" y="11418"/>
                </a:lnTo>
                <a:lnTo>
                  <a:pt x="24605" y="9539"/>
                </a:lnTo>
                <a:lnTo>
                  <a:pt x="23962" y="7880"/>
                </a:lnTo>
                <a:lnTo>
                  <a:pt x="23409" y="6493"/>
                </a:lnTo>
                <a:lnTo>
                  <a:pt x="22987" y="5438"/>
                </a:lnTo>
                <a:lnTo>
                  <a:pt x="22615" y="4523"/>
                </a:lnTo>
                <a:lnTo>
                  <a:pt x="22615" y="4825"/>
                </a:lnTo>
                <a:lnTo>
                  <a:pt x="22655" y="5639"/>
                </a:lnTo>
                <a:lnTo>
                  <a:pt x="22686" y="6202"/>
                </a:lnTo>
                <a:lnTo>
                  <a:pt x="22736" y="6835"/>
                </a:lnTo>
                <a:lnTo>
                  <a:pt x="22796" y="7539"/>
                </a:lnTo>
                <a:lnTo>
                  <a:pt x="22866" y="8282"/>
                </a:lnTo>
                <a:lnTo>
                  <a:pt x="22957" y="9066"/>
                </a:lnTo>
                <a:lnTo>
                  <a:pt x="23067" y="9860"/>
                </a:lnTo>
                <a:lnTo>
                  <a:pt x="23198" y="10644"/>
                </a:lnTo>
                <a:lnTo>
                  <a:pt x="23268" y="11036"/>
                </a:lnTo>
                <a:lnTo>
                  <a:pt x="23349" y="11418"/>
                </a:lnTo>
                <a:lnTo>
                  <a:pt x="23429" y="11800"/>
                </a:lnTo>
                <a:lnTo>
                  <a:pt x="23530" y="12162"/>
                </a:lnTo>
                <a:lnTo>
                  <a:pt x="23620" y="12514"/>
                </a:lnTo>
                <a:lnTo>
                  <a:pt x="23731" y="12846"/>
                </a:lnTo>
                <a:lnTo>
                  <a:pt x="23841" y="13167"/>
                </a:lnTo>
                <a:lnTo>
                  <a:pt x="23962" y="13469"/>
                </a:lnTo>
                <a:lnTo>
                  <a:pt x="24083" y="13750"/>
                </a:lnTo>
                <a:lnTo>
                  <a:pt x="24213" y="14011"/>
                </a:lnTo>
                <a:lnTo>
                  <a:pt x="24746" y="14976"/>
                </a:lnTo>
                <a:lnTo>
                  <a:pt x="25238" y="15891"/>
                </a:lnTo>
                <a:lnTo>
                  <a:pt x="26073" y="17479"/>
                </a:lnTo>
                <a:lnTo>
                  <a:pt x="26636" y="18564"/>
                </a:lnTo>
                <a:lnTo>
                  <a:pt x="26837" y="18967"/>
                </a:lnTo>
                <a:lnTo>
                  <a:pt x="26595" y="18826"/>
                </a:lnTo>
                <a:lnTo>
                  <a:pt x="25932" y="18404"/>
                </a:lnTo>
                <a:lnTo>
                  <a:pt x="25470" y="18102"/>
                </a:lnTo>
                <a:lnTo>
                  <a:pt x="24957" y="17750"/>
                </a:lnTo>
                <a:lnTo>
                  <a:pt x="24394" y="17358"/>
                </a:lnTo>
                <a:lnTo>
                  <a:pt x="23791" y="16926"/>
                </a:lnTo>
                <a:lnTo>
                  <a:pt x="23178" y="16464"/>
                </a:lnTo>
                <a:lnTo>
                  <a:pt x="22565" y="15961"/>
                </a:lnTo>
                <a:lnTo>
                  <a:pt x="22253" y="15710"/>
                </a:lnTo>
                <a:lnTo>
                  <a:pt x="21952" y="15449"/>
                </a:lnTo>
                <a:lnTo>
                  <a:pt x="21650" y="15177"/>
                </a:lnTo>
                <a:lnTo>
                  <a:pt x="21359" y="14906"/>
                </a:lnTo>
                <a:lnTo>
                  <a:pt x="21087" y="14635"/>
                </a:lnTo>
                <a:lnTo>
                  <a:pt x="20816" y="14363"/>
                </a:lnTo>
                <a:lnTo>
                  <a:pt x="20565" y="14082"/>
                </a:lnTo>
                <a:lnTo>
                  <a:pt x="20324" y="13800"/>
                </a:lnTo>
                <a:lnTo>
                  <a:pt x="20102" y="13529"/>
                </a:lnTo>
                <a:lnTo>
                  <a:pt x="19891" y="13248"/>
                </a:lnTo>
                <a:lnTo>
                  <a:pt x="19711" y="12976"/>
                </a:lnTo>
                <a:lnTo>
                  <a:pt x="19550" y="12695"/>
                </a:lnTo>
                <a:lnTo>
                  <a:pt x="18947" y="11579"/>
                </a:lnTo>
                <a:lnTo>
                  <a:pt x="18344" y="10464"/>
                </a:lnTo>
                <a:lnTo>
                  <a:pt x="17781" y="9388"/>
                </a:lnTo>
                <a:lnTo>
                  <a:pt x="17268" y="8393"/>
                </a:lnTo>
                <a:lnTo>
                  <a:pt x="16494" y="6875"/>
                </a:lnTo>
                <a:lnTo>
                  <a:pt x="16193" y="6282"/>
                </a:lnTo>
                <a:lnTo>
                  <a:pt x="16253" y="6644"/>
                </a:lnTo>
                <a:lnTo>
                  <a:pt x="16333" y="7066"/>
                </a:lnTo>
                <a:lnTo>
                  <a:pt x="16454" y="7629"/>
                </a:lnTo>
                <a:lnTo>
                  <a:pt x="16615" y="8303"/>
                </a:lnTo>
                <a:lnTo>
                  <a:pt x="16806" y="9077"/>
                </a:lnTo>
                <a:lnTo>
                  <a:pt x="17047" y="9931"/>
                </a:lnTo>
                <a:lnTo>
                  <a:pt x="17178" y="10373"/>
                </a:lnTo>
                <a:lnTo>
                  <a:pt x="17318" y="10835"/>
                </a:lnTo>
                <a:lnTo>
                  <a:pt x="17479" y="11308"/>
                </a:lnTo>
                <a:lnTo>
                  <a:pt x="17650" y="11780"/>
                </a:lnTo>
                <a:lnTo>
                  <a:pt x="17821" y="12263"/>
                </a:lnTo>
                <a:lnTo>
                  <a:pt x="18012" y="12745"/>
                </a:lnTo>
                <a:lnTo>
                  <a:pt x="18213" y="13227"/>
                </a:lnTo>
                <a:lnTo>
                  <a:pt x="18434" y="13710"/>
                </a:lnTo>
                <a:lnTo>
                  <a:pt x="18655" y="14182"/>
                </a:lnTo>
                <a:lnTo>
                  <a:pt x="18896" y="14645"/>
                </a:lnTo>
                <a:lnTo>
                  <a:pt x="19148" y="15107"/>
                </a:lnTo>
                <a:lnTo>
                  <a:pt x="19419" y="15549"/>
                </a:lnTo>
                <a:lnTo>
                  <a:pt x="19700" y="15971"/>
                </a:lnTo>
                <a:lnTo>
                  <a:pt x="19992" y="16383"/>
                </a:lnTo>
                <a:lnTo>
                  <a:pt x="20143" y="16584"/>
                </a:lnTo>
                <a:lnTo>
                  <a:pt x="20293" y="16775"/>
                </a:lnTo>
                <a:lnTo>
                  <a:pt x="20454" y="16966"/>
                </a:lnTo>
                <a:lnTo>
                  <a:pt x="20615" y="17147"/>
                </a:lnTo>
                <a:lnTo>
                  <a:pt x="20776" y="17318"/>
                </a:lnTo>
                <a:lnTo>
                  <a:pt x="20947" y="17489"/>
                </a:lnTo>
                <a:lnTo>
                  <a:pt x="21118" y="17650"/>
                </a:lnTo>
                <a:lnTo>
                  <a:pt x="21299" y="17801"/>
                </a:lnTo>
                <a:lnTo>
                  <a:pt x="21650" y="18102"/>
                </a:lnTo>
                <a:lnTo>
                  <a:pt x="22002" y="18374"/>
                </a:lnTo>
                <a:lnTo>
                  <a:pt x="22344" y="18645"/>
                </a:lnTo>
                <a:lnTo>
                  <a:pt x="22686" y="18896"/>
                </a:lnTo>
                <a:lnTo>
                  <a:pt x="23027" y="19137"/>
                </a:lnTo>
                <a:lnTo>
                  <a:pt x="23349" y="19359"/>
                </a:lnTo>
                <a:lnTo>
                  <a:pt x="23681" y="19570"/>
                </a:lnTo>
                <a:lnTo>
                  <a:pt x="23992" y="19771"/>
                </a:lnTo>
                <a:lnTo>
                  <a:pt x="24304" y="19962"/>
                </a:lnTo>
                <a:lnTo>
                  <a:pt x="24605" y="20142"/>
                </a:lnTo>
                <a:lnTo>
                  <a:pt x="25178" y="20464"/>
                </a:lnTo>
                <a:lnTo>
                  <a:pt x="25721" y="20735"/>
                </a:lnTo>
                <a:lnTo>
                  <a:pt x="26223" y="20977"/>
                </a:lnTo>
                <a:lnTo>
                  <a:pt x="26676" y="21178"/>
                </a:lnTo>
                <a:lnTo>
                  <a:pt x="27088" y="21339"/>
                </a:lnTo>
                <a:lnTo>
                  <a:pt x="27440" y="21479"/>
                </a:lnTo>
                <a:lnTo>
                  <a:pt x="27741" y="21580"/>
                </a:lnTo>
                <a:lnTo>
                  <a:pt x="27982" y="21650"/>
                </a:lnTo>
                <a:lnTo>
                  <a:pt x="28153" y="21700"/>
                </a:lnTo>
                <a:lnTo>
                  <a:pt x="28304" y="21741"/>
                </a:lnTo>
                <a:lnTo>
                  <a:pt x="31651" y="25680"/>
                </a:lnTo>
                <a:lnTo>
                  <a:pt x="31219" y="28746"/>
                </a:lnTo>
                <a:lnTo>
                  <a:pt x="30706" y="28746"/>
                </a:lnTo>
                <a:lnTo>
                  <a:pt x="30344" y="28716"/>
                </a:lnTo>
                <a:lnTo>
                  <a:pt x="29892" y="28676"/>
                </a:lnTo>
                <a:lnTo>
                  <a:pt x="29631" y="28645"/>
                </a:lnTo>
                <a:lnTo>
                  <a:pt x="29359" y="28595"/>
                </a:lnTo>
                <a:lnTo>
                  <a:pt x="29078" y="28545"/>
                </a:lnTo>
                <a:lnTo>
                  <a:pt x="28776" y="28485"/>
                </a:lnTo>
                <a:lnTo>
                  <a:pt x="28465" y="28414"/>
                </a:lnTo>
                <a:lnTo>
                  <a:pt x="28133" y="28324"/>
                </a:lnTo>
                <a:lnTo>
                  <a:pt x="27801" y="28223"/>
                </a:lnTo>
                <a:lnTo>
                  <a:pt x="27450" y="28113"/>
                </a:lnTo>
                <a:lnTo>
                  <a:pt x="27098" y="27982"/>
                </a:lnTo>
                <a:lnTo>
                  <a:pt x="26736" y="27841"/>
                </a:lnTo>
                <a:lnTo>
                  <a:pt x="26374" y="27681"/>
                </a:lnTo>
                <a:lnTo>
                  <a:pt x="26002" y="27500"/>
                </a:lnTo>
                <a:lnTo>
                  <a:pt x="25620" y="27299"/>
                </a:lnTo>
                <a:lnTo>
                  <a:pt x="25249" y="27088"/>
                </a:lnTo>
                <a:lnTo>
                  <a:pt x="24867" y="26846"/>
                </a:lnTo>
                <a:lnTo>
                  <a:pt x="24495" y="26585"/>
                </a:lnTo>
                <a:lnTo>
                  <a:pt x="24123" y="26304"/>
                </a:lnTo>
                <a:lnTo>
                  <a:pt x="23751" y="25992"/>
                </a:lnTo>
                <a:lnTo>
                  <a:pt x="23379" y="25660"/>
                </a:lnTo>
                <a:lnTo>
                  <a:pt x="23017" y="25309"/>
                </a:lnTo>
                <a:lnTo>
                  <a:pt x="22665" y="24927"/>
                </a:lnTo>
                <a:lnTo>
                  <a:pt x="22495" y="24726"/>
                </a:lnTo>
                <a:lnTo>
                  <a:pt x="22324" y="24515"/>
                </a:lnTo>
                <a:lnTo>
                  <a:pt x="21972" y="24072"/>
                </a:lnTo>
                <a:lnTo>
                  <a:pt x="21630" y="23620"/>
                </a:lnTo>
                <a:lnTo>
                  <a:pt x="21278" y="23128"/>
                </a:lnTo>
                <a:lnTo>
                  <a:pt x="20917" y="22625"/>
                </a:lnTo>
                <a:lnTo>
                  <a:pt x="20565" y="22102"/>
                </a:lnTo>
                <a:lnTo>
                  <a:pt x="20213" y="21570"/>
                </a:lnTo>
                <a:lnTo>
                  <a:pt x="19851" y="21017"/>
                </a:lnTo>
                <a:lnTo>
                  <a:pt x="19499" y="20464"/>
                </a:lnTo>
                <a:lnTo>
                  <a:pt x="18806" y="19328"/>
                </a:lnTo>
                <a:lnTo>
                  <a:pt x="18133" y="18193"/>
                </a:lnTo>
                <a:lnTo>
                  <a:pt x="17479" y="17057"/>
                </a:lnTo>
                <a:lnTo>
                  <a:pt x="16866" y="15961"/>
                </a:lnTo>
                <a:lnTo>
                  <a:pt x="16293" y="14916"/>
                </a:lnTo>
                <a:lnTo>
                  <a:pt x="15771" y="13951"/>
                </a:lnTo>
                <a:lnTo>
                  <a:pt x="15308" y="13067"/>
                </a:lnTo>
                <a:lnTo>
                  <a:pt x="14916" y="12303"/>
                </a:lnTo>
                <a:lnTo>
                  <a:pt x="14353" y="11207"/>
                </a:lnTo>
                <a:lnTo>
                  <a:pt x="14152" y="10805"/>
                </a:lnTo>
                <a:lnTo>
                  <a:pt x="14183" y="11087"/>
                </a:lnTo>
                <a:lnTo>
                  <a:pt x="14273" y="11871"/>
                </a:lnTo>
                <a:lnTo>
                  <a:pt x="14353" y="12413"/>
                </a:lnTo>
                <a:lnTo>
                  <a:pt x="14454" y="13037"/>
                </a:lnTo>
                <a:lnTo>
                  <a:pt x="14575" y="13720"/>
                </a:lnTo>
                <a:lnTo>
                  <a:pt x="14715" y="14444"/>
                </a:lnTo>
                <a:lnTo>
                  <a:pt x="14886" y="15218"/>
                </a:lnTo>
                <a:lnTo>
                  <a:pt x="14977" y="15610"/>
                </a:lnTo>
                <a:lnTo>
                  <a:pt x="15087" y="16002"/>
                </a:lnTo>
                <a:lnTo>
                  <a:pt x="15188" y="16394"/>
                </a:lnTo>
                <a:lnTo>
                  <a:pt x="15308" y="16796"/>
                </a:lnTo>
                <a:lnTo>
                  <a:pt x="15429" y="17188"/>
                </a:lnTo>
                <a:lnTo>
                  <a:pt x="15570" y="17569"/>
                </a:lnTo>
                <a:lnTo>
                  <a:pt x="15700" y="17951"/>
                </a:lnTo>
                <a:lnTo>
                  <a:pt x="15851" y="18323"/>
                </a:lnTo>
                <a:lnTo>
                  <a:pt x="16012" y="18685"/>
                </a:lnTo>
                <a:lnTo>
                  <a:pt x="16173" y="19037"/>
                </a:lnTo>
                <a:lnTo>
                  <a:pt x="16343" y="19379"/>
                </a:lnTo>
                <a:lnTo>
                  <a:pt x="16524" y="19700"/>
                </a:lnTo>
                <a:lnTo>
                  <a:pt x="16725" y="20002"/>
                </a:lnTo>
                <a:lnTo>
                  <a:pt x="16916" y="20283"/>
                </a:lnTo>
                <a:lnTo>
                  <a:pt x="17328" y="20826"/>
                </a:lnTo>
                <a:lnTo>
                  <a:pt x="17710" y="21369"/>
                </a:lnTo>
                <a:lnTo>
                  <a:pt x="18082" y="21891"/>
                </a:lnTo>
                <a:lnTo>
                  <a:pt x="18434" y="22404"/>
                </a:lnTo>
                <a:lnTo>
                  <a:pt x="19087" y="23369"/>
                </a:lnTo>
                <a:lnTo>
                  <a:pt x="19640" y="24223"/>
                </a:lnTo>
                <a:lnTo>
                  <a:pt x="20092" y="24947"/>
                </a:lnTo>
                <a:lnTo>
                  <a:pt x="20424" y="25500"/>
                </a:lnTo>
                <a:lnTo>
                  <a:pt x="20716" y="25972"/>
                </a:lnTo>
                <a:lnTo>
                  <a:pt x="5690" y="18534"/>
                </a:lnTo>
                <a:lnTo>
                  <a:pt x="13710" y="24665"/>
                </a:lnTo>
                <a:lnTo>
                  <a:pt x="1" y="24072"/>
                </a:lnTo>
                <a:lnTo>
                  <a:pt x="353" y="24243"/>
                </a:lnTo>
                <a:lnTo>
                  <a:pt x="765" y="24434"/>
                </a:lnTo>
                <a:lnTo>
                  <a:pt x="1318" y="24685"/>
                </a:lnTo>
                <a:lnTo>
                  <a:pt x="1981" y="24977"/>
                </a:lnTo>
                <a:lnTo>
                  <a:pt x="2745" y="25289"/>
                </a:lnTo>
                <a:lnTo>
                  <a:pt x="3589" y="25630"/>
                </a:lnTo>
                <a:lnTo>
                  <a:pt x="4504" y="25972"/>
                </a:lnTo>
                <a:lnTo>
                  <a:pt x="4976" y="26143"/>
                </a:lnTo>
                <a:lnTo>
                  <a:pt x="5458" y="26314"/>
                </a:lnTo>
                <a:lnTo>
                  <a:pt x="5951" y="26475"/>
                </a:lnTo>
                <a:lnTo>
                  <a:pt x="6443" y="26625"/>
                </a:lnTo>
                <a:lnTo>
                  <a:pt x="6946" y="26776"/>
                </a:lnTo>
                <a:lnTo>
                  <a:pt x="7438" y="26917"/>
                </a:lnTo>
                <a:lnTo>
                  <a:pt x="7941" y="27037"/>
                </a:lnTo>
                <a:lnTo>
                  <a:pt x="8434" y="27158"/>
                </a:lnTo>
                <a:lnTo>
                  <a:pt x="8916" y="27258"/>
                </a:lnTo>
                <a:lnTo>
                  <a:pt x="9398" y="27339"/>
                </a:lnTo>
                <a:lnTo>
                  <a:pt x="9861" y="27409"/>
                </a:lnTo>
                <a:lnTo>
                  <a:pt x="10313" y="27459"/>
                </a:lnTo>
                <a:lnTo>
                  <a:pt x="10755" y="27480"/>
                </a:lnTo>
                <a:lnTo>
                  <a:pt x="11177" y="27490"/>
                </a:lnTo>
                <a:lnTo>
                  <a:pt x="11378" y="27490"/>
                </a:lnTo>
                <a:lnTo>
                  <a:pt x="11579" y="27470"/>
                </a:lnTo>
                <a:lnTo>
                  <a:pt x="11770" y="27459"/>
                </a:lnTo>
                <a:lnTo>
                  <a:pt x="11961" y="27429"/>
                </a:lnTo>
                <a:lnTo>
                  <a:pt x="13288" y="27228"/>
                </a:lnTo>
                <a:lnTo>
                  <a:pt x="14353" y="27047"/>
                </a:lnTo>
                <a:lnTo>
                  <a:pt x="15168" y="26897"/>
                </a:lnTo>
                <a:lnTo>
                  <a:pt x="15771" y="26776"/>
                </a:lnTo>
                <a:lnTo>
                  <a:pt x="16193" y="26676"/>
                </a:lnTo>
                <a:lnTo>
                  <a:pt x="16454" y="26615"/>
                </a:lnTo>
                <a:lnTo>
                  <a:pt x="16625" y="26555"/>
                </a:lnTo>
                <a:lnTo>
                  <a:pt x="21299" y="28887"/>
                </a:lnTo>
                <a:lnTo>
                  <a:pt x="8755" y="30937"/>
                </a:lnTo>
                <a:lnTo>
                  <a:pt x="9147" y="30957"/>
                </a:lnTo>
                <a:lnTo>
                  <a:pt x="10223" y="31017"/>
                </a:lnTo>
                <a:lnTo>
                  <a:pt x="11790" y="31088"/>
                </a:lnTo>
                <a:lnTo>
                  <a:pt x="12695" y="31118"/>
                </a:lnTo>
                <a:lnTo>
                  <a:pt x="13660" y="31148"/>
                </a:lnTo>
                <a:lnTo>
                  <a:pt x="14645" y="31178"/>
                </a:lnTo>
                <a:lnTo>
                  <a:pt x="15640" y="31188"/>
                </a:lnTo>
                <a:lnTo>
                  <a:pt x="16615" y="31188"/>
                </a:lnTo>
                <a:lnTo>
                  <a:pt x="17550" y="31178"/>
                </a:lnTo>
                <a:lnTo>
                  <a:pt x="18424" y="31148"/>
                </a:lnTo>
                <a:lnTo>
                  <a:pt x="18826" y="31128"/>
                </a:lnTo>
                <a:lnTo>
                  <a:pt x="19208" y="31098"/>
                </a:lnTo>
                <a:lnTo>
                  <a:pt x="19560" y="31068"/>
                </a:lnTo>
                <a:lnTo>
                  <a:pt x="19881" y="31028"/>
                </a:lnTo>
                <a:lnTo>
                  <a:pt x="20173" y="30987"/>
                </a:lnTo>
                <a:lnTo>
                  <a:pt x="20424" y="30937"/>
                </a:lnTo>
                <a:lnTo>
                  <a:pt x="21309" y="30716"/>
                </a:lnTo>
                <a:lnTo>
                  <a:pt x="22103" y="30505"/>
                </a:lnTo>
                <a:lnTo>
                  <a:pt x="22806" y="30304"/>
                </a:lnTo>
                <a:lnTo>
                  <a:pt x="23399" y="30133"/>
                </a:lnTo>
                <a:lnTo>
                  <a:pt x="23872" y="29982"/>
                </a:lnTo>
                <a:lnTo>
                  <a:pt x="24213" y="29872"/>
                </a:lnTo>
                <a:lnTo>
                  <a:pt x="24505" y="29771"/>
                </a:lnTo>
                <a:lnTo>
                  <a:pt x="24605" y="29821"/>
                </a:lnTo>
                <a:lnTo>
                  <a:pt x="24877" y="29952"/>
                </a:lnTo>
                <a:lnTo>
                  <a:pt x="25289" y="30133"/>
                </a:lnTo>
                <a:lnTo>
                  <a:pt x="25530" y="30244"/>
                </a:lnTo>
                <a:lnTo>
                  <a:pt x="25801" y="30354"/>
                </a:lnTo>
                <a:lnTo>
                  <a:pt x="26093" y="30455"/>
                </a:lnTo>
                <a:lnTo>
                  <a:pt x="26394" y="30565"/>
                </a:lnTo>
                <a:lnTo>
                  <a:pt x="26706" y="30666"/>
                </a:lnTo>
                <a:lnTo>
                  <a:pt x="27027" y="30756"/>
                </a:lnTo>
                <a:lnTo>
                  <a:pt x="27359" y="30827"/>
                </a:lnTo>
                <a:lnTo>
                  <a:pt x="27681" y="30887"/>
                </a:lnTo>
                <a:lnTo>
                  <a:pt x="27992" y="30917"/>
                </a:lnTo>
                <a:lnTo>
                  <a:pt x="28153" y="30927"/>
                </a:lnTo>
                <a:lnTo>
                  <a:pt x="28304" y="30937"/>
                </a:lnTo>
                <a:lnTo>
                  <a:pt x="28897" y="30927"/>
                </a:lnTo>
                <a:lnTo>
                  <a:pt x="29460" y="30907"/>
                </a:lnTo>
                <a:lnTo>
                  <a:pt x="29972" y="30887"/>
                </a:lnTo>
                <a:lnTo>
                  <a:pt x="30435" y="30857"/>
                </a:lnTo>
                <a:lnTo>
                  <a:pt x="31108" y="30806"/>
                </a:lnTo>
                <a:lnTo>
                  <a:pt x="31359" y="30786"/>
                </a:lnTo>
                <a:lnTo>
                  <a:pt x="31651" y="34586"/>
                </a:lnTo>
                <a:lnTo>
                  <a:pt x="29470" y="37641"/>
                </a:lnTo>
                <a:lnTo>
                  <a:pt x="23198" y="36184"/>
                </a:lnTo>
                <a:lnTo>
                  <a:pt x="23198" y="36184"/>
                </a:lnTo>
                <a:lnTo>
                  <a:pt x="28153" y="42315"/>
                </a:lnTo>
                <a:lnTo>
                  <a:pt x="29902" y="51501"/>
                </a:lnTo>
                <a:lnTo>
                  <a:pt x="33118" y="45812"/>
                </a:lnTo>
                <a:lnTo>
                  <a:pt x="35742" y="46978"/>
                </a:lnTo>
                <a:lnTo>
                  <a:pt x="35852" y="47179"/>
                </a:lnTo>
                <a:lnTo>
                  <a:pt x="36154" y="47722"/>
                </a:lnTo>
                <a:lnTo>
                  <a:pt x="36365" y="48114"/>
                </a:lnTo>
                <a:lnTo>
                  <a:pt x="36596" y="48566"/>
                </a:lnTo>
                <a:lnTo>
                  <a:pt x="36847" y="49079"/>
                </a:lnTo>
                <a:lnTo>
                  <a:pt x="37108" y="49642"/>
                </a:lnTo>
                <a:lnTo>
                  <a:pt x="37380" y="50255"/>
                </a:lnTo>
                <a:lnTo>
                  <a:pt x="37641" y="50898"/>
                </a:lnTo>
                <a:lnTo>
                  <a:pt x="37902" y="51571"/>
                </a:lnTo>
                <a:lnTo>
                  <a:pt x="38023" y="51923"/>
                </a:lnTo>
                <a:lnTo>
                  <a:pt x="38144" y="52275"/>
                </a:lnTo>
                <a:lnTo>
                  <a:pt x="38254" y="52627"/>
                </a:lnTo>
                <a:lnTo>
                  <a:pt x="38355" y="52989"/>
                </a:lnTo>
                <a:lnTo>
                  <a:pt x="38455" y="53350"/>
                </a:lnTo>
                <a:lnTo>
                  <a:pt x="38546" y="53712"/>
                </a:lnTo>
                <a:lnTo>
                  <a:pt x="38626" y="54074"/>
                </a:lnTo>
                <a:lnTo>
                  <a:pt x="38696" y="54436"/>
                </a:lnTo>
                <a:lnTo>
                  <a:pt x="38757" y="54798"/>
                </a:lnTo>
                <a:lnTo>
                  <a:pt x="38807" y="55150"/>
                </a:lnTo>
                <a:lnTo>
                  <a:pt x="38837" y="55501"/>
                </a:lnTo>
                <a:lnTo>
                  <a:pt x="38867" y="55843"/>
                </a:lnTo>
                <a:lnTo>
                  <a:pt x="38897" y="56185"/>
                </a:lnTo>
                <a:lnTo>
                  <a:pt x="38908" y="56506"/>
                </a:lnTo>
                <a:lnTo>
                  <a:pt x="38928" y="57140"/>
                </a:lnTo>
                <a:lnTo>
                  <a:pt x="38918" y="57733"/>
                </a:lnTo>
                <a:lnTo>
                  <a:pt x="38897" y="58285"/>
                </a:lnTo>
                <a:lnTo>
                  <a:pt x="38857" y="58808"/>
                </a:lnTo>
                <a:lnTo>
                  <a:pt x="38807" y="59280"/>
                </a:lnTo>
                <a:lnTo>
                  <a:pt x="38747" y="59713"/>
                </a:lnTo>
                <a:lnTo>
                  <a:pt x="38686" y="60095"/>
                </a:lnTo>
                <a:lnTo>
                  <a:pt x="38616" y="60436"/>
                </a:lnTo>
                <a:lnTo>
                  <a:pt x="38556" y="60738"/>
                </a:lnTo>
                <a:lnTo>
                  <a:pt x="38495" y="60979"/>
                </a:lnTo>
                <a:lnTo>
                  <a:pt x="38405" y="61311"/>
                </a:lnTo>
                <a:lnTo>
                  <a:pt x="38365" y="61421"/>
                </a:lnTo>
                <a:lnTo>
                  <a:pt x="38134" y="61502"/>
                </a:lnTo>
                <a:lnTo>
                  <a:pt x="37862" y="61582"/>
                </a:lnTo>
                <a:lnTo>
                  <a:pt x="37510" y="61683"/>
                </a:lnTo>
                <a:lnTo>
                  <a:pt x="37088" y="61773"/>
                </a:lnTo>
                <a:lnTo>
                  <a:pt x="36857" y="61813"/>
                </a:lnTo>
                <a:lnTo>
                  <a:pt x="36616" y="61853"/>
                </a:lnTo>
                <a:lnTo>
                  <a:pt x="36365" y="61884"/>
                </a:lnTo>
                <a:lnTo>
                  <a:pt x="36113" y="61914"/>
                </a:lnTo>
                <a:lnTo>
                  <a:pt x="35842" y="61934"/>
                </a:lnTo>
                <a:lnTo>
                  <a:pt x="35309" y="61934"/>
                </a:lnTo>
                <a:lnTo>
                  <a:pt x="35038" y="61914"/>
                </a:lnTo>
                <a:lnTo>
                  <a:pt x="34767" y="61874"/>
                </a:lnTo>
                <a:lnTo>
                  <a:pt x="34495" y="61823"/>
                </a:lnTo>
                <a:lnTo>
                  <a:pt x="34234" y="61753"/>
                </a:lnTo>
                <a:lnTo>
                  <a:pt x="33983" y="61663"/>
                </a:lnTo>
                <a:lnTo>
                  <a:pt x="33862" y="61612"/>
                </a:lnTo>
                <a:lnTo>
                  <a:pt x="33741" y="61552"/>
                </a:lnTo>
                <a:lnTo>
                  <a:pt x="33621" y="61492"/>
                </a:lnTo>
                <a:lnTo>
                  <a:pt x="33500" y="61421"/>
                </a:lnTo>
                <a:lnTo>
                  <a:pt x="33390" y="61351"/>
                </a:lnTo>
                <a:lnTo>
                  <a:pt x="33279" y="61271"/>
                </a:lnTo>
                <a:lnTo>
                  <a:pt x="33179" y="61180"/>
                </a:lnTo>
                <a:lnTo>
                  <a:pt x="33078" y="61090"/>
                </a:lnTo>
                <a:lnTo>
                  <a:pt x="32978" y="60989"/>
                </a:lnTo>
                <a:lnTo>
                  <a:pt x="32887" y="60879"/>
                </a:lnTo>
                <a:lnTo>
                  <a:pt x="32797" y="60768"/>
                </a:lnTo>
                <a:lnTo>
                  <a:pt x="32716" y="60647"/>
                </a:lnTo>
                <a:lnTo>
                  <a:pt x="32636" y="60517"/>
                </a:lnTo>
                <a:lnTo>
                  <a:pt x="32555" y="60376"/>
                </a:lnTo>
                <a:lnTo>
                  <a:pt x="32495" y="60235"/>
                </a:lnTo>
                <a:lnTo>
                  <a:pt x="32425" y="60074"/>
                </a:lnTo>
                <a:lnTo>
                  <a:pt x="32375" y="59914"/>
                </a:lnTo>
                <a:lnTo>
                  <a:pt x="32324" y="59743"/>
                </a:lnTo>
                <a:lnTo>
                  <a:pt x="32274" y="59572"/>
                </a:lnTo>
                <a:lnTo>
                  <a:pt x="32244" y="59381"/>
                </a:lnTo>
                <a:lnTo>
                  <a:pt x="32113" y="58637"/>
                </a:lnTo>
                <a:lnTo>
                  <a:pt x="32013" y="57944"/>
                </a:lnTo>
                <a:lnTo>
                  <a:pt x="31932" y="57300"/>
                </a:lnTo>
                <a:lnTo>
                  <a:pt x="31862" y="56697"/>
                </a:lnTo>
                <a:lnTo>
                  <a:pt x="31812" y="56155"/>
                </a:lnTo>
                <a:lnTo>
                  <a:pt x="31782" y="55652"/>
                </a:lnTo>
                <a:lnTo>
                  <a:pt x="31761" y="55190"/>
                </a:lnTo>
                <a:lnTo>
                  <a:pt x="31751" y="54788"/>
                </a:lnTo>
                <a:lnTo>
                  <a:pt x="31741" y="54426"/>
                </a:lnTo>
                <a:lnTo>
                  <a:pt x="31751" y="54114"/>
                </a:lnTo>
                <a:lnTo>
                  <a:pt x="31771" y="53642"/>
                </a:lnTo>
                <a:lnTo>
                  <a:pt x="31792" y="53350"/>
                </a:lnTo>
                <a:lnTo>
                  <a:pt x="31802" y="53260"/>
                </a:lnTo>
                <a:lnTo>
                  <a:pt x="30636" y="58507"/>
                </a:lnTo>
                <a:lnTo>
                  <a:pt x="21590" y="51210"/>
                </a:lnTo>
                <a:lnTo>
                  <a:pt x="23922" y="55883"/>
                </a:lnTo>
                <a:lnTo>
                  <a:pt x="23922" y="55883"/>
                </a:lnTo>
                <a:lnTo>
                  <a:pt x="17067" y="51793"/>
                </a:lnTo>
                <a:lnTo>
                  <a:pt x="20716" y="56607"/>
                </a:lnTo>
                <a:lnTo>
                  <a:pt x="13569" y="57049"/>
                </a:lnTo>
                <a:lnTo>
                  <a:pt x="13730" y="57200"/>
                </a:lnTo>
                <a:lnTo>
                  <a:pt x="13921" y="57371"/>
                </a:lnTo>
                <a:lnTo>
                  <a:pt x="14173" y="57592"/>
                </a:lnTo>
                <a:lnTo>
                  <a:pt x="14484" y="57853"/>
                </a:lnTo>
                <a:lnTo>
                  <a:pt x="14846" y="58125"/>
                </a:lnTo>
                <a:lnTo>
                  <a:pt x="15258" y="58406"/>
                </a:lnTo>
                <a:lnTo>
                  <a:pt x="15469" y="58547"/>
                </a:lnTo>
                <a:lnTo>
                  <a:pt x="15700" y="58687"/>
                </a:lnTo>
                <a:lnTo>
                  <a:pt x="15931" y="58828"/>
                </a:lnTo>
                <a:lnTo>
                  <a:pt x="16173" y="58949"/>
                </a:lnTo>
                <a:lnTo>
                  <a:pt x="16414" y="59069"/>
                </a:lnTo>
                <a:lnTo>
                  <a:pt x="16665" y="59190"/>
                </a:lnTo>
                <a:lnTo>
                  <a:pt x="16916" y="59291"/>
                </a:lnTo>
                <a:lnTo>
                  <a:pt x="17178" y="59371"/>
                </a:lnTo>
                <a:lnTo>
                  <a:pt x="17429" y="59451"/>
                </a:lnTo>
                <a:lnTo>
                  <a:pt x="17690" y="59512"/>
                </a:lnTo>
                <a:lnTo>
                  <a:pt x="17952" y="59552"/>
                </a:lnTo>
                <a:lnTo>
                  <a:pt x="18203" y="59572"/>
                </a:lnTo>
                <a:lnTo>
                  <a:pt x="18464" y="59582"/>
                </a:lnTo>
                <a:lnTo>
                  <a:pt x="18715" y="59562"/>
                </a:lnTo>
                <a:lnTo>
                  <a:pt x="18846" y="59542"/>
                </a:lnTo>
                <a:lnTo>
                  <a:pt x="18967" y="59522"/>
                </a:lnTo>
                <a:lnTo>
                  <a:pt x="19097" y="59492"/>
                </a:lnTo>
                <a:lnTo>
                  <a:pt x="19218" y="59451"/>
                </a:lnTo>
                <a:lnTo>
                  <a:pt x="19339" y="59411"/>
                </a:lnTo>
                <a:lnTo>
                  <a:pt x="19459" y="59361"/>
                </a:lnTo>
                <a:lnTo>
                  <a:pt x="19580" y="59301"/>
                </a:lnTo>
                <a:lnTo>
                  <a:pt x="19690" y="59240"/>
                </a:lnTo>
                <a:lnTo>
                  <a:pt x="20143" y="58979"/>
                </a:lnTo>
                <a:lnTo>
                  <a:pt x="20565" y="58738"/>
                </a:lnTo>
                <a:lnTo>
                  <a:pt x="20947" y="58537"/>
                </a:lnTo>
                <a:lnTo>
                  <a:pt x="21309" y="58346"/>
                </a:lnTo>
                <a:lnTo>
                  <a:pt x="21640" y="58185"/>
                </a:lnTo>
                <a:lnTo>
                  <a:pt x="21942" y="58044"/>
                </a:lnTo>
                <a:lnTo>
                  <a:pt x="22444" y="57813"/>
                </a:lnTo>
                <a:lnTo>
                  <a:pt x="22836" y="57652"/>
                </a:lnTo>
                <a:lnTo>
                  <a:pt x="23118" y="57552"/>
                </a:lnTo>
                <a:lnTo>
                  <a:pt x="23289" y="57501"/>
                </a:lnTo>
                <a:lnTo>
                  <a:pt x="23339" y="57481"/>
                </a:lnTo>
                <a:lnTo>
                  <a:pt x="26696" y="57924"/>
                </a:lnTo>
                <a:lnTo>
                  <a:pt x="31952" y="61572"/>
                </a:lnTo>
                <a:lnTo>
                  <a:pt x="25962" y="61421"/>
                </a:lnTo>
                <a:lnTo>
                  <a:pt x="26063" y="61532"/>
                </a:lnTo>
                <a:lnTo>
                  <a:pt x="26324" y="61813"/>
                </a:lnTo>
                <a:lnTo>
                  <a:pt x="26515" y="62004"/>
                </a:lnTo>
                <a:lnTo>
                  <a:pt x="26746" y="62205"/>
                </a:lnTo>
                <a:lnTo>
                  <a:pt x="27007" y="62436"/>
                </a:lnTo>
                <a:lnTo>
                  <a:pt x="27299" y="62668"/>
                </a:lnTo>
                <a:lnTo>
                  <a:pt x="27620" y="62899"/>
                </a:lnTo>
                <a:lnTo>
                  <a:pt x="27972" y="63120"/>
                </a:lnTo>
                <a:lnTo>
                  <a:pt x="28153" y="63230"/>
                </a:lnTo>
                <a:lnTo>
                  <a:pt x="28344" y="63331"/>
                </a:lnTo>
                <a:lnTo>
                  <a:pt x="28535" y="63431"/>
                </a:lnTo>
                <a:lnTo>
                  <a:pt x="28736" y="63522"/>
                </a:lnTo>
                <a:lnTo>
                  <a:pt x="28937" y="63602"/>
                </a:lnTo>
                <a:lnTo>
                  <a:pt x="29148" y="63673"/>
                </a:lnTo>
                <a:lnTo>
                  <a:pt x="29369" y="63743"/>
                </a:lnTo>
                <a:lnTo>
                  <a:pt x="29580" y="63803"/>
                </a:lnTo>
                <a:lnTo>
                  <a:pt x="29802" y="63844"/>
                </a:lnTo>
                <a:lnTo>
                  <a:pt x="30033" y="63874"/>
                </a:lnTo>
                <a:lnTo>
                  <a:pt x="30254" y="63894"/>
                </a:lnTo>
                <a:lnTo>
                  <a:pt x="30485" y="63904"/>
                </a:lnTo>
                <a:lnTo>
                  <a:pt x="30988" y="63894"/>
                </a:lnTo>
                <a:lnTo>
                  <a:pt x="31540" y="63884"/>
                </a:lnTo>
                <a:lnTo>
                  <a:pt x="32133" y="63854"/>
                </a:lnTo>
                <a:lnTo>
                  <a:pt x="32766" y="63813"/>
                </a:lnTo>
                <a:lnTo>
                  <a:pt x="34073" y="63723"/>
                </a:lnTo>
                <a:lnTo>
                  <a:pt x="35360" y="63612"/>
                </a:lnTo>
                <a:lnTo>
                  <a:pt x="36525" y="63502"/>
                </a:lnTo>
                <a:lnTo>
                  <a:pt x="37480" y="63411"/>
                </a:lnTo>
                <a:lnTo>
                  <a:pt x="38365" y="63321"/>
                </a:lnTo>
                <a:lnTo>
                  <a:pt x="36174" y="73241"/>
                </a:lnTo>
                <a:lnTo>
                  <a:pt x="38656" y="73533"/>
                </a:lnTo>
                <a:lnTo>
                  <a:pt x="38757" y="73050"/>
                </a:lnTo>
                <a:lnTo>
                  <a:pt x="39028" y="71754"/>
                </a:lnTo>
                <a:lnTo>
                  <a:pt x="39400" y="69854"/>
                </a:lnTo>
                <a:lnTo>
                  <a:pt x="39822" y="67593"/>
                </a:lnTo>
                <a:lnTo>
                  <a:pt x="40043" y="66386"/>
                </a:lnTo>
                <a:lnTo>
                  <a:pt x="40254" y="65170"/>
                </a:lnTo>
                <a:lnTo>
                  <a:pt x="40455" y="63974"/>
                </a:lnTo>
                <a:lnTo>
                  <a:pt x="40626" y="62828"/>
                </a:lnTo>
                <a:lnTo>
                  <a:pt x="40777" y="61743"/>
                </a:lnTo>
                <a:lnTo>
                  <a:pt x="40837" y="61250"/>
                </a:lnTo>
                <a:lnTo>
                  <a:pt x="40888" y="60768"/>
                </a:lnTo>
                <a:lnTo>
                  <a:pt x="40938" y="60336"/>
                </a:lnTo>
                <a:lnTo>
                  <a:pt x="40968" y="59924"/>
                </a:lnTo>
                <a:lnTo>
                  <a:pt x="40988" y="59562"/>
                </a:lnTo>
                <a:lnTo>
                  <a:pt x="40988" y="59240"/>
                </a:lnTo>
                <a:lnTo>
                  <a:pt x="40988" y="56024"/>
                </a:lnTo>
                <a:lnTo>
                  <a:pt x="45370" y="55150"/>
                </a:lnTo>
                <a:lnTo>
                  <a:pt x="45410" y="55250"/>
                </a:lnTo>
                <a:lnTo>
                  <a:pt x="45481" y="55351"/>
                </a:lnTo>
                <a:lnTo>
                  <a:pt x="45571" y="55491"/>
                </a:lnTo>
                <a:lnTo>
                  <a:pt x="45702" y="55652"/>
                </a:lnTo>
                <a:lnTo>
                  <a:pt x="45863" y="55833"/>
                </a:lnTo>
                <a:lnTo>
                  <a:pt x="45963" y="55934"/>
                </a:lnTo>
                <a:lnTo>
                  <a:pt x="46064" y="56034"/>
                </a:lnTo>
                <a:lnTo>
                  <a:pt x="46184" y="56124"/>
                </a:lnTo>
                <a:lnTo>
                  <a:pt x="46315" y="56225"/>
                </a:lnTo>
                <a:lnTo>
                  <a:pt x="46456" y="56326"/>
                </a:lnTo>
                <a:lnTo>
                  <a:pt x="46617" y="56426"/>
                </a:lnTo>
                <a:lnTo>
                  <a:pt x="46787" y="56516"/>
                </a:lnTo>
                <a:lnTo>
                  <a:pt x="46968" y="56617"/>
                </a:lnTo>
                <a:lnTo>
                  <a:pt x="47159" y="56697"/>
                </a:lnTo>
                <a:lnTo>
                  <a:pt x="47370" y="56788"/>
                </a:lnTo>
                <a:lnTo>
                  <a:pt x="47591" y="56868"/>
                </a:lnTo>
                <a:lnTo>
                  <a:pt x="47833" y="56939"/>
                </a:lnTo>
                <a:lnTo>
                  <a:pt x="48084" y="56999"/>
                </a:lnTo>
                <a:lnTo>
                  <a:pt x="48355" y="57059"/>
                </a:lnTo>
                <a:lnTo>
                  <a:pt x="48637" y="57109"/>
                </a:lnTo>
                <a:lnTo>
                  <a:pt x="48948" y="57150"/>
                </a:lnTo>
                <a:lnTo>
                  <a:pt x="49260" y="57180"/>
                </a:lnTo>
                <a:lnTo>
                  <a:pt x="49602" y="57200"/>
                </a:lnTo>
                <a:lnTo>
                  <a:pt x="49953" y="57200"/>
                </a:lnTo>
                <a:lnTo>
                  <a:pt x="50325" y="57190"/>
                </a:lnTo>
                <a:lnTo>
                  <a:pt x="50707" y="57180"/>
                </a:lnTo>
                <a:lnTo>
                  <a:pt x="51079" y="57150"/>
                </a:lnTo>
                <a:lnTo>
                  <a:pt x="51431" y="57109"/>
                </a:lnTo>
                <a:lnTo>
                  <a:pt x="51783" y="57059"/>
                </a:lnTo>
                <a:lnTo>
                  <a:pt x="52124" y="56999"/>
                </a:lnTo>
                <a:lnTo>
                  <a:pt x="52456" y="56939"/>
                </a:lnTo>
                <a:lnTo>
                  <a:pt x="52768" y="56868"/>
                </a:lnTo>
                <a:lnTo>
                  <a:pt x="53079" y="56788"/>
                </a:lnTo>
                <a:lnTo>
                  <a:pt x="53381" y="56707"/>
                </a:lnTo>
                <a:lnTo>
                  <a:pt x="53662" y="56617"/>
                </a:lnTo>
                <a:lnTo>
                  <a:pt x="53933" y="56527"/>
                </a:lnTo>
                <a:lnTo>
                  <a:pt x="54205" y="56436"/>
                </a:lnTo>
                <a:lnTo>
                  <a:pt x="54697" y="56245"/>
                </a:lnTo>
                <a:lnTo>
                  <a:pt x="55140" y="56044"/>
                </a:lnTo>
                <a:lnTo>
                  <a:pt x="55542" y="55853"/>
                </a:lnTo>
                <a:lnTo>
                  <a:pt x="55893" y="55662"/>
                </a:lnTo>
                <a:lnTo>
                  <a:pt x="56195" y="55481"/>
                </a:lnTo>
                <a:lnTo>
                  <a:pt x="56446" y="55330"/>
                </a:lnTo>
                <a:lnTo>
                  <a:pt x="56637" y="55200"/>
                </a:lnTo>
                <a:lnTo>
                  <a:pt x="56778" y="55089"/>
                </a:lnTo>
                <a:lnTo>
                  <a:pt x="56898" y="55009"/>
                </a:lnTo>
                <a:lnTo>
                  <a:pt x="56547" y="55039"/>
                </a:lnTo>
                <a:lnTo>
                  <a:pt x="55632" y="55129"/>
                </a:lnTo>
                <a:lnTo>
                  <a:pt x="54305" y="55240"/>
                </a:lnTo>
                <a:lnTo>
                  <a:pt x="53562" y="55300"/>
                </a:lnTo>
                <a:lnTo>
                  <a:pt x="52778" y="55351"/>
                </a:lnTo>
                <a:lnTo>
                  <a:pt x="51984" y="55391"/>
                </a:lnTo>
                <a:lnTo>
                  <a:pt x="51200" y="55431"/>
                </a:lnTo>
                <a:lnTo>
                  <a:pt x="50446" y="55441"/>
                </a:lnTo>
                <a:lnTo>
                  <a:pt x="49752" y="55441"/>
                </a:lnTo>
                <a:lnTo>
                  <a:pt x="49441" y="55421"/>
                </a:lnTo>
                <a:lnTo>
                  <a:pt x="49139" y="55411"/>
                </a:lnTo>
                <a:lnTo>
                  <a:pt x="48868" y="55381"/>
                </a:lnTo>
                <a:lnTo>
                  <a:pt x="48627" y="55351"/>
                </a:lnTo>
                <a:lnTo>
                  <a:pt x="48416" y="55320"/>
                </a:lnTo>
                <a:lnTo>
                  <a:pt x="48245" y="55270"/>
                </a:lnTo>
                <a:lnTo>
                  <a:pt x="48094" y="55220"/>
                </a:lnTo>
                <a:lnTo>
                  <a:pt x="48044" y="55180"/>
                </a:lnTo>
                <a:lnTo>
                  <a:pt x="47993" y="55150"/>
                </a:lnTo>
                <a:lnTo>
                  <a:pt x="47963" y="55119"/>
                </a:lnTo>
                <a:lnTo>
                  <a:pt x="47933" y="55079"/>
                </a:lnTo>
                <a:lnTo>
                  <a:pt x="47903" y="55039"/>
                </a:lnTo>
                <a:lnTo>
                  <a:pt x="47893" y="54999"/>
                </a:lnTo>
                <a:lnTo>
                  <a:pt x="47883" y="54949"/>
                </a:lnTo>
                <a:lnTo>
                  <a:pt x="47883" y="54908"/>
                </a:lnTo>
                <a:lnTo>
                  <a:pt x="47903" y="54808"/>
                </a:lnTo>
                <a:lnTo>
                  <a:pt x="47943" y="54697"/>
                </a:lnTo>
                <a:lnTo>
                  <a:pt x="48004" y="54587"/>
                </a:lnTo>
                <a:lnTo>
                  <a:pt x="48094" y="54466"/>
                </a:lnTo>
                <a:lnTo>
                  <a:pt x="48194" y="54345"/>
                </a:lnTo>
                <a:lnTo>
                  <a:pt x="48315" y="54215"/>
                </a:lnTo>
                <a:lnTo>
                  <a:pt x="48456" y="54084"/>
                </a:lnTo>
                <a:lnTo>
                  <a:pt x="48607" y="53954"/>
                </a:lnTo>
                <a:lnTo>
                  <a:pt x="48767" y="53813"/>
                </a:lnTo>
                <a:lnTo>
                  <a:pt x="49119" y="53541"/>
                </a:lnTo>
                <a:lnTo>
                  <a:pt x="49491" y="53270"/>
                </a:lnTo>
                <a:lnTo>
                  <a:pt x="49873" y="53009"/>
                </a:lnTo>
                <a:lnTo>
                  <a:pt x="50255" y="52768"/>
                </a:lnTo>
                <a:lnTo>
                  <a:pt x="50617" y="52536"/>
                </a:lnTo>
                <a:lnTo>
                  <a:pt x="50948" y="52345"/>
                </a:lnTo>
                <a:lnTo>
                  <a:pt x="51451" y="52054"/>
                </a:lnTo>
                <a:lnTo>
                  <a:pt x="51642" y="51943"/>
                </a:lnTo>
                <a:lnTo>
                  <a:pt x="51994" y="51943"/>
                </a:lnTo>
                <a:lnTo>
                  <a:pt x="52406" y="51933"/>
                </a:lnTo>
                <a:lnTo>
                  <a:pt x="52959" y="51903"/>
                </a:lnTo>
                <a:lnTo>
                  <a:pt x="53270" y="51883"/>
                </a:lnTo>
                <a:lnTo>
                  <a:pt x="53612" y="51843"/>
                </a:lnTo>
                <a:lnTo>
                  <a:pt x="53984" y="51803"/>
                </a:lnTo>
                <a:lnTo>
                  <a:pt x="54376" y="51752"/>
                </a:lnTo>
                <a:lnTo>
                  <a:pt x="54788" y="51682"/>
                </a:lnTo>
                <a:lnTo>
                  <a:pt x="55210" y="51612"/>
                </a:lnTo>
                <a:lnTo>
                  <a:pt x="55652" y="51521"/>
                </a:lnTo>
                <a:lnTo>
                  <a:pt x="56115" y="51411"/>
                </a:lnTo>
                <a:lnTo>
                  <a:pt x="56577" y="51290"/>
                </a:lnTo>
                <a:lnTo>
                  <a:pt x="57049" y="51159"/>
                </a:lnTo>
                <a:lnTo>
                  <a:pt x="57532" y="50999"/>
                </a:lnTo>
                <a:lnTo>
                  <a:pt x="58014" y="50828"/>
                </a:lnTo>
                <a:lnTo>
                  <a:pt x="58507" y="50627"/>
                </a:lnTo>
                <a:lnTo>
                  <a:pt x="58989" y="50416"/>
                </a:lnTo>
                <a:lnTo>
                  <a:pt x="59471" y="50174"/>
                </a:lnTo>
                <a:lnTo>
                  <a:pt x="59713" y="50044"/>
                </a:lnTo>
                <a:lnTo>
                  <a:pt x="59954" y="49913"/>
                </a:lnTo>
                <a:lnTo>
                  <a:pt x="60185" y="49772"/>
                </a:lnTo>
                <a:lnTo>
                  <a:pt x="60426" y="49622"/>
                </a:lnTo>
                <a:lnTo>
                  <a:pt x="60657" y="49471"/>
                </a:lnTo>
                <a:lnTo>
                  <a:pt x="60879" y="49310"/>
                </a:lnTo>
                <a:lnTo>
                  <a:pt x="61110" y="49149"/>
                </a:lnTo>
                <a:lnTo>
                  <a:pt x="61331" y="48968"/>
                </a:lnTo>
                <a:lnTo>
                  <a:pt x="61552" y="48787"/>
                </a:lnTo>
                <a:lnTo>
                  <a:pt x="61763" y="48606"/>
                </a:lnTo>
                <a:lnTo>
                  <a:pt x="61974" y="48415"/>
                </a:lnTo>
                <a:lnTo>
                  <a:pt x="62185" y="48204"/>
                </a:lnTo>
                <a:lnTo>
                  <a:pt x="62386" y="48003"/>
                </a:lnTo>
                <a:lnTo>
                  <a:pt x="62577" y="47782"/>
                </a:lnTo>
                <a:lnTo>
                  <a:pt x="62778" y="47561"/>
                </a:lnTo>
                <a:lnTo>
                  <a:pt x="62959" y="47330"/>
                </a:lnTo>
                <a:lnTo>
                  <a:pt x="63140" y="47089"/>
                </a:lnTo>
                <a:lnTo>
                  <a:pt x="63311" y="46838"/>
                </a:lnTo>
                <a:lnTo>
                  <a:pt x="63964" y="45873"/>
                </a:lnTo>
                <a:lnTo>
                  <a:pt x="64547" y="44988"/>
                </a:lnTo>
                <a:lnTo>
                  <a:pt x="65060" y="44184"/>
                </a:lnTo>
                <a:lnTo>
                  <a:pt x="65512" y="43460"/>
                </a:lnTo>
                <a:lnTo>
                  <a:pt x="65914" y="42817"/>
                </a:lnTo>
                <a:lnTo>
                  <a:pt x="66256" y="42244"/>
                </a:lnTo>
                <a:lnTo>
                  <a:pt x="66547" y="41742"/>
                </a:lnTo>
                <a:lnTo>
                  <a:pt x="66799" y="41310"/>
                </a:lnTo>
                <a:lnTo>
                  <a:pt x="67000" y="40938"/>
                </a:lnTo>
                <a:lnTo>
                  <a:pt x="67170" y="40626"/>
                </a:lnTo>
                <a:lnTo>
                  <a:pt x="67402" y="40164"/>
                </a:lnTo>
                <a:lnTo>
                  <a:pt x="67512" y="39912"/>
                </a:lnTo>
                <a:lnTo>
                  <a:pt x="67542" y="39832"/>
                </a:lnTo>
                <a:lnTo>
                  <a:pt x="67392" y="40053"/>
                </a:lnTo>
                <a:lnTo>
                  <a:pt x="66949" y="40636"/>
                </a:lnTo>
                <a:lnTo>
                  <a:pt x="66638" y="41028"/>
                </a:lnTo>
                <a:lnTo>
                  <a:pt x="66266" y="41490"/>
                </a:lnTo>
                <a:lnTo>
                  <a:pt x="65854" y="41983"/>
                </a:lnTo>
                <a:lnTo>
                  <a:pt x="65391" y="42516"/>
                </a:lnTo>
                <a:lnTo>
                  <a:pt x="64899" y="43058"/>
                </a:lnTo>
                <a:lnTo>
                  <a:pt x="64366" y="43611"/>
                </a:lnTo>
                <a:lnTo>
                  <a:pt x="64095" y="43893"/>
                </a:lnTo>
                <a:lnTo>
                  <a:pt x="63813" y="44164"/>
                </a:lnTo>
                <a:lnTo>
                  <a:pt x="63522" y="44435"/>
                </a:lnTo>
                <a:lnTo>
                  <a:pt x="63241" y="44697"/>
                </a:lnTo>
                <a:lnTo>
                  <a:pt x="62939" y="44948"/>
                </a:lnTo>
                <a:lnTo>
                  <a:pt x="62648" y="45199"/>
                </a:lnTo>
                <a:lnTo>
                  <a:pt x="62346" y="45430"/>
                </a:lnTo>
                <a:lnTo>
                  <a:pt x="62044" y="45652"/>
                </a:lnTo>
                <a:lnTo>
                  <a:pt x="61743" y="45863"/>
                </a:lnTo>
                <a:lnTo>
                  <a:pt x="61441" y="46064"/>
                </a:lnTo>
                <a:lnTo>
                  <a:pt x="61140" y="46234"/>
                </a:lnTo>
                <a:lnTo>
                  <a:pt x="60838" y="46395"/>
                </a:lnTo>
                <a:lnTo>
                  <a:pt x="59652" y="46978"/>
                </a:lnTo>
                <a:lnTo>
                  <a:pt x="58547" y="47511"/>
                </a:lnTo>
                <a:lnTo>
                  <a:pt x="57532" y="47983"/>
                </a:lnTo>
                <a:lnTo>
                  <a:pt x="56637" y="48385"/>
                </a:lnTo>
                <a:lnTo>
                  <a:pt x="55341" y="48958"/>
                </a:lnTo>
                <a:lnTo>
                  <a:pt x="54848" y="49169"/>
                </a:lnTo>
                <a:lnTo>
                  <a:pt x="61713" y="37792"/>
                </a:lnTo>
                <a:lnTo>
                  <a:pt x="55140" y="45521"/>
                </a:lnTo>
                <a:lnTo>
                  <a:pt x="54848" y="36917"/>
                </a:lnTo>
                <a:lnTo>
                  <a:pt x="54778" y="37390"/>
                </a:lnTo>
                <a:lnTo>
                  <a:pt x="54567" y="38666"/>
                </a:lnTo>
                <a:lnTo>
                  <a:pt x="54255" y="40465"/>
                </a:lnTo>
                <a:lnTo>
                  <a:pt x="54064" y="41501"/>
                </a:lnTo>
                <a:lnTo>
                  <a:pt x="53863" y="42566"/>
                </a:lnTo>
                <a:lnTo>
                  <a:pt x="53662" y="43651"/>
                </a:lnTo>
                <a:lnTo>
                  <a:pt x="53441" y="44707"/>
                </a:lnTo>
                <a:lnTo>
                  <a:pt x="53220" y="45712"/>
                </a:lnTo>
                <a:lnTo>
                  <a:pt x="53009" y="46636"/>
                </a:lnTo>
                <a:lnTo>
                  <a:pt x="52898" y="47059"/>
                </a:lnTo>
                <a:lnTo>
                  <a:pt x="52798" y="47451"/>
                </a:lnTo>
                <a:lnTo>
                  <a:pt x="52687" y="47802"/>
                </a:lnTo>
                <a:lnTo>
                  <a:pt x="52587" y="48114"/>
                </a:lnTo>
                <a:lnTo>
                  <a:pt x="52496" y="48385"/>
                </a:lnTo>
                <a:lnTo>
                  <a:pt x="52396" y="48596"/>
                </a:lnTo>
                <a:lnTo>
                  <a:pt x="52315" y="48767"/>
                </a:lnTo>
                <a:lnTo>
                  <a:pt x="52265" y="48828"/>
                </a:lnTo>
                <a:lnTo>
                  <a:pt x="52225" y="48878"/>
                </a:lnTo>
                <a:lnTo>
                  <a:pt x="52014" y="49069"/>
                </a:lnTo>
                <a:lnTo>
                  <a:pt x="51732" y="49310"/>
                </a:lnTo>
                <a:lnTo>
                  <a:pt x="51381" y="49581"/>
                </a:lnTo>
                <a:lnTo>
                  <a:pt x="50968" y="49883"/>
                </a:lnTo>
                <a:lnTo>
                  <a:pt x="50044" y="50556"/>
                </a:lnTo>
                <a:lnTo>
                  <a:pt x="49049" y="51250"/>
                </a:lnTo>
                <a:lnTo>
                  <a:pt x="48104" y="51903"/>
                </a:lnTo>
                <a:lnTo>
                  <a:pt x="47300" y="52446"/>
                </a:lnTo>
                <a:lnTo>
                  <a:pt x="46536" y="52958"/>
                </a:lnTo>
                <a:lnTo>
                  <a:pt x="49019" y="43621"/>
                </a:lnTo>
                <a:lnTo>
                  <a:pt x="48858" y="44033"/>
                </a:lnTo>
                <a:lnTo>
                  <a:pt x="48416" y="45119"/>
                </a:lnTo>
                <a:lnTo>
                  <a:pt x="48114" y="45842"/>
                </a:lnTo>
                <a:lnTo>
                  <a:pt x="47762" y="46657"/>
                </a:lnTo>
                <a:lnTo>
                  <a:pt x="47370" y="47531"/>
                </a:lnTo>
                <a:lnTo>
                  <a:pt x="46958" y="48446"/>
                </a:lnTo>
                <a:lnTo>
                  <a:pt x="46516" y="49360"/>
                </a:lnTo>
                <a:lnTo>
                  <a:pt x="46285" y="49813"/>
                </a:lnTo>
                <a:lnTo>
                  <a:pt x="46064" y="50255"/>
                </a:lnTo>
                <a:lnTo>
                  <a:pt x="45833" y="50687"/>
                </a:lnTo>
                <a:lnTo>
                  <a:pt x="45601" y="51099"/>
                </a:lnTo>
                <a:lnTo>
                  <a:pt x="45370" y="51501"/>
                </a:lnTo>
                <a:lnTo>
                  <a:pt x="45139" y="51873"/>
                </a:lnTo>
                <a:lnTo>
                  <a:pt x="44908" y="52225"/>
                </a:lnTo>
                <a:lnTo>
                  <a:pt x="44687" y="52546"/>
                </a:lnTo>
                <a:lnTo>
                  <a:pt x="44466" y="52838"/>
                </a:lnTo>
                <a:lnTo>
                  <a:pt x="44255" y="53089"/>
                </a:lnTo>
                <a:lnTo>
                  <a:pt x="44043" y="53310"/>
                </a:lnTo>
                <a:lnTo>
                  <a:pt x="43943" y="53401"/>
                </a:lnTo>
                <a:lnTo>
                  <a:pt x="43853" y="53481"/>
                </a:lnTo>
                <a:lnTo>
                  <a:pt x="43752" y="53551"/>
                </a:lnTo>
                <a:lnTo>
                  <a:pt x="43652" y="53612"/>
                </a:lnTo>
                <a:lnTo>
                  <a:pt x="43561" y="53662"/>
                </a:lnTo>
                <a:lnTo>
                  <a:pt x="43471" y="53692"/>
                </a:lnTo>
                <a:lnTo>
                  <a:pt x="41581" y="54275"/>
                </a:lnTo>
                <a:lnTo>
                  <a:pt x="37782" y="43621"/>
                </a:lnTo>
                <a:lnTo>
                  <a:pt x="43621" y="43189"/>
                </a:lnTo>
                <a:lnTo>
                  <a:pt x="38516" y="37932"/>
                </a:lnTo>
                <a:lnTo>
                  <a:pt x="39681" y="31661"/>
                </a:lnTo>
                <a:lnTo>
                  <a:pt x="35299" y="35751"/>
                </a:lnTo>
                <a:lnTo>
                  <a:pt x="33842" y="34294"/>
                </a:lnTo>
                <a:lnTo>
                  <a:pt x="33842" y="29771"/>
                </a:lnTo>
                <a:lnTo>
                  <a:pt x="34164" y="29731"/>
                </a:lnTo>
                <a:lnTo>
                  <a:pt x="35008" y="29641"/>
                </a:lnTo>
                <a:lnTo>
                  <a:pt x="36244" y="29480"/>
                </a:lnTo>
                <a:lnTo>
                  <a:pt x="36958" y="29389"/>
                </a:lnTo>
                <a:lnTo>
                  <a:pt x="37711" y="29279"/>
                </a:lnTo>
                <a:lnTo>
                  <a:pt x="38485" y="29148"/>
                </a:lnTo>
                <a:lnTo>
                  <a:pt x="39259" y="29017"/>
                </a:lnTo>
                <a:lnTo>
                  <a:pt x="40013" y="28877"/>
                </a:lnTo>
                <a:lnTo>
                  <a:pt x="40737" y="28716"/>
                </a:lnTo>
                <a:lnTo>
                  <a:pt x="41079" y="28635"/>
                </a:lnTo>
                <a:lnTo>
                  <a:pt x="41400" y="28555"/>
                </a:lnTo>
                <a:lnTo>
                  <a:pt x="41712" y="28475"/>
                </a:lnTo>
                <a:lnTo>
                  <a:pt x="41993" y="28384"/>
                </a:lnTo>
                <a:lnTo>
                  <a:pt x="42265" y="28294"/>
                </a:lnTo>
                <a:lnTo>
                  <a:pt x="42496" y="28203"/>
                </a:lnTo>
                <a:lnTo>
                  <a:pt x="42707" y="28113"/>
                </a:lnTo>
                <a:lnTo>
                  <a:pt x="42888" y="28012"/>
                </a:lnTo>
                <a:lnTo>
                  <a:pt x="44033" y="27339"/>
                </a:lnTo>
                <a:lnTo>
                  <a:pt x="44858" y="26826"/>
                </a:lnTo>
                <a:lnTo>
                  <a:pt x="45350" y="26515"/>
                </a:lnTo>
                <a:lnTo>
                  <a:pt x="45511" y="26414"/>
                </a:lnTo>
                <a:lnTo>
                  <a:pt x="45662" y="26424"/>
                </a:lnTo>
                <a:lnTo>
                  <a:pt x="45833" y="26434"/>
                </a:lnTo>
                <a:lnTo>
                  <a:pt x="46074" y="26454"/>
                </a:lnTo>
                <a:lnTo>
                  <a:pt x="46707" y="26454"/>
                </a:lnTo>
                <a:lnTo>
                  <a:pt x="47099" y="26434"/>
                </a:lnTo>
                <a:lnTo>
                  <a:pt x="47541" y="26394"/>
                </a:lnTo>
                <a:lnTo>
                  <a:pt x="48014" y="26334"/>
                </a:lnTo>
                <a:lnTo>
                  <a:pt x="48526" y="26243"/>
                </a:lnTo>
                <a:lnTo>
                  <a:pt x="48798" y="26193"/>
                </a:lnTo>
                <a:lnTo>
                  <a:pt x="49069" y="26133"/>
                </a:lnTo>
                <a:lnTo>
                  <a:pt x="49350" y="26062"/>
                </a:lnTo>
                <a:lnTo>
                  <a:pt x="49642" y="25982"/>
                </a:lnTo>
                <a:lnTo>
                  <a:pt x="49933" y="25892"/>
                </a:lnTo>
                <a:lnTo>
                  <a:pt x="50225" y="25791"/>
                </a:lnTo>
                <a:lnTo>
                  <a:pt x="50526" y="25680"/>
                </a:lnTo>
                <a:lnTo>
                  <a:pt x="50838" y="25560"/>
                </a:lnTo>
                <a:lnTo>
                  <a:pt x="51139" y="25429"/>
                </a:lnTo>
                <a:lnTo>
                  <a:pt x="51451" y="25278"/>
                </a:lnTo>
                <a:lnTo>
                  <a:pt x="51763" y="25128"/>
                </a:lnTo>
                <a:lnTo>
                  <a:pt x="52084" y="24957"/>
                </a:lnTo>
                <a:lnTo>
                  <a:pt x="52386" y="24776"/>
                </a:lnTo>
                <a:lnTo>
                  <a:pt x="52687" y="24595"/>
                </a:lnTo>
                <a:lnTo>
                  <a:pt x="52979" y="24414"/>
                </a:lnTo>
                <a:lnTo>
                  <a:pt x="53250" y="24233"/>
                </a:lnTo>
                <a:lnTo>
                  <a:pt x="53773" y="23871"/>
                </a:lnTo>
                <a:lnTo>
                  <a:pt x="54245" y="23510"/>
                </a:lnTo>
                <a:lnTo>
                  <a:pt x="54687" y="23168"/>
                </a:lnTo>
                <a:lnTo>
                  <a:pt x="55079" y="22826"/>
                </a:lnTo>
                <a:lnTo>
                  <a:pt x="55431" y="22504"/>
                </a:lnTo>
                <a:lnTo>
                  <a:pt x="55743" y="22203"/>
                </a:lnTo>
                <a:lnTo>
                  <a:pt x="56024" y="21911"/>
                </a:lnTo>
                <a:lnTo>
                  <a:pt x="56255" y="21660"/>
                </a:lnTo>
                <a:lnTo>
                  <a:pt x="56456" y="21429"/>
                </a:lnTo>
                <a:lnTo>
                  <a:pt x="56617" y="21238"/>
                </a:lnTo>
                <a:lnTo>
                  <a:pt x="56828" y="20967"/>
                </a:lnTo>
                <a:lnTo>
                  <a:pt x="56898" y="20866"/>
                </a:lnTo>
                <a:lnTo>
                  <a:pt x="56898" y="20866"/>
                </a:lnTo>
                <a:lnTo>
                  <a:pt x="48727" y="24223"/>
                </a:lnTo>
                <a:lnTo>
                  <a:pt x="48918" y="24002"/>
                </a:lnTo>
                <a:lnTo>
                  <a:pt x="49441" y="23379"/>
                </a:lnTo>
                <a:lnTo>
                  <a:pt x="49793" y="22957"/>
                </a:lnTo>
                <a:lnTo>
                  <a:pt x="50185" y="22464"/>
                </a:lnTo>
                <a:lnTo>
                  <a:pt x="50617" y="21911"/>
                </a:lnTo>
                <a:lnTo>
                  <a:pt x="51059" y="21318"/>
                </a:lnTo>
                <a:lnTo>
                  <a:pt x="51511" y="20695"/>
                </a:lnTo>
                <a:lnTo>
                  <a:pt x="51964" y="20052"/>
                </a:lnTo>
                <a:lnTo>
                  <a:pt x="52386" y="19399"/>
                </a:lnTo>
                <a:lnTo>
                  <a:pt x="52597" y="19067"/>
                </a:lnTo>
                <a:lnTo>
                  <a:pt x="52788" y="18745"/>
                </a:lnTo>
                <a:lnTo>
                  <a:pt x="52969" y="18424"/>
                </a:lnTo>
                <a:lnTo>
                  <a:pt x="53139" y="18102"/>
                </a:lnTo>
                <a:lnTo>
                  <a:pt x="53300" y="17791"/>
                </a:lnTo>
                <a:lnTo>
                  <a:pt x="53441" y="17479"/>
                </a:lnTo>
                <a:lnTo>
                  <a:pt x="53572" y="17177"/>
                </a:lnTo>
                <a:lnTo>
                  <a:pt x="53682" y="16886"/>
                </a:lnTo>
                <a:lnTo>
                  <a:pt x="53763" y="16615"/>
                </a:lnTo>
                <a:lnTo>
                  <a:pt x="53833" y="16343"/>
                </a:lnTo>
                <a:lnTo>
                  <a:pt x="53923" y="15841"/>
                </a:lnTo>
                <a:lnTo>
                  <a:pt x="53994" y="15378"/>
                </a:lnTo>
                <a:lnTo>
                  <a:pt x="54044" y="14956"/>
                </a:lnTo>
                <a:lnTo>
                  <a:pt x="54074" y="14564"/>
                </a:lnTo>
                <a:lnTo>
                  <a:pt x="54094" y="14202"/>
                </a:lnTo>
                <a:lnTo>
                  <a:pt x="54084" y="13881"/>
                </a:lnTo>
                <a:lnTo>
                  <a:pt x="54074" y="13589"/>
                </a:lnTo>
                <a:lnTo>
                  <a:pt x="54054" y="13338"/>
                </a:lnTo>
                <a:lnTo>
                  <a:pt x="54024" y="13117"/>
                </a:lnTo>
                <a:lnTo>
                  <a:pt x="53984" y="12926"/>
                </a:lnTo>
                <a:lnTo>
                  <a:pt x="53954" y="12765"/>
                </a:lnTo>
                <a:lnTo>
                  <a:pt x="53913" y="12634"/>
                </a:lnTo>
                <a:lnTo>
                  <a:pt x="53853" y="12464"/>
                </a:lnTo>
                <a:lnTo>
                  <a:pt x="53833" y="12403"/>
                </a:lnTo>
                <a:lnTo>
                  <a:pt x="53712" y="12675"/>
                </a:lnTo>
                <a:lnTo>
                  <a:pt x="53401" y="13408"/>
                </a:lnTo>
                <a:lnTo>
                  <a:pt x="52918" y="14484"/>
                </a:lnTo>
                <a:lnTo>
                  <a:pt x="52335" y="15760"/>
                </a:lnTo>
                <a:lnTo>
                  <a:pt x="52014" y="16444"/>
                </a:lnTo>
                <a:lnTo>
                  <a:pt x="51682" y="17117"/>
                </a:lnTo>
                <a:lnTo>
                  <a:pt x="51340" y="17791"/>
                </a:lnTo>
                <a:lnTo>
                  <a:pt x="50999" y="18434"/>
                </a:lnTo>
                <a:lnTo>
                  <a:pt x="50667" y="19037"/>
                </a:lnTo>
                <a:lnTo>
                  <a:pt x="50345" y="19580"/>
                </a:lnTo>
                <a:lnTo>
                  <a:pt x="50185" y="19831"/>
                </a:lnTo>
                <a:lnTo>
                  <a:pt x="50034" y="20052"/>
                </a:lnTo>
                <a:lnTo>
                  <a:pt x="49883" y="20253"/>
                </a:lnTo>
                <a:lnTo>
                  <a:pt x="49742" y="20434"/>
                </a:lnTo>
                <a:lnTo>
                  <a:pt x="49602" y="20595"/>
                </a:lnTo>
                <a:lnTo>
                  <a:pt x="49421" y="20776"/>
                </a:lnTo>
                <a:lnTo>
                  <a:pt x="49230" y="20967"/>
                </a:lnTo>
                <a:lnTo>
                  <a:pt x="49019" y="21158"/>
                </a:lnTo>
                <a:lnTo>
                  <a:pt x="48777" y="21359"/>
                </a:lnTo>
                <a:lnTo>
                  <a:pt x="48536" y="21560"/>
                </a:lnTo>
                <a:lnTo>
                  <a:pt x="47993" y="21992"/>
                </a:lnTo>
                <a:lnTo>
                  <a:pt x="47411" y="22424"/>
                </a:lnTo>
                <a:lnTo>
                  <a:pt x="46797" y="22856"/>
                </a:lnTo>
                <a:lnTo>
                  <a:pt x="46174" y="23288"/>
                </a:lnTo>
                <a:lnTo>
                  <a:pt x="45551" y="23711"/>
                </a:lnTo>
                <a:lnTo>
                  <a:pt x="44948" y="24113"/>
                </a:lnTo>
                <a:lnTo>
                  <a:pt x="44375" y="24484"/>
                </a:lnTo>
                <a:lnTo>
                  <a:pt x="43390" y="25108"/>
                </a:lnTo>
                <a:lnTo>
                  <a:pt x="42707" y="25530"/>
                </a:lnTo>
                <a:lnTo>
                  <a:pt x="42455" y="25680"/>
                </a:lnTo>
                <a:lnTo>
                  <a:pt x="42636" y="25459"/>
                </a:lnTo>
                <a:lnTo>
                  <a:pt x="43129" y="24836"/>
                </a:lnTo>
                <a:lnTo>
                  <a:pt x="43451" y="24404"/>
                </a:lnTo>
                <a:lnTo>
                  <a:pt x="43832" y="23901"/>
                </a:lnTo>
                <a:lnTo>
                  <a:pt x="44234" y="23349"/>
                </a:lnTo>
                <a:lnTo>
                  <a:pt x="44657" y="22746"/>
                </a:lnTo>
                <a:lnTo>
                  <a:pt x="45089" y="22102"/>
                </a:lnTo>
                <a:lnTo>
                  <a:pt x="45521" y="21439"/>
                </a:lnTo>
                <a:lnTo>
                  <a:pt x="45943" y="20766"/>
                </a:lnTo>
                <a:lnTo>
                  <a:pt x="46134" y="20424"/>
                </a:lnTo>
                <a:lnTo>
                  <a:pt x="46325" y="20082"/>
                </a:lnTo>
                <a:lnTo>
                  <a:pt x="46516" y="19740"/>
                </a:lnTo>
                <a:lnTo>
                  <a:pt x="46687" y="19399"/>
                </a:lnTo>
                <a:lnTo>
                  <a:pt x="46848" y="19067"/>
                </a:lnTo>
                <a:lnTo>
                  <a:pt x="46988" y="18745"/>
                </a:lnTo>
                <a:lnTo>
                  <a:pt x="47119" y="18424"/>
                </a:lnTo>
                <a:lnTo>
                  <a:pt x="47240" y="18112"/>
                </a:lnTo>
                <a:lnTo>
                  <a:pt x="47330" y="17801"/>
                </a:lnTo>
                <a:lnTo>
                  <a:pt x="47411" y="17509"/>
                </a:lnTo>
                <a:lnTo>
                  <a:pt x="47541" y="16946"/>
                </a:lnTo>
                <a:lnTo>
                  <a:pt x="47642" y="16404"/>
                </a:lnTo>
                <a:lnTo>
                  <a:pt x="47722" y="15891"/>
                </a:lnTo>
                <a:lnTo>
                  <a:pt x="47792" y="15398"/>
                </a:lnTo>
                <a:lnTo>
                  <a:pt x="47833" y="14936"/>
                </a:lnTo>
                <a:lnTo>
                  <a:pt x="47873" y="14504"/>
                </a:lnTo>
                <a:lnTo>
                  <a:pt x="47893" y="14102"/>
                </a:lnTo>
                <a:lnTo>
                  <a:pt x="47903" y="13740"/>
                </a:lnTo>
                <a:lnTo>
                  <a:pt x="47903" y="13408"/>
                </a:lnTo>
                <a:lnTo>
                  <a:pt x="47903" y="13117"/>
                </a:lnTo>
                <a:lnTo>
                  <a:pt x="47883" y="12645"/>
                </a:lnTo>
                <a:lnTo>
                  <a:pt x="47863" y="12363"/>
                </a:lnTo>
                <a:lnTo>
                  <a:pt x="47853" y="12263"/>
                </a:lnTo>
                <a:lnTo>
                  <a:pt x="47712" y="12675"/>
                </a:lnTo>
                <a:lnTo>
                  <a:pt x="47320" y="13770"/>
                </a:lnTo>
                <a:lnTo>
                  <a:pt x="47049" y="14504"/>
                </a:lnTo>
                <a:lnTo>
                  <a:pt x="46737" y="15348"/>
                </a:lnTo>
                <a:lnTo>
                  <a:pt x="46395" y="16253"/>
                </a:lnTo>
                <a:lnTo>
                  <a:pt x="46024" y="17198"/>
                </a:lnTo>
                <a:lnTo>
                  <a:pt x="45632" y="18173"/>
                </a:lnTo>
                <a:lnTo>
                  <a:pt x="45229" y="19137"/>
                </a:lnTo>
                <a:lnTo>
                  <a:pt x="44817" y="20062"/>
                </a:lnTo>
                <a:lnTo>
                  <a:pt x="44606" y="20514"/>
                </a:lnTo>
                <a:lnTo>
                  <a:pt x="44405" y="20936"/>
                </a:lnTo>
                <a:lnTo>
                  <a:pt x="44194" y="21349"/>
                </a:lnTo>
                <a:lnTo>
                  <a:pt x="43993" y="21731"/>
                </a:lnTo>
                <a:lnTo>
                  <a:pt x="43802" y="22082"/>
                </a:lnTo>
                <a:lnTo>
                  <a:pt x="43601" y="22414"/>
                </a:lnTo>
                <a:lnTo>
                  <a:pt x="43420" y="22705"/>
                </a:lnTo>
                <a:lnTo>
                  <a:pt x="43229" y="22957"/>
                </a:lnTo>
                <a:lnTo>
                  <a:pt x="43059" y="23178"/>
                </a:lnTo>
                <a:lnTo>
                  <a:pt x="42968" y="23268"/>
                </a:lnTo>
                <a:lnTo>
                  <a:pt x="42888" y="23349"/>
                </a:lnTo>
                <a:lnTo>
                  <a:pt x="41440" y="24685"/>
                </a:lnTo>
                <a:lnTo>
                  <a:pt x="40656" y="25409"/>
                </a:lnTo>
                <a:lnTo>
                  <a:pt x="40264" y="25761"/>
                </a:lnTo>
                <a:lnTo>
                  <a:pt x="39862" y="26103"/>
                </a:lnTo>
                <a:lnTo>
                  <a:pt x="39470" y="26424"/>
                </a:lnTo>
                <a:lnTo>
                  <a:pt x="39078" y="26736"/>
                </a:lnTo>
                <a:lnTo>
                  <a:pt x="38696" y="27017"/>
                </a:lnTo>
                <a:lnTo>
                  <a:pt x="38335" y="27269"/>
                </a:lnTo>
                <a:lnTo>
                  <a:pt x="37983" y="27480"/>
                </a:lnTo>
                <a:lnTo>
                  <a:pt x="37812" y="27580"/>
                </a:lnTo>
                <a:lnTo>
                  <a:pt x="37651" y="27661"/>
                </a:lnTo>
                <a:lnTo>
                  <a:pt x="37490" y="27731"/>
                </a:lnTo>
                <a:lnTo>
                  <a:pt x="37340" y="27791"/>
                </a:lnTo>
                <a:lnTo>
                  <a:pt x="37199" y="27831"/>
                </a:lnTo>
                <a:lnTo>
                  <a:pt x="37058" y="27872"/>
                </a:lnTo>
                <a:lnTo>
                  <a:pt x="36777" y="27922"/>
                </a:lnTo>
                <a:lnTo>
                  <a:pt x="36495" y="27962"/>
                </a:lnTo>
                <a:lnTo>
                  <a:pt x="35912" y="28042"/>
                </a:lnTo>
                <a:lnTo>
                  <a:pt x="35350" y="28093"/>
                </a:lnTo>
                <a:lnTo>
                  <a:pt x="34827" y="28123"/>
                </a:lnTo>
                <a:lnTo>
                  <a:pt x="34375" y="28143"/>
                </a:lnTo>
                <a:lnTo>
                  <a:pt x="34013" y="28153"/>
                </a:lnTo>
                <a:lnTo>
                  <a:pt x="33701" y="28163"/>
                </a:lnTo>
                <a:lnTo>
                  <a:pt x="33691" y="27841"/>
                </a:lnTo>
                <a:lnTo>
                  <a:pt x="33681" y="27470"/>
                </a:lnTo>
                <a:lnTo>
                  <a:pt x="33691" y="26967"/>
                </a:lnTo>
                <a:lnTo>
                  <a:pt x="33711" y="26344"/>
                </a:lnTo>
                <a:lnTo>
                  <a:pt x="33762" y="25620"/>
                </a:lnTo>
                <a:lnTo>
                  <a:pt x="33792" y="25228"/>
                </a:lnTo>
                <a:lnTo>
                  <a:pt x="33842" y="24816"/>
                </a:lnTo>
                <a:lnTo>
                  <a:pt x="33892" y="24384"/>
                </a:lnTo>
                <a:lnTo>
                  <a:pt x="33952" y="23932"/>
                </a:lnTo>
                <a:lnTo>
                  <a:pt x="34023" y="23469"/>
                </a:lnTo>
                <a:lnTo>
                  <a:pt x="34113" y="22987"/>
                </a:lnTo>
                <a:lnTo>
                  <a:pt x="34214" y="22494"/>
                </a:lnTo>
                <a:lnTo>
                  <a:pt x="34324" y="21992"/>
                </a:lnTo>
                <a:lnTo>
                  <a:pt x="34455" y="21479"/>
                </a:lnTo>
                <a:lnTo>
                  <a:pt x="34596" y="20967"/>
                </a:lnTo>
                <a:lnTo>
                  <a:pt x="34757" y="20444"/>
                </a:lnTo>
                <a:lnTo>
                  <a:pt x="34927" y="19911"/>
                </a:lnTo>
                <a:lnTo>
                  <a:pt x="35118" y="19389"/>
                </a:lnTo>
                <a:lnTo>
                  <a:pt x="35340" y="18856"/>
                </a:lnTo>
                <a:lnTo>
                  <a:pt x="35571" y="18323"/>
                </a:lnTo>
                <a:lnTo>
                  <a:pt x="35822" y="17801"/>
                </a:lnTo>
                <a:lnTo>
                  <a:pt x="36093" y="17278"/>
                </a:lnTo>
                <a:lnTo>
                  <a:pt x="36395" y="16765"/>
                </a:lnTo>
                <a:lnTo>
                  <a:pt x="36546" y="16514"/>
                </a:lnTo>
                <a:lnTo>
                  <a:pt x="36706" y="16263"/>
                </a:lnTo>
                <a:lnTo>
                  <a:pt x="36877" y="16012"/>
                </a:lnTo>
                <a:lnTo>
                  <a:pt x="37058" y="15760"/>
                </a:lnTo>
                <a:lnTo>
                  <a:pt x="38375" y="13941"/>
                </a:lnTo>
                <a:lnTo>
                  <a:pt x="39501" y="12423"/>
                </a:lnTo>
                <a:lnTo>
                  <a:pt x="40425" y="11187"/>
                </a:lnTo>
                <a:lnTo>
                  <a:pt x="41179" y="10212"/>
                </a:lnTo>
                <a:lnTo>
                  <a:pt x="41742" y="9489"/>
                </a:lnTo>
                <a:lnTo>
                  <a:pt x="42144" y="8986"/>
                </a:lnTo>
                <a:lnTo>
                  <a:pt x="42455" y="8614"/>
                </a:lnTo>
                <a:lnTo>
                  <a:pt x="50325" y="7157"/>
                </a:lnTo>
                <a:lnTo>
                  <a:pt x="44204" y="6423"/>
                </a:lnTo>
                <a:lnTo>
                  <a:pt x="50476" y="1609"/>
                </a:lnTo>
                <a:lnTo>
                  <a:pt x="42747" y="5699"/>
                </a:lnTo>
                <a:lnTo>
                  <a:pt x="43621" y="443"/>
                </a:lnTo>
                <a:lnTo>
                  <a:pt x="40697" y="7298"/>
                </a:lnTo>
                <a:lnTo>
                  <a:pt x="35008" y="14152"/>
                </a:lnTo>
                <a:lnTo>
                  <a:pt x="34425" y="9338"/>
                </a:lnTo>
                <a:lnTo>
                  <a:pt x="37933" y="3066"/>
                </a:lnTo>
                <a:lnTo>
                  <a:pt x="34425" y="5991"/>
                </a:lnTo>
                <a:lnTo>
                  <a:pt x="3515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 rot="-1809057">
            <a:off x="3133370" y="3685206"/>
            <a:ext cx="732105" cy="928348"/>
          </a:xfrm>
          <a:custGeom>
            <a:rect b="b" l="l" r="r" t="t"/>
            <a:pathLst>
              <a:path extrusionOk="0" h="76598" w="60406">
                <a:moveTo>
                  <a:pt x="34032" y="36766"/>
                </a:moveTo>
                <a:lnTo>
                  <a:pt x="34264" y="36776"/>
                </a:lnTo>
                <a:lnTo>
                  <a:pt x="34495" y="36806"/>
                </a:lnTo>
                <a:lnTo>
                  <a:pt x="34716" y="36857"/>
                </a:lnTo>
                <a:lnTo>
                  <a:pt x="34927" y="36917"/>
                </a:lnTo>
                <a:lnTo>
                  <a:pt x="35128" y="37007"/>
                </a:lnTo>
                <a:lnTo>
                  <a:pt x="35319" y="37098"/>
                </a:lnTo>
                <a:lnTo>
                  <a:pt x="35490" y="37218"/>
                </a:lnTo>
                <a:lnTo>
                  <a:pt x="35661" y="37339"/>
                </a:lnTo>
                <a:lnTo>
                  <a:pt x="35801" y="37480"/>
                </a:lnTo>
                <a:lnTo>
                  <a:pt x="35942" y="37631"/>
                </a:lnTo>
                <a:lnTo>
                  <a:pt x="36053" y="37801"/>
                </a:lnTo>
                <a:lnTo>
                  <a:pt x="36153" y="37972"/>
                </a:lnTo>
                <a:lnTo>
                  <a:pt x="36224" y="38153"/>
                </a:lnTo>
                <a:lnTo>
                  <a:pt x="36284" y="38334"/>
                </a:lnTo>
                <a:lnTo>
                  <a:pt x="36314" y="38535"/>
                </a:lnTo>
                <a:lnTo>
                  <a:pt x="36334" y="38736"/>
                </a:lnTo>
                <a:lnTo>
                  <a:pt x="36314" y="38937"/>
                </a:lnTo>
                <a:lnTo>
                  <a:pt x="36284" y="39128"/>
                </a:lnTo>
                <a:lnTo>
                  <a:pt x="36224" y="39319"/>
                </a:lnTo>
                <a:lnTo>
                  <a:pt x="36153" y="39500"/>
                </a:lnTo>
                <a:lnTo>
                  <a:pt x="36053" y="39671"/>
                </a:lnTo>
                <a:lnTo>
                  <a:pt x="35942" y="39832"/>
                </a:lnTo>
                <a:lnTo>
                  <a:pt x="35801" y="39992"/>
                </a:lnTo>
                <a:lnTo>
                  <a:pt x="35661" y="40123"/>
                </a:lnTo>
                <a:lnTo>
                  <a:pt x="35490" y="40254"/>
                </a:lnTo>
                <a:lnTo>
                  <a:pt x="35319" y="40364"/>
                </a:lnTo>
                <a:lnTo>
                  <a:pt x="35128" y="40465"/>
                </a:lnTo>
                <a:lnTo>
                  <a:pt x="34927" y="40545"/>
                </a:lnTo>
                <a:lnTo>
                  <a:pt x="34716" y="40616"/>
                </a:lnTo>
                <a:lnTo>
                  <a:pt x="34495" y="40666"/>
                </a:lnTo>
                <a:lnTo>
                  <a:pt x="34264" y="40696"/>
                </a:lnTo>
                <a:lnTo>
                  <a:pt x="34032" y="40706"/>
                </a:lnTo>
                <a:lnTo>
                  <a:pt x="33801" y="40696"/>
                </a:lnTo>
                <a:lnTo>
                  <a:pt x="33570" y="40666"/>
                </a:lnTo>
                <a:lnTo>
                  <a:pt x="33349" y="40616"/>
                </a:lnTo>
                <a:lnTo>
                  <a:pt x="33138" y="40545"/>
                </a:lnTo>
                <a:lnTo>
                  <a:pt x="32937" y="40465"/>
                </a:lnTo>
                <a:lnTo>
                  <a:pt x="32746" y="40364"/>
                </a:lnTo>
                <a:lnTo>
                  <a:pt x="32575" y="40254"/>
                </a:lnTo>
                <a:lnTo>
                  <a:pt x="32404" y="40123"/>
                </a:lnTo>
                <a:lnTo>
                  <a:pt x="32264" y="39992"/>
                </a:lnTo>
                <a:lnTo>
                  <a:pt x="32123" y="39832"/>
                </a:lnTo>
                <a:lnTo>
                  <a:pt x="32012" y="39671"/>
                </a:lnTo>
                <a:lnTo>
                  <a:pt x="31912" y="39500"/>
                </a:lnTo>
                <a:lnTo>
                  <a:pt x="31841" y="39319"/>
                </a:lnTo>
                <a:lnTo>
                  <a:pt x="31781" y="39128"/>
                </a:lnTo>
                <a:lnTo>
                  <a:pt x="31751" y="38937"/>
                </a:lnTo>
                <a:lnTo>
                  <a:pt x="31731" y="38736"/>
                </a:lnTo>
                <a:lnTo>
                  <a:pt x="31751" y="38535"/>
                </a:lnTo>
                <a:lnTo>
                  <a:pt x="31781" y="38334"/>
                </a:lnTo>
                <a:lnTo>
                  <a:pt x="31841" y="38153"/>
                </a:lnTo>
                <a:lnTo>
                  <a:pt x="31912" y="37972"/>
                </a:lnTo>
                <a:lnTo>
                  <a:pt x="32012" y="37801"/>
                </a:lnTo>
                <a:lnTo>
                  <a:pt x="32123" y="37631"/>
                </a:lnTo>
                <a:lnTo>
                  <a:pt x="32264" y="37480"/>
                </a:lnTo>
                <a:lnTo>
                  <a:pt x="32404" y="37339"/>
                </a:lnTo>
                <a:lnTo>
                  <a:pt x="32575" y="37218"/>
                </a:lnTo>
                <a:lnTo>
                  <a:pt x="32746" y="37098"/>
                </a:lnTo>
                <a:lnTo>
                  <a:pt x="32937" y="37007"/>
                </a:lnTo>
                <a:lnTo>
                  <a:pt x="33138" y="36917"/>
                </a:lnTo>
                <a:lnTo>
                  <a:pt x="33349" y="36857"/>
                </a:lnTo>
                <a:lnTo>
                  <a:pt x="33570" y="36806"/>
                </a:lnTo>
                <a:lnTo>
                  <a:pt x="33801" y="36776"/>
                </a:lnTo>
                <a:lnTo>
                  <a:pt x="34032" y="36766"/>
                </a:lnTo>
                <a:close/>
                <a:moveTo>
                  <a:pt x="34143" y="0"/>
                </a:moveTo>
                <a:lnTo>
                  <a:pt x="31731" y="5036"/>
                </a:lnTo>
                <a:lnTo>
                  <a:pt x="29108" y="3719"/>
                </a:lnTo>
                <a:lnTo>
                  <a:pt x="29108" y="3719"/>
                </a:lnTo>
                <a:lnTo>
                  <a:pt x="33731" y="15478"/>
                </a:lnTo>
                <a:lnTo>
                  <a:pt x="33600" y="16001"/>
                </a:lnTo>
                <a:lnTo>
                  <a:pt x="33470" y="16574"/>
                </a:lnTo>
                <a:lnTo>
                  <a:pt x="33339" y="17177"/>
                </a:lnTo>
                <a:lnTo>
                  <a:pt x="33218" y="17820"/>
                </a:lnTo>
                <a:lnTo>
                  <a:pt x="33088" y="18504"/>
                </a:lnTo>
                <a:lnTo>
                  <a:pt x="32957" y="19237"/>
                </a:lnTo>
                <a:lnTo>
                  <a:pt x="32826" y="20021"/>
                </a:lnTo>
                <a:lnTo>
                  <a:pt x="32696" y="20866"/>
                </a:lnTo>
                <a:lnTo>
                  <a:pt x="32424" y="22705"/>
                </a:lnTo>
                <a:lnTo>
                  <a:pt x="32143" y="24786"/>
                </a:lnTo>
                <a:lnTo>
                  <a:pt x="31841" y="27127"/>
                </a:lnTo>
                <a:lnTo>
                  <a:pt x="31520" y="29761"/>
                </a:lnTo>
                <a:lnTo>
                  <a:pt x="31409" y="30746"/>
                </a:lnTo>
                <a:lnTo>
                  <a:pt x="31319" y="31701"/>
                </a:lnTo>
                <a:lnTo>
                  <a:pt x="31258" y="32625"/>
                </a:lnTo>
                <a:lnTo>
                  <a:pt x="31218" y="33510"/>
                </a:lnTo>
                <a:lnTo>
                  <a:pt x="28886" y="34354"/>
                </a:lnTo>
                <a:lnTo>
                  <a:pt x="25168" y="33701"/>
                </a:lnTo>
                <a:lnTo>
                  <a:pt x="29108" y="40706"/>
                </a:lnTo>
                <a:lnTo>
                  <a:pt x="26042" y="41580"/>
                </a:lnTo>
                <a:lnTo>
                  <a:pt x="22323" y="35238"/>
                </a:lnTo>
                <a:lnTo>
                  <a:pt x="23851" y="41802"/>
                </a:lnTo>
                <a:lnTo>
                  <a:pt x="23549" y="41832"/>
                </a:lnTo>
                <a:lnTo>
                  <a:pt x="23168" y="41862"/>
                </a:lnTo>
                <a:lnTo>
                  <a:pt x="22595" y="41882"/>
                </a:lnTo>
                <a:lnTo>
                  <a:pt x="21851" y="41892"/>
                </a:lnTo>
                <a:lnTo>
                  <a:pt x="20896" y="41892"/>
                </a:lnTo>
                <a:lnTo>
                  <a:pt x="20353" y="41882"/>
                </a:lnTo>
                <a:lnTo>
                  <a:pt x="19750" y="41862"/>
                </a:lnTo>
                <a:lnTo>
                  <a:pt x="19097" y="41832"/>
                </a:lnTo>
                <a:lnTo>
                  <a:pt x="18383" y="41802"/>
                </a:lnTo>
                <a:lnTo>
                  <a:pt x="18001" y="41771"/>
                </a:lnTo>
                <a:lnTo>
                  <a:pt x="17589" y="41711"/>
                </a:lnTo>
                <a:lnTo>
                  <a:pt x="17147" y="41641"/>
                </a:lnTo>
                <a:lnTo>
                  <a:pt x="16675" y="41550"/>
                </a:lnTo>
                <a:lnTo>
                  <a:pt x="16192" y="41440"/>
                </a:lnTo>
                <a:lnTo>
                  <a:pt x="15690" y="41309"/>
                </a:lnTo>
                <a:lnTo>
                  <a:pt x="15167" y="41178"/>
                </a:lnTo>
                <a:lnTo>
                  <a:pt x="14634" y="41028"/>
                </a:lnTo>
                <a:lnTo>
                  <a:pt x="14092" y="40857"/>
                </a:lnTo>
                <a:lnTo>
                  <a:pt x="13539" y="40686"/>
                </a:lnTo>
                <a:lnTo>
                  <a:pt x="12433" y="40314"/>
                </a:lnTo>
                <a:lnTo>
                  <a:pt x="11318" y="39932"/>
                </a:lnTo>
                <a:lnTo>
                  <a:pt x="10232" y="39530"/>
                </a:lnTo>
                <a:lnTo>
                  <a:pt x="9187" y="39128"/>
                </a:lnTo>
                <a:lnTo>
                  <a:pt x="8222" y="38746"/>
                </a:lnTo>
                <a:lnTo>
                  <a:pt x="7338" y="38394"/>
                </a:lnTo>
                <a:lnTo>
                  <a:pt x="6564" y="38073"/>
                </a:lnTo>
                <a:lnTo>
                  <a:pt x="5448" y="37600"/>
                </a:lnTo>
                <a:lnTo>
                  <a:pt x="5036" y="37419"/>
                </a:lnTo>
                <a:lnTo>
                  <a:pt x="9197" y="42897"/>
                </a:lnTo>
                <a:lnTo>
                  <a:pt x="0" y="43329"/>
                </a:lnTo>
                <a:lnTo>
                  <a:pt x="121" y="43400"/>
                </a:lnTo>
                <a:lnTo>
                  <a:pt x="473" y="43571"/>
                </a:lnTo>
                <a:lnTo>
                  <a:pt x="724" y="43691"/>
                </a:lnTo>
                <a:lnTo>
                  <a:pt x="1026" y="43832"/>
                </a:lnTo>
                <a:lnTo>
                  <a:pt x="1377" y="43973"/>
                </a:lnTo>
                <a:lnTo>
                  <a:pt x="1779" y="44123"/>
                </a:lnTo>
                <a:lnTo>
                  <a:pt x="2222" y="44274"/>
                </a:lnTo>
                <a:lnTo>
                  <a:pt x="2704" y="44435"/>
                </a:lnTo>
                <a:lnTo>
                  <a:pt x="3227" y="44576"/>
                </a:lnTo>
                <a:lnTo>
                  <a:pt x="3790" y="44716"/>
                </a:lnTo>
                <a:lnTo>
                  <a:pt x="4383" y="44837"/>
                </a:lnTo>
                <a:lnTo>
                  <a:pt x="4684" y="44897"/>
                </a:lnTo>
                <a:lnTo>
                  <a:pt x="5006" y="44948"/>
                </a:lnTo>
                <a:lnTo>
                  <a:pt x="5327" y="44988"/>
                </a:lnTo>
                <a:lnTo>
                  <a:pt x="5659" y="45028"/>
                </a:lnTo>
                <a:lnTo>
                  <a:pt x="6001" y="45058"/>
                </a:lnTo>
                <a:lnTo>
                  <a:pt x="6342" y="45078"/>
                </a:lnTo>
                <a:lnTo>
                  <a:pt x="6704" y="45098"/>
                </a:lnTo>
                <a:lnTo>
                  <a:pt x="7066" y="45098"/>
                </a:lnTo>
                <a:lnTo>
                  <a:pt x="7448" y="45088"/>
                </a:lnTo>
                <a:lnTo>
                  <a:pt x="7840" y="45058"/>
                </a:lnTo>
                <a:lnTo>
                  <a:pt x="8232" y="45028"/>
                </a:lnTo>
                <a:lnTo>
                  <a:pt x="8634" y="44978"/>
                </a:lnTo>
                <a:lnTo>
                  <a:pt x="9046" y="44927"/>
                </a:lnTo>
                <a:lnTo>
                  <a:pt x="9458" y="44867"/>
                </a:lnTo>
                <a:lnTo>
                  <a:pt x="9870" y="44797"/>
                </a:lnTo>
                <a:lnTo>
                  <a:pt x="10282" y="44726"/>
                </a:lnTo>
                <a:lnTo>
                  <a:pt x="11097" y="44556"/>
                </a:lnTo>
                <a:lnTo>
                  <a:pt x="11901" y="44375"/>
                </a:lnTo>
                <a:lnTo>
                  <a:pt x="12664" y="44184"/>
                </a:lnTo>
                <a:lnTo>
                  <a:pt x="13388" y="43983"/>
                </a:lnTo>
                <a:lnTo>
                  <a:pt x="14062" y="43792"/>
                </a:lnTo>
                <a:lnTo>
                  <a:pt x="14665" y="43611"/>
                </a:lnTo>
                <a:lnTo>
                  <a:pt x="15177" y="43450"/>
                </a:lnTo>
                <a:lnTo>
                  <a:pt x="15921" y="43209"/>
                </a:lnTo>
                <a:lnTo>
                  <a:pt x="16192" y="43108"/>
                </a:lnTo>
                <a:lnTo>
                  <a:pt x="24947" y="43993"/>
                </a:lnTo>
                <a:lnTo>
                  <a:pt x="19700" y="45953"/>
                </a:lnTo>
                <a:lnTo>
                  <a:pt x="19801" y="45993"/>
                </a:lnTo>
                <a:lnTo>
                  <a:pt x="20082" y="46083"/>
                </a:lnTo>
                <a:lnTo>
                  <a:pt x="20303" y="46144"/>
                </a:lnTo>
                <a:lnTo>
                  <a:pt x="20554" y="46204"/>
                </a:lnTo>
                <a:lnTo>
                  <a:pt x="20846" y="46254"/>
                </a:lnTo>
                <a:lnTo>
                  <a:pt x="21177" y="46314"/>
                </a:lnTo>
                <a:lnTo>
                  <a:pt x="21539" y="46365"/>
                </a:lnTo>
                <a:lnTo>
                  <a:pt x="21941" y="46395"/>
                </a:lnTo>
                <a:lnTo>
                  <a:pt x="22374" y="46415"/>
                </a:lnTo>
                <a:lnTo>
                  <a:pt x="22836" y="46415"/>
                </a:lnTo>
                <a:lnTo>
                  <a:pt x="23328" y="46405"/>
                </a:lnTo>
                <a:lnTo>
                  <a:pt x="23580" y="46385"/>
                </a:lnTo>
                <a:lnTo>
                  <a:pt x="23841" y="46355"/>
                </a:lnTo>
                <a:lnTo>
                  <a:pt x="24112" y="46324"/>
                </a:lnTo>
                <a:lnTo>
                  <a:pt x="24384" y="46284"/>
                </a:lnTo>
                <a:lnTo>
                  <a:pt x="24665" y="46234"/>
                </a:lnTo>
                <a:lnTo>
                  <a:pt x="24947" y="46174"/>
                </a:lnTo>
                <a:lnTo>
                  <a:pt x="25228" y="46103"/>
                </a:lnTo>
                <a:lnTo>
                  <a:pt x="25499" y="46023"/>
                </a:lnTo>
                <a:lnTo>
                  <a:pt x="25761" y="45933"/>
                </a:lnTo>
                <a:lnTo>
                  <a:pt x="26012" y="45832"/>
                </a:lnTo>
                <a:lnTo>
                  <a:pt x="26243" y="45711"/>
                </a:lnTo>
                <a:lnTo>
                  <a:pt x="26474" y="45591"/>
                </a:lnTo>
                <a:lnTo>
                  <a:pt x="26685" y="45460"/>
                </a:lnTo>
                <a:lnTo>
                  <a:pt x="26896" y="45319"/>
                </a:lnTo>
                <a:lnTo>
                  <a:pt x="27087" y="45169"/>
                </a:lnTo>
                <a:lnTo>
                  <a:pt x="27268" y="45018"/>
                </a:lnTo>
                <a:lnTo>
                  <a:pt x="27449" y="44867"/>
                </a:lnTo>
                <a:lnTo>
                  <a:pt x="27610" y="44706"/>
                </a:lnTo>
                <a:lnTo>
                  <a:pt x="27771" y="44556"/>
                </a:lnTo>
                <a:lnTo>
                  <a:pt x="27912" y="44395"/>
                </a:lnTo>
                <a:lnTo>
                  <a:pt x="28052" y="44234"/>
                </a:lnTo>
                <a:lnTo>
                  <a:pt x="28173" y="44073"/>
                </a:lnTo>
                <a:lnTo>
                  <a:pt x="28404" y="43762"/>
                </a:lnTo>
                <a:lnTo>
                  <a:pt x="28605" y="43460"/>
                </a:lnTo>
                <a:lnTo>
                  <a:pt x="28756" y="43189"/>
                </a:lnTo>
                <a:lnTo>
                  <a:pt x="28886" y="42947"/>
                </a:lnTo>
                <a:lnTo>
                  <a:pt x="28987" y="42746"/>
                </a:lnTo>
                <a:lnTo>
                  <a:pt x="29057" y="42586"/>
                </a:lnTo>
                <a:lnTo>
                  <a:pt x="29108" y="42455"/>
                </a:lnTo>
                <a:lnTo>
                  <a:pt x="33269" y="45078"/>
                </a:lnTo>
                <a:lnTo>
                  <a:pt x="33319" y="45078"/>
                </a:lnTo>
                <a:lnTo>
                  <a:pt x="33580" y="45601"/>
                </a:lnTo>
                <a:lnTo>
                  <a:pt x="33841" y="46103"/>
                </a:lnTo>
                <a:lnTo>
                  <a:pt x="34113" y="46576"/>
                </a:lnTo>
                <a:lnTo>
                  <a:pt x="34384" y="47028"/>
                </a:lnTo>
                <a:lnTo>
                  <a:pt x="34656" y="47460"/>
                </a:lnTo>
                <a:lnTo>
                  <a:pt x="34917" y="47882"/>
                </a:lnTo>
                <a:lnTo>
                  <a:pt x="35440" y="48666"/>
                </a:lnTo>
                <a:lnTo>
                  <a:pt x="35912" y="49400"/>
                </a:lnTo>
                <a:lnTo>
                  <a:pt x="36133" y="49752"/>
                </a:lnTo>
                <a:lnTo>
                  <a:pt x="36344" y="50094"/>
                </a:lnTo>
                <a:lnTo>
                  <a:pt x="36535" y="50435"/>
                </a:lnTo>
                <a:lnTo>
                  <a:pt x="36706" y="50767"/>
                </a:lnTo>
                <a:lnTo>
                  <a:pt x="36857" y="51099"/>
                </a:lnTo>
                <a:lnTo>
                  <a:pt x="36987" y="51430"/>
                </a:lnTo>
                <a:lnTo>
                  <a:pt x="37038" y="51581"/>
                </a:lnTo>
                <a:lnTo>
                  <a:pt x="37078" y="51762"/>
                </a:lnTo>
                <a:lnTo>
                  <a:pt x="37128" y="51953"/>
                </a:lnTo>
                <a:lnTo>
                  <a:pt x="37168" y="52154"/>
                </a:lnTo>
                <a:lnTo>
                  <a:pt x="37229" y="52616"/>
                </a:lnTo>
                <a:lnTo>
                  <a:pt x="37289" y="53149"/>
                </a:lnTo>
                <a:lnTo>
                  <a:pt x="37329" y="53722"/>
                </a:lnTo>
                <a:lnTo>
                  <a:pt x="37359" y="54355"/>
                </a:lnTo>
                <a:lnTo>
                  <a:pt x="37369" y="55039"/>
                </a:lnTo>
                <a:lnTo>
                  <a:pt x="37379" y="55762"/>
                </a:lnTo>
                <a:lnTo>
                  <a:pt x="37269" y="55672"/>
                </a:lnTo>
                <a:lnTo>
                  <a:pt x="37098" y="55531"/>
                </a:lnTo>
                <a:lnTo>
                  <a:pt x="36857" y="55370"/>
                </a:lnTo>
                <a:lnTo>
                  <a:pt x="36716" y="55290"/>
                </a:lnTo>
                <a:lnTo>
                  <a:pt x="36565" y="55199"/>
                </a:lnTo>
                <a:lnTo>
                  <a:pt x="36394" y="55109"/>
                </a:lnTo>
                <a:lnTo>
                  <a:pt x="36213" y="55018"/>
                </a:lnTo>
                <a:lnTo>
                  <a:pt x="36012" y="54938"/>
                </a:lnTo>
                <a:lnTo>
                  <a:pt x="35801" y="54858"/>
                </a:lnTo>
                <a:lnTo>
                  <a:pt x="35570" y="54777"/>
                </a:lnTo>
                <a:lnTo>
                  <a:pt x="35339" y="54707"/>
                </a:lnTo>
                <a:lnTo>
                  <a:pt x="35078" y="54647"/>
                </a:lnTo>
                <a:lnTo>
                  <a:pt x="34816" y="54596"/>
                </a:lnTo>
                <a:lnTo>
                  <a:pt x="34535" y="54556"/>
                </a:lnTo>
                <a:lnTo>
                  <a:pt x="34244" y="54536"/>
                </a:lnTo>
                <a:lnTo>
                  <a:pt x="33932" y="54526"/>
                </a:lnTo>
                <a:lnTo>
                  <a:pt x="33620" y="54526"/>
                </a:lnTo>
                <a:lnTo>
                  <a:pt x="33289" y="54556"/>
                </a:lnTo>
                <a:lnTo>
                  <a:pt x="32947" y="54596"/>
                </a:lnTo>
                <a:lnTo>
                  <a:pt x="32585" y="54667"/>
                </a:lnTo>
                <a:lnTo>
                  <a:pt x="32223" y="54757"/>
                </a:lnTo>
                <a:lnTo>
                  <a:pt x="31841" y="54868"/>
                </a:lnTo>
                <a:lnTo>
                  <a:pt x="31449" y="55008"/>
                </a:lnTo>
                <a:lnTo>
                  <a:pt x="31057" y="55169"/>
                </a:lnTo>
                <a:lnTo>
                  <a:pt x="30645" y="55360"/>
                </a:lnTo>
                <a:lnTo>
                  <a:pt x="30223" y="55591"/>
                </a:lnTo>
                <a:lnTo>
                  <a:pt x="29791" y="55843"/>
                </a:lnTo>
                <a:lnTo>
                  <a:pt x="29339" y="56134"/>
                </a:lnTo>
                <a:lnTo>
                  <a:pt x="28886" y="56466"/>
                </a:lnTo>
                <a:lnTo>
                  <a:pt x="28414" y="56828"/>
                </a:lnTo>
                <a:lnTo>
                  <a:pt x="27992" y="57169"/>
                </a:lnTo>
                <a:lnTo>
                  <a:pt x="27600" y="57511"/>
                </a:lnTo>
                <a:lnTo>
                  <a:pt x="27248" y="57833"/>
                </a:lnTo>
                <a:lnTo>
                  <a:pt x="26937" y="58144"/>
                </a:lnTo>
                <a:lnTo>
                  <a:pt x="26645" y="58436"/>
                </a:lnTo>
                <a:lnTo>
                  <a:pt x="26394" y="58727"/>
                </a:lnTo>
                <a:lnTo>
                  <a:pt x="26163" y="58999"/>
                </a:lnTo>
                <a:lnTo>
                  <a:pt x="25962" y="59270"/>
                </a:lnTo>
                <a:lnTo>
                  <a:pt x="25771" y="59521"/>
                </a:lnTo>
                <a:lnTo>
                  <a:pt x="25610" y="59773"/>
                </a:lnTo>
                <a:lnTo>
                  <a:pt x="25459" y="60004"/>
                </a:lnTo>
                <a:lnTo>
                  <a:pt x="25198" y="60456"/>
                </a:lnTo>
                <a:lnTo>
                  <a:pt x="24977" y="60868"/>
                </a:lnTo>
                <a:lnTo>
                  <a:pt x="24766" y="61250"/>
                </a:lnTo>
                <a:lnTo>
                  <a:pt x="24655" y="61441"/>
                </a:lnTo>
                <a:lnTo>
                  <a:pt x="24544" y="61612"/>
                </a:lnTo>
                <a:lnTo>
                  <a:pt x="24424" y="61793"/>
                </a:lnTo>
                <a:lnTo>
                  <a:pt x="24293" y="61954"/>
                </a:lnTo>
                <a:lnTo>
                  <a:pt x="24153" y="62124"/>
                </a:lnTo>
                <a:lnTo>
                  <a:pt x="23992" y="62275"/>
                </a:lnTo>
                <a:lnTo>
                  <a:pt x="23821" y="62436"/>
                </a:lnTo>
                <a:lnTo>
                  <a:pt x="23630" y="62587"/>
                </a:lnTo>
                <a:lnTo>
                  <a:pt x="23409" y="62738"/>
                </a:lnTo>
                <a:lnTo>
                  <a:pt x="23168" y="62888"/>
                </a:lnTo>
                <a:lnTo>
                  <a:pt x="22896" y="63029"/>
                </a:lnTo>
                <a:lnTo>
                  <a:pt x="22595" y="63180"/>
                </a:lnTo>
                <a:lnTo>
                  <a:pt x="22253" y="63320"/>
                </a:lnTo>
                <a:lnTo>
                  <a:pt x="21881" y="63471"/>
                </a:lnTo>
                <a:lnTo>
                  <a:pt x="21127" y="63753"/>
                </a:lnTo>
                <a:lnTo>
                  <a:pt x="20424" y="64024"/>
                </a:lnTo>
                <a:lnTo>
                  <a:pt x="19780" y="64295"/>
                </a:lnTo>
                <a:lnTo>
                  <a:pt x="19177" y="64557"/>
                </a:lnTo>
                <a:lnTo>
                  <a:pt x="18625" y="64808"/>
                </a:lnTo>
                <a:lnTo>
                  <a:pt x="18122" y="65039"/>
                </a:lnTo>
                <a:lnTo>
                  <a:pt x="17670" y="65260"/>
                </a:lnTo>
                <a:lnTo>
                  <a:pt x="17258" y="65461"/>
                </a:lnTo>
                <a:lnTo>
                  <a:pt x="16604" y="65813"/>
                </a:lnTo>
                <a:lnTo>
                  <a:pt x="16132" y="66084"/>
                </a:lnTo>
                <a:lnTo>
                  <a:pt x="15851" y="66255"/>
                </a:lnTo>
                <a:lnTo>
                  <a:pt x="15760" y="66316"/>
                </a:lnTo>
                <a:lnTo>
                  <a:pt x="15760" y="66316"/>
                </a:lnTo>
                <a:lnTo>
                  <a:pt x="16011" y="66306"/>
                </a:lnTo>
                <a:lnTo>
                  <a:pt x="16685" y="66285"/>
                </a:lnTo>
                <a:lnTo>
                  <a:pt x="17147" y="66255"/>
                </a:lnTo>
                <a:lnTo>
                  <a:pt x="17690" y="66215"/>
                </a:lnTo>
                <a:lnTo>
                  <a:pt x="18273" y="66165"/>
                </a:lnTo>
                <a:lnTo>
                  <a:pt x="18906" y="66094"/>
                </a:lnTo>
                <a:lnTo>
                  <a:pt x="19559" y="66004"/>
                </a:lnTo>
                <a:lnTo>
                  <a:pt x="20233" y="65883"/>
                </a:lnTo>
                <a:lnTo>
                  <a:pt x="20574" y="65813"/>
                </a:lnTo>
                <a:lnTo>
                  <a:pt x="20906" y="65743"/>
                </a:lnTo>
                <a:lnTo>
                  <a:pt x="21248" y="65662"/>
                </a:lnTo>
                <a:lnTo>
                  <a:pt x="21569" y="65572"/>
                </a:lnTo>
                <a:lnTo>
                  <a:pt x="21901" y="65481"/>
                </a:lnTo>
                <a:lnTo>
                  <a:pt x="22213" y="65371"/>
                </a:lnTo>
                <a:lnTo>
                  <a:pt x="22524" y="65260"/>
                </a:lnTo>
                <a:lnTo>
                  <a:pt x="22816" y="65140"/>
                </a:lnTo>
                <a:lnTo>
                  <a:pt x="23097" y="65009"/>
                </a:lnTo>
                <a:lnTo>
                  <a:pt x="23369" y="64868"/>
                </a:lnTo>
                <a:lnTo>
                  <a:pt x="23620" y="64718"/>
                </a:lnTo>
                <a:lnTo>
                  <a:pt x="23851" y="64557"/>
                </a:lnTo>
                <a:lnTo>
                  <a:pt x="24313" y="64215"/>
                </a:lnTo>
                <a:lnTo>
                  <a:pt x="24776" y="63843"/>
                </a:lnTo>
                <a:lnTo>
                  <a:pt x="25238" y="63441"/>
                </a:lnTo>
                <a:lnTo>
                  <a:pt x="25690" y="63039"/>
                </a:lnTo>
                <a:lnTo>
                  <a:pt x="26143" y="62617"/>
                </a:lnTo>
                <a:lnTo>
                  <a:pt x="26575" y="62195"/>
                </a:lnTo>
                <a:lnTo>
                  <a:pt x="26987" y="61783"/>
                </a:lnTo>
                <a:lnTo>
                  <a:pt x="27389" y="61391"/>
                </a:lnTo>
                <a:lnTo>
                  <a:pt x="28082" y="60657"/>
                </a:lnTo>
                <a:lnTo>
                  <a:pt x="28625" y="60064"/>
                </a:lnTo>
                <a:lnTo>
                  <a:pt x="29108" y="59531"/>
                </a:lnTo>
                <a:lnTo>
                  <a:pt x="29158" y="59612"/>
                </a:lnTo>
                <a:lnTo>
                  <a:pt x="29218" y="59702"/>
                </a:lnTo>
                <a:lnTo>
                  <a:pt x="29288" y="59843"/>
                </a:lnTo>
                <a:lnTo>
                  <a:pt x="29369" y="60004"/>
                </a:lnTo>
                <a:lnTo>
                  <a:pt x="29439" y="60205"/>
                </a:lnTo>
                <a:lnTo>
                  <a:pt x="29510" y="60436"/>
                </a:lnTo>
                <a:lnTo>
                  <a:pt x="29570" y="60707"/>
                </a:lnTo>
                <a:lnTo>
                  <a:pt x="29600" y="60848"/>
                </a:lnTo>
                <a:lnTo>
                  <a:pt x="29610" y="60999"/>
                </a:lnTo>
                <a:lnTo>
                  <a:pt x="29630" y="61149"/>
                </a:lnTo>
                <a:lnTo>
                  <a:pt x="29630" y="61310"/>
                </a:lnTo>
                <a:lnTo>
                  <a:pt x="29630" y="61481"/>
                </a:lnTo>
                <a:lnTo>
                  <a:pt x="29620" y="61652"/>
                </a:lnTo>
                <a:lnTo>
                  <a:pt x="29600" y="61833"/>
                </a:lnTo>
                <a:lnTo>
                  <a:pt x="29570" y="62024"/>
                </a:lnTo>
                <a:lnTo>
                  <a:pt x="29530" y="62215"/>
                </a:lnTo>
                <a:lnTo>
                  <a:pt x="29479" y="62406"/>
                </a:lnTo>
                <a:lnTo>
                  <a:pt x="29419" y="62607"/>
                </a:lnTo>
                <a:lnTo>
                  <a:pt x="29339" y="62818"/>
                </a:lnTo>
                <a:lnTo>
                  <a:pt x="29248" y="63029"/>
                </a:lnTo>
                <a:lnTo>
                  <a:pt x="29148" y="63240"/>
                </a:lnTo>
                <a:lnTo>
                  <a:pt x="29027" y="63461"/>
                </a:lnTo>
                <a:lnTo>
                  <a:pt x="28886" y="63682"/>
                </a:lnTo>
                <a:lnTo>
                  <a:pt x="28746" y="63913"/>
                </a:lnTo>
                <a:lnTo>
                  <a:pt x="28585" y="64135"/>
                </a:lnTo>
                <a:lnTo>
                  <a:pt x="28424" y="64346"/>
                </a:lnTo>
                <a:lnTo>
                  <a:pt x="28253" y="64567"/>
                </a:lnTo>
                <a:lnTo>
                  <a:pt x="28072" y="64778"/>
                </a:lnTo>
                <a:lnTo>
                  <a:pt x="27891" y="64979"/>
                </a:lnTo>
                <a:lnTo>
                  <a:pt x="27530" y="65381"/>
                </a:lnTo>
                <a:lnTo>
                  <a:pt x="27148" y="65763"/>
                </a:lnTo>
                <a:lnTo>
                  <a:pt x="26766" y="66125"/>
                </a:lnTo>
                <a:lnTo>
                  <a:pt x="26384" y="66466"/>
                </a:lnTo>
                <a:lnTo>
                  <a:pt x="26012" y="66778"/>
                </a:lnTo>
                <a:lnTo>
                  <a:pt x="25670" y="67059"/>
                </a:lnTo>
                <a:lnTo>
                  <a:pt x="25339" y="67311"/>
                </a:lnTo>
                <a:lnTo>
                  <a:pt x="25047" y="67532"/>
                </a:lnTo>
                <a:lnTo>
                  <a:pt x="24796" y="67713"/>
                </a:lnTo>
                <a:lnTo>
                  <a:pt x="24424" y="67974"/>
                </a:lnTo>
                <a:lnTo>
                  <a:pt x="24293" y="68064"/>
                </a:lnTo>
                <a:lnTo>
                  <a:pt x="24293" y="68064"/>
                </a:lnTo>
                <a:lnTo>
                  <a:pt x="24424" y="68034"/>
                </a:lnTo>
                <a:lnTo>
                  <a:pt x="24796" y="67964"/>
                </a:lnTo>
                <a:lnTo>
                  <a:pt x="25057" y="67894"/>
                </a:lnTo>
                <a:lnTo>
                  <a:pt x="25359" y="67813"/>
                </a:lnTo>
                <a:lnTo>
                  <a:pt x="25690" y="67703"/>
                </a:lnTo>
                <a:lnTo>
                  <a:pt x="26042" y="67572"/>
                </a:lnTo>
                <a:lnTo>
                  <a:pt x="26424" y="67411"/>
                </a:lnTo>
                <a:lnTo>
                  <a:pt x="26816" y="67230"/>
                </a:lnTo>
                <a:lnTo>
                  <a:pt x="27017" y="67130"/>
                </a:lnTo>
                <a:lnTo>
                  <a:pt x="27218" y="67019"/>
                </a:lnTo>
                <a:lnTo>
                  <a:pt x="27419" y="66899"/>
                </a:lnTo>
                <a:lnTo>
                  <a:pt x="27620" y="66768"/>
                </a:lnTo>
                <a:lnTo>
                  <a:pt x="27821" y="66637"/>
                </a:lnTo>
                <a:lnTo>
                  <a:pt x="28012" y="66486"/>
                </a:lnTo>
                <a:lnTo>
                  <a:pt x="28203" y="66336"/>
                </a:lnTo>
                <a:lnTo>
                  <a:pt x="28394" y="66175"/>
                </a:lnTo>
                <a:lnTo>
                  <a:pt x="28585" y="66004"/>
                </a:lnTo>
                <a:lnTo>
                  <a:pt x="28766" y="65823"/>
                </a:lnTo>
                <a:lnTo>
                  <a:pt x="28937" y="65632"/>
                </a:lnTo>
                <a:lnTo>
                  <a:pt x="29108" y="65431"/>
                </a:lnTo>
                <a:lnTo>
                  <a:pt x="29268" y="65230"/>
                </a:lnTo>
                <a:lnTo>
                  <a:pt x="29409" y="65019"/>
                </a:lnTo>
                <a:lnTo>
                  <a:pt x="29550" y="64798"/>
                </a:lnTo>
                <a:lnTo>
                  <a:pt x="29680" y="64577"/>
                </a:lnTo>
                <a:lnTo>
                  <a:pt x="29801" y="64356"/>
                </a:lnTo>
                <a:lnTo>
                  <a:pt x="29912" y="64125"/>
                </a:lnTo>
                <a:lnTo>
                  <a:pt x="30012" y="63903"/>
                </a:lnTo>
                <a:lnTo>
                  <a:pt x="30103" y="63672"/>
                </a:lnTo>
                <a:lnTo>
                  <a:pt x="30193" y="63431"/>
                </a:lnTo>
                <a:lnTo>
                  <a:pt x="30273" y="63200"/>
                </a:lnTo>
                <a:lnTo>
                  <a:pt x="30424" y="62727"/>
                </a:lnTo>
                <a:lnTo>
                  <a:pt x="30545" y="62265"/>
                </a:lnTo>
                <a:lnTo>
                  <a:pt x="30665" y="61793"/>
                </a:lnTo>
                <a:lnTo>
                  <a:pt x="30887" y="60898"/>
                </a:lnTo>
                <a:lnTo>
                  <a:pt x="30997" y="60466"/>
                </a:lnTo>
                <a:lnTo>
                  <a:pt x="31108" y="60054"/>
                </a:lnTo>
                <a:lnTo>
                  <a:pt x="31238" y="59662"/>
                </a:lnTo>
                <a:lnTo>
                  <a:pt x="31309" y="59471"/>
                </a:lnTo>
                <a:lnTo>
                  <a:pt x="31379" y="59290"/>
                </a:lnTo>
                <a:lnTo>
                  <a:pt x="31459" y="59119"/>
                </a:lnTo>
                <a:lnTo>
                  <a:pt x="31540" y="58958"/>
                </a:lnTo>
                <a:lnTo>
                  <a:pt x="31640" y="58798"/>
                </a:lnTo>
                <a:lnTo>
                  <a:pt x="31731" y="58647"/>
                </a:lnTo>
                <a:lnTo>
                  <a:pt x="31932" y="58365"/>
                </a:lnTo>
                <a:lnTo>
                  <a:pt x="32113" y="58084"/>
                </a:lnTo>
                <a:lnTo>
                  <a:pt x="32424" y="57541"/>
                </a:lnTo>
                <a:lnTo>
                  <a:pt x="32575" y="57280"/>
                </a:lnTo>
                <a:lnTo>
                  <a:pt x="32726" y="57039"/>
                </a:lnTo>
                <a:lnTo>
                  <a:pt x="32867" y="56828"/>
                </a:lnTo>
                <a:lnTo>
                  <a:pt x="33017" y="56627"/>
                </a:lnTo>
                <a:lnTo>
                  <a:pt x="33098" y="56536"/>
                </a:lnTo>
                <a:lnTo>
                  <a:pt x="33178" y="56456"/>
                </a:lnTo>
                <a:lnTo>
                  <a:pt x="33259" y="56385"/>
                </a:lnTo>
                <a:lnTo>
                  <a:pt x="33349" y="56315"/>
                </a:lnTo>
                <a:lnTo>
                  <a:pt x="33439" y="56255"/>
                </a:lnTo>
                <a:lnTo>
                  <a:pt x="33530" y="56204"/>
                </a:lnTo>
                <a:lnTo>
                  <a:pt x="33630" y="56164"/>
                </a:lnTo>
                <a:lnTo>
                  <a:pt x="33731" y="56124"/>
                </a:lnTo>
                <a:lnTo>
                  <a:pt x="33841" y="56104"/>
                </a:lnTo>
                <a:lnTo>
                  <a:pt x="33962" y="56094"/>
                </a:lnTo>
                <a:lnTo>
                  <a:pt x="34083" y="56084"/>
                </a:lnTo>
                <a:lnTo>
                  <a:pt x="34213" y="56094"/>
                </a:lnTo>
                <a:lnTo>
                  <a:pt x="34344" y="56114"/>
                </a:lnTo>
                <a:lnTo>
                  <a:pt x="34485" y="56144"/>
                </a:lnTo>
                <a:lnTo>
                  <a:pt x="34636" y="56184"/>
                </a:lnTo>
                <a:lnTo>
                  <a:pt x="34796" y="56245"/>
                </a:lnTo>
                <a:lnTo>
                  <a:pt x="35198" y="56405"/>
                </a:lnTo>
                <a:lnTo>
                  <a:pt x="35590" y="56566"/>
                </a:lnTo>
                <a:lnTo>
                  <a:pt x="35952" y="56727"/>
                </a:lnTo>
                <a:lnTo>
                  <a:pt x="36284" y="56888"/>
                </a:lnTo>
                <a:lnTo>
                  <a:pt x="36605" y="57049"/>
                </a:lnTo>
                <a:lnTo>
                  <a:pt x="36887" y="57200"/>
                </a:lnTo>
                <a:lnTo>
                  <a:pt x="37359" y="57471"/>
                </a:lnTo>
                <a:lnTo>
                  <a:pt x="37309" y="58938"/>
                </a:lnTo>
                <a:lnTo>
                  <a:pt x="37249" y="60476"/>
                </a:lnTo>
                <a:lnTo>
                  <a:pt x="37158" y="62064"/>
                </a:lnTo>
                <a:lnTo>
                  <a:pt x="37058" y="63672"/>
                </a:lnTo>
                <a:lnTo>
                  <a:pt x="36937" y="65280"/>
                </a:lnTo>
                <a:lnTo>
                  <a:pt x="36817" y="66868"/>
                </a:lnTo>
                <a:lnTo>
                  <a:pt x="36686" y="68416"/>
                </a:lnTo>
                <a:lnTo>
                  <a:pt x="36565" y="69894"/>
                </a:lnTo>
                <a:lnTo>
                  <a:pt x="36314" y="72557"/>
                </a:lnTo>
                <a:lnTo>
                  <a:pt x="36093" y="74678"/>
                </a:lnTo>
                <a:lnTo>
                  <a:pt x="35892" y="76598"/>
                </a:lnTo>
                <a:lnTo>
                  <a:pt x="36103" y="76145"/>
                </a:lnTo>
                <a:lnTo>
                  <a:pt x="36344" y="75613"/>
                </a:lnTo>
                <a:lnTo>
                  <a:pt x="36636" y="74929"/>
                </a:lnTo>
                <a:lnTo>
                  <a:pt x="36786" y="74537"/>
                </a:lnTo>
                <a:lnTo>
                  <a:pt x="36947" y="74105"/>
                </a:lnTo>
                <a:lnTo>
                  <a:pt x="37118" y="73653"/>
                </a:lnTo>
                <a:lnTo>
                  <a:pt x="37279" y="73180"/>
                </a:lnTo>
                <a:lnTo>
                  <a:pt x="37440" y="72688"/>
                </a:lnTo>
                <a:lnTo>
                  <a:pt x="37590" y="72175"/>
                </a:lnTo>
                <a:lnTo>
                  <a:pt x="37731" y="71653"/>
                </a:lnTo>
                <a:lnTo>
                  <a:pt x="37862" y="71130"/>
                </a:lnTo>
                <a:lnTo>
                  <a:pt x="37932" y="70768"/>
                </a:lnTo>
                <a:lnTo>
                  <a:pt x="38013" y="70346"/>
                </a:lnTo>
                <a:lnTo>
                  <a:pt x="38083" y="69843"/>
                </a:lnTo>
                <a:lnTo>
                  <a:pt x="38153" y="69281"/>
                </a:lnTo>
                <a:lnTo>
                  <a:pt x="38224" y="68668"/>
                </a:lnTo>
                <a:lnTo>
                  <a:pt x="38294" y="67994"/>
                </a:lnTo>
                <a:lnTo>
                  <a:pt x="38425" y="66527"/>
                </a:lnTo>
                <a:lnTo>
                  <a:pt x="38545" y="64898"/>
                </a:lnTo>
                <a:lnTo>
                  <a:pt x="38656" y="63180"/>
                </a:lnTo>
                <a:lnTo>
                  <a:pt x="38766" y="61401"/>
                </a:lnTo>
                <a:lnTo>
                  <a:pt x="38847" y="59612"/>
                </a:lnTo>
                <a:lnTo>
                  <a:pt x="39309" y="59501"/>
                </a:lnTo>
                <a:lnTo>
                  <a:pt x="39792" y="59411"/>
                </a:lnTo>
                <a:lnTo>
                  <a:pt x="40043" y="59370"/>
                </a:lnTo>
                <a:lnTo>
                  <a:pt x="40284" y="59340"/>
                </a:lnTo>
                <a:lnTo>
                  <a:pt x="40535" y="59320"/>
                </a:lnTo>
                <a:lnTo>
                  <a:pt x="40777" y="59310"/>
                </a:lnTo>
                <a:lnTo>
                  <a:pt x="41008" y="59310"/>
                </a:lnTo>
                <a:lnTo>
                  <a:pt x="41229" y="59320"/>
                </a:lnTo>
                <a:lnTo>
                  <a:pt x="41440" y="59350"/>
                </a:lnTo>
                <a:lnTo>
                  <a:pt x="41641" y="59391"/>
                </a:lnTo>
                <a:lnTo>
                  <a:pt x="41822" y="59451"/>
                </a:lnTo>
                <a:lnTo>
                  <a:pt x="41902" y="59491"/>
                </a:lnTo>
                <a:lnTo>
                  <a:pt x="41983" y="59531"/>
                </a:lnTo>
                <a:lnTo>
                  <a:pt x="42053" y="59572"/>
                </a:lnTo>
                <a:lnTo>
                  <a:pt x="42123" y="59632"/>
                </a:lnTo>
                <a:lnTo>
                  <a:pt x="42184" y="59682"/>
                </a:lnTo>
                <a:lnTo>
                  <a:pt x="42244" y="59742"/>
                </a:lnTo>
                <a:lnTo>
                  <a:pt x="42626" y="60235"/>
                </a:lnTo>
                <a:lnTo>
                  <a:pt x="43118" y="60868"/>
                </a:lnTo>
                <a:lnTo>
                  <a:pt x="43400" y="61210"/>
                </a:lnTo>
                <a:lnTo>
                  <a:pt x="43701" y="61562"/>
                </a:lnTo>
                <a:lnTo>
                  <a:pt x="44013" y="61923"/>
                </a:lnTo>
                <a:lnTo>
                  <a:pt x="44345" y="62285"/>
                </a:lnTo>
                <a:lnTo>
                  <a:pt x="44686" y="62647"/>
                </a:lnTo>
                <a:lnTo>
                  <a:pt x="45048" y="62979"/>
                </a:lnTo>
                <a:lnTo>
                  <a:pt x="45410" y="63300"/>
                </a:lnTo>
                <a:lnTo>
                  <a:pt x="45591" y="63451"/>
                </a:lnTo>
                <a:lnTo>
                  <a:pt x="45782" y="63592"/>
                </a:lnTo>
                <a:lnTo>
                  <a:pt x="45963" y="63722"/>
                </a:lnTo>
                <a:lnTo>
                  <a:pt x="46154" y="63853"/>
                </a:lnTo>
                <a:lnTo>
                  <a:pt x="46335" y="63964"/>
                </a:lnTo>
                <a:lnTo>
                  <a:pt x="46526" y="64064"/>
                </a:lnTo>
                <a:lnTo>
                  <a:pt x="46717" y="64155"/>
                </a:lnTo>
                <a:lnTo>
                  <a:pt x="46897" y="64225"/>
                </a:lnTo>
                <a:lnTo>
                  <a:pt x="47088" y="64295"/>
                </a:lnTo>
                <a:lnTo>
                  <a:pt x="47269" y="64346"/>
                </a:lnTo>
                <a:lnTo>
                  <a:pt x="47450" y="64366"/>
                </a:lnTo>
                <a:lnTo>
                  <a:pt x="47631" y="64376"/>
                </a:lnTo>
                <a:lnTo>
                  <a:pt x="47802" y="64366"/>
                </a:lnTo>
                <a:lnTo>
                  <a:pt x="47973" y="64326"/>
                </a:lnTo>
                <a:lnTo>
                  <a:pt x="48134" y="64275"/>
                </a:lnTo>
                <a:lnTo>
                  <a:pt x="48284" y="64205"/>
                </a:lnTo>
                <a:lnTo>
                  <a:pt x="48435" y="64114"/>
                </a:lnTo>
                <a:lnTo>
                  <a:pt x="48586" y="64014"/>
                </a:lnTo>
                <a:lnTo>
                  <a:pt x="48727" y="63903"/>
                </a:lnTo>
                <a:lnTo>
                  <a:pt x="48857" y="63773"/>
                </a:lnTo>
                <a:lnTo>
                  <a:pt x="48988" y="63642"/>
                </a:lnTo>
                <a:lnTo>
                  <a:pt x="49109" y="63491"/>
                </a:lnTo>
                <a:lnTo>
                  <a:pt x="49229" y="63341"/>
                </a:lnTo>
                <a:lnTo>
                  <a:pt x="49340" y="63190"/>
                </a:lnTo>
                <a:lnTo>
                  <a:pt x="49440" y="63029"/>
                </a:lnTo>
                <a:lnTo>
                  <a:pt x="49541" y="62868"/>
                </a:lnTo>
                <a:lnTo>
                  <a:pt x="49732" y="62536"/>
                </a:lnTo>
                <a:lnTo>
                  <a:pt x="49883" y="62215"/>
                </a:lnTo>
                <a:lnTo>
                  <a:pt x="50023" y="61913"/>
                </a:lnTo>
                <a:lnTo>
                  <a:pt x="50134" y="61632"/>
                </a:lnTo>
                <a:lnTo>
                  <a:pt x="50224" y="61401"/>
                </a:lnTo>
                <a:lnTo>
                  <a:pt x="50285" y="61220"/>
                </a:lnTo>
                <a:lnTo>
                  <a:pt x="50335" y="61059"/>
                </a:lnTo>
                <a:lnTo>
                  <a:pt x="50335" y="61059"/>
                </a:lnTo>
                <a:lnTo>
                  <a:pt x="50254" y="61119"/>
                </a:lnTo>
                <a:lnTo>
                  <a:pt x="50033" y="61290"/>
                </a:lnTo>
                <a:lnTo>
                  <a:pt x="49862" y="61411"/>
                </a:lnTo>
                <a:lnTo>
                  <a:pt x="49672" y="61531"/>
                </a:lnTo>
                <a:lnTo>
                  <a:pt x="49440" y="61662"/>
                </a:lnTo>
                <a:lnTo>
                  <a:pt x="49189" y="61793"/>
                </a:lnTo>
                <a:lnTo>
                  <a:pt x="48908" y="61933"/>
                </a:lnTo>
                <a:lnTo>
                  <a:pt x="48606" y="62054"/>
                </a:lnTo>
                <a:lnTo>
                  <a:pt x="48284" y="62165"/>
                </a:lnTo>
                <a:lnTo>
                  <a:pt x="48114" y="62215"/>
                </a:lnTo>
                <a:lnTo>
                  <a:pt x="47933" y="62255"/>
                </a:lnTo>
                <a:lnTo>
                  <a:pt x="47762" y="62295"/>
                </a:lnTo>
                <a:lnTo>
                  <a:pt x="47571" y="62335"/>
                </a:lnTo>
                <a:lnTo>
                  <a:pt x="47390" y="62356"/>
                </a:lnTo>
                <a:lnTo>
                  <a:pt x="47199" y="62376"/>
                </a:lnTo>
                <a:lnTo>
                  <a:pt x="46998" y="62386"/>
                </a:lnTo>
                <a:lnTo>
                  <a:pt x="46807" y="62396"/>
                </a:lnTo>
                <a:lnTo>
                  <a:pt x="46606" y="62386"/>
                </a:lnTo>
                <a:lnTo>
                  <a:pt x="46395" y="62376"/>
                </a:lnTo>
                <a:lnTo>
                  <a:pt x="46204" y="62346"/>
                </a:lnTo>
                <a:lnTo>
                  <a:pt x="46013" y="62295"/>
                </a:lnTo>
                <a:lnTo>
                  <a:pt x="45842" y="62225"/>
                </a:lnTo>
                <a:lnTo>
                  <a:pt x="45691" y="62134"/>
                </a:lnTo>
                <a:lnTo>
                  <a:pt x="45541" y="62034"/>
                </a:lnTo>
                <a:lnTo>
                  <a:pt x="45410" y="61923"/>
                </a:lnTo>
                <a:lnTo>
                  <a:pt x="45279" y="61793"/>
                </a:lnTo>
                <a:lnTo>
                  <a:pt x="45159" y="61642"/>
                </a:lnTo>
                <a:lnTo>
                  <a:pt x="45048" y="61491"/>
                </a:lnTo>
                <a:lnTo>
                  <a:pt x="44948" y="61330"/>
                </a:lnTo>
                <a:lnTo>
                  <a:pt x="44847" y="61149"/>
                </a:lnTo>
                <a:lnTo>
                  <a:pt x="44757" y="60969"/>
                </a:lnTo>
                <a:lnTo>
                  <a:pt x="44576" y="60587"/>
                </a:lnTo>
                <a:lnTo>
                  <a:pt x="44405" y="60185"/>
                </a:lnTo>
                <a:lnTo>
                  <a:pt x="44224" y="59773"/>
                </a:lnTo>
                <a:lnTo>
                  <a:pt x="44033" y="59350"/>
                </a:lnTo>
                <a:lnTo>
                  <a:pt x="43932" y="59149"/>
                </a:lnTo>
                <a:lnTo>
                  <a:pt x="43832" y="58948"/>
                </a:lnTo>
                <a:lnTo>
                  <a:pt x="43721" y="58747"/>
                </a:lnTo>
                <a:lnTo>
                  <a:pt x="43601" y="58556"/>
                </a:lnTo>
                <a:lnTo>
                  <a:pt x="43470" y="58365"/>
                </a:lnTo>
                <a:lnTo>
                  <a:pt x="43329" y="58195"/>
                </a:lnTo>
                <a:lnTo>
                  <a:pt x="43179" y="58024"/>
                </a:lnTo>
                <a:lnTo>
                  <a:pt x="43018" y="57863"/>
                </a:lnTo>
                <a:lnTo>
                  <a:pt x="42847" y="57712"/>
                </a:lnTo>
                <a:lnTo>
                  <a:pt x="42656" y="57571"/>
                </a:lnTo>
                <a:lnTo>
                  <a:pt x="42455" y="57451"/>
                </a:lnTo>
                <a:lnTo>
                  <a:pt x="42244" y="57340"/>
                </a:lnTo>
                <a:lnTo>
                  <a:pt x="42123" y="57290"/>
                </a:lnTo>
                <a:lnTo>
                  <a:pt x="42003" y="57250"/>
                </a:lnTo>
                <a:lnTo>
                  <a:pt x="41882" y="57210"/>
                </a:lnTo>
                <a:lnTo>
                  <a:pt x="41762" y="57179"/>
                </a:lnTo>
                <a:lnTo>
                  <a:pt x="41651" y="57159"/>
                </a:lnTo>
                <a:lnTo>
                  <a:pt x="41530" y="57149"/>
                </a:lnTo>
                <a:lnTo>
                  <a:pt x="41420" y="57139"/>
                </a:lnTo>
                <a:lnTo>
                  <a:pt x="41299" y="57139"/>
                </a:lnTo>
                <a:lnTo>
                  <a:pt x="41078" y="57149"/>
                </a:lnTo>
                <a:lnTo>
                  <a:pt x="40847" y="57189"/>
                </a:lnTo>
                <a:lnTo>
                  <a:pt x="40626" y="57250"/>
                </a:lnTo>
                <a:lnTo>
                  <a:pt x="40415" y="57320"/>
                </a:lnTo>
                <a:lnTo>
                  <a:pt x="40204" y="57411"/>
                </a:lnTo>
                <a:lnTo>
                  <a:pt x="39993" y="57521"/>
                </a:lnTo>
                <a:lnTo>
                  <a:pt x="39802" y="57642"/>
                </a:lnTo>
                <a:lnTo>
                  <a:pt x="39601" y="57772"/>
                </a:lnTo>
                <a:lnTo>
                  <a:pt x="39420" y="57913"/>
                </a:lnTo>
                <a:lnTo>
                  <a:pt x="39239" y="58064"/>
                </a:lnTo>
                <a:lnTo>
                  <a:pt x="39058" y="58215"/>
                </a:lnTo>
                <a:lnTo>
                  <a:pt x="38897" y="58375"/>
                </a:lnTo>
                <a:lnTo>
                  <a:pt x="38937" y="57340"/>
                </a:lnTo>
                <a:lnTo>
                  <a:pt x="38957" y="56325"/>
                </a:lnTo>
                <a:lnTo>
                  <a:pt x="38977" y="55350"/>
                </a:lnTo>
                <a:lnTo>
                  <a:pt x="38998" y="54436"/>
                </a:lnTo>
                <a:lnTo>
                  <a:pt x="38998" y="53571"/>
                </a:lnTo>
                <a:lnTo>
                  <a:pt x="38998" y="52777"/>
                </a:lnTo>
                <a:lnTo>
                  <a:pt x="38977" y="52064"/>
                </a:lnTo>
                <a:lnTo>
                  <a:pt x="38957" y="51430"/>
                </a:lnTo>
                <a:lnTo>
                  <a:pt x="38937" y="51109"/>
                </a:lnTo>
                <a:lnTo>
                  <a:pt x="38897" y="50777"/>
                </a:lnTo>
                <a:lnTo>
                  <a:pt x="38847" y="50425"/>
                </a:lnTo>
                <a:lnTo>
                  <a:pt x="38786" y="50053"/>
                </a:lnTo>
                <a:lnTo>
                  <a:pt x="38706" y="49681"/>
                </a:lnTo>
                <a:lnTo>
                  <a:pt x="38626" y="49289"/>
                </a:lnTo>
                <a:lnTo>
                  <a:pt x="38525" y="48877"/>
                </a:lnTo>
                <a:lnTo>
                  <a:pt x="38415" y="48465"/>
                </a:lnTo>
                <a:lnTo>
                  <a:pt x="38173" y="47601"/>
                </a:lnTo>
                <a:lnTo>
                  <a:pt x="37902" y="46696"/>
                </a:lnTo>
                <a:lnTo>
                  <a:pt x="37611" y="45762"/>
                </a:lnTo>
                <a:lnTo>
                  <a:pt x="37289" y="44797"/>
                </a:lnTo>
                <a:lnTo>
                  <a:pt x="41802" y="45742"/>
                </a:lnTo>
                <a:lnTo>
                  <a:pt x="52747" y="48144"/>
                </a:lnTo>
                <a:lnTo>
                  <a:pt x="45521" y="45299"/>
                </a:lnTo>
                <a:lnTo>
                  <a:pt x="45681" y="45319"/>
                </a:lnTo>
                <a:lnTo>
                  <a:pt x="46114" y="45360"/>
                </a:lnTo>
                <a:lnTo>
                  <a:pt x="46787" y="45410"/>
                </a:lnTo>
                <a:lnTo>
                  <a:pt x="47199" y="45420"/>
                </a:lnTo>
                <a:lnTo>
                  <a:pt x="47651" y="45440"/>
                </a:lnTo>
                <a:lnTo>
                  <a:pt x="48666" y="45440"/>
                </a:lnTo>
                <a:lnTo>
                  <a:pt x="49209" y="45420"/>
                </a:lnTo>
                <a:lnTo>
                  <a:pt x="49772" y="45390"/>
                </a:lnTo>
                <a:lnTo>
                  <a:pt x="50345" y="45350"/>
                </a:lnTo>
                <a:lnTo>
                  <a:pt x="50928" y="45279"/>
                </a:lnTo>
                <a:lnTo>
                  <a:pt x="51511" y="45189"/>
                </a:lnTo>
                <a:lnTo>
                  <a:pt x="51802" y="45138"/>
                </a:lnTo>
                <a:lnTo>
                  <a:pt x="52084" y="45078"/>
                </a:lnTo>
                <a:lnTo>
                  <a:pt x="52385" y="45008"/>
                </a:lnTo>
                <a:lnTo>
                  <a:pt x="52687" y="44917"/>
                </a:lnTo>
                <a:lnTo>
                  <a:pt x="52998" y="44797"/>
                </a:lnTo>
                <a:lnTo>
                  <a:pt x="53330" y="44666"/>
                </a:lnTo>
                <a:lnTo>
                  <a:pt x="53652" y="44515"/>
                </a:lnTo>
                <a:lnTo>
                  <a:pt x="53993" y="44355"/>
                </a:lnTo>
                <a:lnTo>
                  <a:pt x="54335" y="44174"/>
                </a:lnTo>
                <a:lnTo>
                  <a:pt x="54677" y="43983"/>
                </a:lnTo>
                <a:lnTo>
                  <a:pt x="55029" y="43782"/>
                </a:lnTo>
                <a:lnTo>
                  <a:pt x="55370" y="43571"/>
                </a:lnTo>
                <a:lnTo>
                  <a:pt x="55722" y="43359"/>
                </a:lnTo>
                <a:lnTo>
                  <a:pt x="56064" y="43128"/>
                </a:lnTo>
                <a:lnTo>
                  <a:pt x="56747" y="42676"/>
                </a:lnTo>
                <a:lnTo>
                  <a:pt x="57391" y="42214"/>
                </a:lnTo>
                <a:lnTo>
                  <a:pt x="58014" y="41751"/>
                </a:lnTo>
                <a:lnTo>
                  <a:pt x="58577" y="41319"/>
                </a:lnTo>
                <a:lnTo>
                  <a:pt x="59089" y="40917"/>
                </a:lnTo>
                <a:lnTo>
                  <a:pt x="59531" y="40555"/>
                </a:lnTo>
                <a:lnTo>
                  <a:pt x="60175" y="40033"/>
                </a:lnTo>
                <a:lnTo>
                  <a:pt x="60406" y="39832"/>
                </a:lnTo>
                <a:lnTo>
                  <a:pt x="60406" y="39832"/>
                </a:lnTo>
                <a:lnTo>
                  <a:pt x="51873" y="42897"/>
                </a:lnTo>
                <a:lnTo>
                  <a:pt x="53621" y="38083"/>
                </a:lnTo>
                <a:lnTo>
                  <a:pt x="50777" y="41359"/>
                </a:lnTo>
                <a:lnTo>
                  <a:pt x="50506" y="41661"/>
                </a:lnTo>
                <a:lnTo>
                  <a:pt x="50244" y="41922"/>
                </a:lnTo>
                <a:lnTo>
                  <a:pt x="49973" y="42173"/>
                </a:lnTo>
                <a:lnTo>
                  <a:pt x="49712" y="42395"/>
                </a:lnTo>
                <a:lnTo>
                  <a:pt x="49450" y="42606"/>
                </a:lnTo>
                <a:lnTo>
                  <a:pt x="49189" y="42787"/>
                </a:lnTo>
                <a:lnTo>
                  <a:pt x="48938" y="42947"/>
                </a:lnTo>
                <a:lnTo>
                  <a:pt x="48687" y="43088"/>
                </a:lnTo>
                <a:lnTo>
                  <a:pt x="48435" y="43219"/>
                </a:lnTo>
                <a:lnTo>
                  <a:pt x="48194" y="43319"/>
                </a:lnTo>
                <a:lnTo>
                  <a:pt x="47953" y="43420"/>
                </a:lnTo>
                <a:lnTo>
                  <a:pt x="47722" y="43500"/>
                </a:lnTo>
                <a:lnTo>
                  <a:pt x="47501" y="43561"/>
                </a:lnTo>
                <a:lnTo>
                  <a:pt x="47279" y="43611"/>
                </a:lnTo>
                <a:lnTo>
                  <a:pt x="47068" y="43661"/>
                </a:lnTo>
                <a:lnTo>
                  <a:pt x="46867" y="43691"/>
                </a:lnTo>
                <a:lnTo>
                  <a:pt x="46666" y="43711"/>
                </a:lnTo>
                <a:lnTo>
                  <a:pt x="46475" y="43721"/>
                </a:lnTo>
                <a:lnTo>
                  <a:pt x="46134" y="43721"/>
                </a:lnTo>
                <a:lnTo>
                  <a:pt x="45832" y="43701"/>
                </a:lnTo>
                <a:lnTo>
                  <a:pt x="45571" y="43671"/>
                </a:lnTo>
                <a:lnTo>
                  <a:pt x="45370" y="43631"/>
                </a:lnTo>
                <a:lnTo>
                  <a:pt x="45209" y="43591"/>
                </a:lnTo>
                <a:lnTo>
                  <a:pt x="45088" y="43550"/>
                </a:lnTo>
                <a:lnTo>
                  <a:pt x="46616" y="39168"/>
                </a:lnTo>
                <a:lnTo>
                  <a:pt x="46616" y="39168"/>
                </a:lnTo>
                <a:lnTo>
                  <a:pt x="46274" y="39470"/>
                </a:lnTo>
                <a:lnTo>
                  <a:pt x="45862" y="39822"/>
                </a:lnTo>
                <a:lnTo>
                  <a:pt x="45330" y="40264"/>
                </a:lnTo>
                <a:lnTo>
                  <a:pt x="44686" y="40797"/>
                </a:lnTo>
                <a:lnTo>
                  <a:pt x="43943" y="41390"/>
                </a:lnTo>
                <a:lnTo>
                  <a:pt x="43118" y="42023"/>
                </a:lnTo>
                <a:lnTo>
                  <a:pt x="42244" y="42676"/>
                </a:lnTo>
                <a:lnTo>
                  <a:pt x="42013" y="42827"/>
                </a:lnTo>
                <a:lnTo>
                  <a:pt x="41792" y="42957"/>
                </a:lnTo>
                <a:lnTo>
                  <a:pt x="41571" y="43068"/>
                </a:lnTo>
                <a:lnTo>
                  <a:pt x="41349" y="43158"/>
                </a:lnTo>
                <a:lnTo>
                  <a:pt x="41138" y="43229"/>
                </a:lnTo>
                <a:lnTo>
                  <a:pt x="40917" y="43289"/>
                </a:lnTo>
                <a:lnTo>
                  <a:pt x="40716" y="43319"/>
                </a:lnTo>
                <a:lnTo>
                  <a:pt x="40505" y="43349"/>
                </a:lnTo>
                <a:lnTo>
                  <a:pt x="40103" y="43349"/>
                </a:lnTo>
                <a:lnTo>
                  <a:pt x="39912" y="43329"/>
                </a:lnTo>
                <a:lnTo>
                  <a:pt x="39731" y="43309"/>
                </a:lnTo>
                <a:lnTo>
                  <a:pt x="39550" y="43269"/>
                </a:lnTo>
                <a:lnTo>
                  <a:pt x="39369" y="43219"/>
                </a:lnTo>
                <a:lnTo>
                  <a:pt x="39199" y="43169"/>
                </a:lnTo>
                <a:lnTo>
                  <a:pt x="39038" y="43108"/>
                </a:lnTo>
                <a:lnTo>
                  <a:pt x="38887" y="43048"/>
                </a:lnTo>
                <a:lnTo>
                  <a:pt x="38736" y="42978"/>
                </a:lnTo>
                <a:lnTo>
                  <a:pt x="38465" y="42837"/>
                </a:lnTo>
                <a:lnTo>
                  <a:pt x="38224" y="42696"/>
                </a:lnTo>
                <a:lnTo>
                  <a:pt x="38023" y="42555"/>
                </a:lnTo>
                <a:lnTo>
                  <a:pt x="37862" y="42425"/>
                </a:lnTo>
                <a:lnTo>
                  <a:pt x="37741" y="42324"/>
                </a:lnTo>
                <a:lnTo>
                  <a:pt x="37641" y="42234"/>
                </a:lnTo>
                <a:lnTo>
                  <a:pt x="39832" y="39611"/>
                </a:lnTo>
                <a:lnTo>
                  <a:pt x="39832" y="39540"/>
                </a:lnTo>
                <a:lnTo>
                  <a:pt x="39812" y="39349"/>
                </a:lnTo>
                <a:lnTo>
                  <a:pt x="39792" y="39208"/>
                </a:lnTo>
                <a:lnTo>
                  <a:pt x="39761" y="39048"/>
                </a:lnTo>
                <a:lnTo>
                  <a:pt x="39721" y="38857"/>
                </a:lnTo>
                <a:lnTo>
                  <a:pt x="39671" y="38656"/>
                </a:lnTo>
                <a:lnTo>
                  <a:pt x="39601" y="38425"/>
                </a:lnTo>
                <a:lnTo>
                  <a:pt x="39510" y="38193"/>
                </a:lnTo>
                <a:lnTo>
                  <a:pt x="39410" y="37932"/>
                </a:lnTo>
                <a:lnTo>
                  <a:pt x="39279" y="37671"/>
                </a:lnTo>
                <a:lnTo>
                  <a:pt x="39128" y="37399"/>
                </a:lnTo>
                <a:lnTo>
                  <a:pt x="38947" y="37118"/>
                </a:lnTo>
                <a:lnTo>
                  <a:pt x="38746" y="36836"/>
                </a:lnTo>
                <a:lnTo>
                  <a:pt x="38515" y="36545"/>
                </a:lnTo>
                <a:lnTo>
                  <a:pt x="38405" y="36394"/>
                </a:lnTo>
                <a:lnTo>
                  <a:pt x="38314" y="36243"/>
                </a:lnTo>
                <a:lnTo>
                  <a:pt x="38234" y="36083"/>
                </a:lnTo>
                <a:lnTo>
                  <a:pt x="38183" y="35912"/>
                </a:lnTo>
                <a:lnTo>
                  <a:pt x="38133" y="35731"/>
                </a:lnTo>
                <a:lnTo>
                  <a:pt x="38113" y="35550"/>
                </a:lnTo>
                <a:lnTo>
                  <a:pt x="38103" y="35369"/>
                </a:lnTo>
                <a:lnTo>
                  <a:pt x="38103" y="35178"/>
                </a:lnTo>
                <a:lnTo>
                  <a:pt x="38113" y="34997"/>
                </a:lnTo>
                <a:lnTo>
                  <a:pt x="38143" y="34806"/>
                </a:lnTo>
                <a:lnTo>
                  <a:pt x="38173" y="34615"/>
                </a:lnTo>
                <a:lnTo>
                  <a:pt x="38224" y="34414"/>
                </a:lnTo>
                <a:lnTo>
                  <a:pt x="38274" y="34233"/>
                </a:lnTo>
                <a:lnTo>
                  <a:pt x="38334" y="34042"/>
                </a:lnTo>
                <a:lnTo>
                  <a:pt x="38395" y="33851"/>
                </a:lnTo>
                <a:lnTo>
                  <a:pt x="38465" y="33670"/>
                </a:lnTo>
                <a:lnTo>
                  <a:pt x="38616" y="33329"/>
                </a:lnTo>
                <a:lnTo>
                  <a:pt x="38766" y="32997"/>
                </a:lnTo>
                <a:lnTo>
                  <a:pt x="38927" y="32706"/>
                </a:lnTo>
                <a:lnTo>
                  <a:pt x="39068" y="32454"/>
                </a:lnTo>
                <a:lnTo>
                  <a:pt x="39199" y="32243"/>
                </a:lnTo>
                <a:lnTo>
                  <a:pt x="39299" y="32082"/>
                </a:lnTo>
                <a:lnTo>
                  <a:pt x="39390" y="31952"/>
                </a:lnTo>
                <a:lnTo>
                  <a:pt x="36545" y="33047"/>
                </a:lnTo>
                <a:lnTo>
                  <a:pt x="33701" y="32605"/>
                </a:lnTo>
                <a:lnTo>
                  <a:pt x="33661" y="32042"/>
                </a:lnTo>
                <a:lnTo>
                  <a:pt x="33640" y="31459"/>
                </a:lnTo>
                <a:lnTo>
                  <a:pt x="33640" y="30856"/>
                </a:lnTo>
                <a:lnTo>
                  <a:pt x="33651" y="30243"/>
                </a:lnTo>
                <a:lnTo>
                  <a:pt x="33671" y="29600"/>
                </a:lnTo>
                <a:lnTo>
                  <a:pt x="33711" y="28957"/>
                </a:lnTo>
                <a:lnTo>
                  <a:pt x="33761" y="28283"/>
                </a:lnTo>
                <a:lnTo>
                  <a:pt x="33831" y="27610"/>
                </a:lnTo>
                <a:lnTo>
                  <a:pt x="33912" y="26916"/>
                </a:lnTo>
                <a:lnTo>
                  <a:pt x="34002" y="26223"/>
                </a:lnTo>
                <a:lnTo>
                  <a:pt x="34113" y="25519"/>
                </a:lnTo>
                <a:lnTo>
                  <a:pt x="34223" y="24796"/>
                </a:lnTo>
                <a:lnTo>
                  <a:pt x="34354" y="24082"/>
                </a:lnTo>
                <a:lnTo>
                  <a:pt x="34495" y="23348"/>
                </a:lnTo>
                <a:lnTo>
                  <a:pt x="34636" y="22625"/>
                </a:lnTo>
                <a:lnTo>
                  <a:pt x="34796" y="21891"/>
                </a:lnTo>
                <a:lnTo>
                  <a:pt x="35158" y="21951"/>
                </a:lnTo>
                <a:lnTo>
                  <a:pt x="35550" y="22012"/>
                </a:lnTo>
                <a:lnTo>
                  <a:pt x="35962" y="22042"/>
                </a:lnTo>
                <a:lnTo>
                  <a:pt x="36394" y="22062"/>
                </a:lnTo>
                <a:lnTo>
                  <a:pt x="36847" y="22062"/>
                </a:lnTo>
                <a:lnTo>
                  <a:pt x="37078" y="22052"/>
                </a:lnTo>
                <a:lnTo>
                  <a:pt x="37319" y="22032"/>
                </a:lnTo>
                <a:lnTo>
                  <a:pt x="37560" y="22012"/>
                </a:lnTo>
                <a:lnTo>
                  <a:pt x="37802" y="21971"/>
                </a:lnTo>
                <a:lnTo>
                  <a:pt x="38053" y="21931"/>
                </a:lnTo>
                <a:lnTo>
                  <a:pt x="38304" y="21881"/>
                </a:lnTo>
                <a:lnTo>
                  <a:pt x="38877" y="21750"/>
                </a:lnTo>
                <a:lnTo>
                  <a:pt x="39460" y="21609"/>
                </a:lnTo>
                <a:lnTo>
                  <a:pt x="40043" y="21439"/>
                </a:lnTo>
                <a:lnTo>
                  <a:pt x="40636" y="21258"/>
                </a:lnTo>
                <a:lnTo>
                  <a:pt x="41219" y="21047"/>
                </a:lnTo>
                <a:lnTo>
                  <a:pt x="41812" y="20826"/>
                </a:lnTo>
                <a:lnTo>
                  <a:pt x="42415" y="20574"/>
                </a:lnTo>
                <a:lnTo>
                  <a:pt x="43008" y="20293"/>
                </a:lnTo>
                <a:lnTo>
                  <a:pt x="43601" y="19991"/>
                </a:lnTo>
                <a:lnTo>
                  <a:pt x="43902" y="19841"/>
                </a:lnTo>
                <a:lnTo>
                  <a:pt x="44194" y="19670"/>
                </a:lnTo>
                <a:lnTo>
                  <a:pt x="44495" y="19499"/>
                </a:lnTo>
                <a:lnTo>
                  <a:pt x="44787" y="19318"/>
                </a:lnTo>
                <a:lnTo>
                  <a:pt x="45088" y="19127"/>
                </a:lnTo>
                <a:lnTo>
                  <a:pt x="45380" y="18926"/>
                </a:lnTo>
                <a:lnTo>
                  <a:pt x="45671" y="18725"/>
                </a:lnTo>
                <a:lnTo>
                  <a:pt x="45963" y="18514"/>
                </a:lnTo>
                <a:lnTo>
                  <a:pt x="46264" y="18293"/>
                </a:lnTo>
                <a:lnTo>
                  <a:pt x="46556" y="18062"/>
                </a:lnTo>
                <a:lnTo>
                  <a:pt x="46847" y="17830"/>
                </a:lnTo>
                <a:lnTo>
                  <a:pt x="47139" y="17579"/>
                </a:lnTo>
                <a:lnTo>
                  <a:pt x="47420" y="17328"/>
                </a:lnTo>
                <a:lnTo>
                  <a:pt x="47712" y="17066"/>
                </a:lnTo>
                <a:lnTo>
                  <a:pt x="47852" y="16926"/>
                </a:lnTo>
                <a:lnTo>
                  <a:pt x="47993" y="16785"/>
                </a:lnTo>
                <a:lnTo>
                  <a:pt x="48134" y="16634"/>
                </a:lnTo>
                <a:lnTo>
                  <a:pt x="48264" y="16463"/>
                </a:lnTo>
                <a:lnTo>
                  <a:pt x="48405" y="16293"/>
                </a:lnTo>
                <a:lnTo>
                  <a:pt x="48536" y="16122"/>
                </a:lnTo>
                <a:lnTo>
                  <a:pt x="48787" y="15740"/>
                </a:lnTo>
                <a:lnTo>
                  <a:pt x="49038" y="15348"/>
                </a:lnTo>
                <a:lnTo>
                  <a:pt x="49269" y="14926"/>
                </a:lnTo>
                <a:lnTo>
                  <a:pt x="49501" y="14483"/>
                </a:lnTo>
                <a:lnTo>
                  <a:pt x="49722" y="14021"/>
                </a:lnTo>
                <a:lnTo>
                  <a:pt x="49933" y="13549"/>
                </a:lnTo>
                <a:lnTo>
                  <a:pt x="50134" y="13066"/>
                </a:lnTo>
                <a:lnTo>
                  <a:pt x="50325" y="12574"/>
                </a:lnTo>
                <a:lnTo>
                  <a:pt x="50516" y="12081"/>
                </a:lnTo>
                <a:lnTo>
                  <a:pt x="50687" y="11579"/>
                </a:lnTo>
                <a:lnTo>
                  <a:pt x="50857" y="11076"/>
                </a:lnTo>
                <a:lnTo>
                  <a:pt x="51008" y="10584"/>
                </a:lnTo>
                <a:lnTo>
                  <a:pt x="51159" y="10091"/>
                </a:lnTo>
                <a:lnTo>
                  <a:pt x="51430" y="9136"/>
                </a:lnTo>
                <a:lnTo>
                  <a:pt x="51662" y="8242"/>
                </a:lnTo>
                <a:lnTo>
                  <a:pt x="51863" y="7418"/>
                </a:lnTo>
                <a:lnTo>
                  <a:pt x="52023" y="6694"/>
                </a:lnTo>
                <a:lnTo>
                  <a:pt x="52144" y="6101"/>
                </a:lnTo>
                <a:lnTo>
                  <a:pt x="52234" y="5639"/>
                </a:lnTo>
                <a:lnTo>
                  <a:pt x="52305" y="5247"/>
                </a:lnTo>
                <a:lnTo>
                  <a:pt x="52305" y="5247"/>
                </a:lnTo>
                <a:lnTo>
                  <a:pt x="52134" y="5518"/>
                </a:lnTo>
                <a:lnTo>
                  <a:pt x="51913" y="5870"/>
                </a:lnTo>
                <a:lnTo>
                  <a:pt x="51591" y="6403"/>
                </a:lnTo>
                <a:lnTo>
                  <a:pt x="51169" y="7106"/>
                </a:lnTo>
                <a:lnTo>
                  <a:pt x="50646" y="8021"/>
                </a:lnTo>
                <a:lnTo>
                  <a:pt x="50003" y="9146"/>
                </a:lnTo>
                <a:lnTo>
                  <a:pt x="49239" y="10503"/>
                </a:lnTo>
                <a:lnTo>
                  <a:pt x="49038" y="10865"/>
                </a:lnTo>
                <a:lnTo>
                  <a:pt x="48817" y="11227"/>
                </a:lnTo>
                <a:lnTo>
                  <a:pt x="48596" y="11579"/>
                </a:lnTo>
                <a:lnTo>
                  <a:pt x="48375" y="11920"/>
                </a:lnTo>
                <a:lnTo>
                  <a:pt x="48144" y="12252"/>
                </a:lnTo>
                <a:lnTo>
                  <a:pt x="47903" y="12574"/>
                </a:lnTo>
                <a:lnTo>
                  <a:pt x="47671" y="12885"/>
                </a:lnTo>
                <a:lnTo>
                  <a:pt x="47430" y="13187"/>
                </a:lnTo>
                <a:lnTo>
                  <a:pt x="47189" y="13488"/>
                </a:lnTo>
                <a:lnTo>
                  <a:pt x="46958" y="13770"/>
                </a:lnTo>
                <a:lnTo>
                  <a:pt x="46485" y="14313"/>
                </a:lnTo>
                <a:lnTo>
                  <a:pt x="46023" y="14805"/>
                </a:lnTo>
                <a:lnTo>
                  <a:pt x="45581" y="15267"/>
                </a:lnTo>
                <a:lnTo>
                  <a:pt x="45159" y="15669"/>
                </a:lnTo>
                <a:lnTo>
                  <a:pt x="44777" y="16031"/>
                </a:lnTo>
                <a:lnTo>
                  <a:pt x="44435" y="16343"/>
                </a:lnTo>
                <a:lnTo>
                  <a:pt x="44134" y="16594"/>
                </a:lnTo>
                <a:lnTo>
                  <a:pt x="43711" y="16946"/>
                </a:lnTo>
                <a:lnTo>
                  <a:pt x="43551" y="17066"/>
                </a:lnTo>
                <a:lnTo>
                  <a:pt x="46616" y="5468"/>
                </a:lnTo>
                <a:lnTo>
                  <a:pt x="46465" y="5830"/>
                </a:lnTo>
                <a:lnTo>
                  <a:pt x="46053" y="6805"/>
                </a:lnTo>
                <a:lnTo>
                  <a:pt x="45752" y="7498"/>
                </a:lnTo>
                <a:lnTo>
                  <a:pt x="45400" y="8282"/>
                </a:lnTo>
                <a:lnTo>
                  <a:pt x="45008" y="9167"/>
                </a:lnTo>
                <a:lnTo>
                  <a:pt x="44566" y="10121"/>
                </a:lnTo>
                <a:lnTo>
                  <a:pt x="44083" y="11126"/>
                </a:lnTo>
                <a:lnTo>
                  <a:pt x="43571" y="12182"/>
                </a:lnTo>
                <a:lnTo>
                  <a:pt x="43028" y="13257"/>
                </a:lnTo>
                <a:lnTo>
                  <a:pt x="42465" y="14333"/>
                </a:lnTo>
                <a:lnTo>
                  <a:pt x="42174" y="14865"/>
                </a:lnTo>
                <a:lnTo>
                  <a:pt x="41872" y="15398"/>
                </a:lnTo>
                <a:lnTo>
                  <a:pt x="41581" y="15931"/>
                </a:lnTo>
                <a:lnTo>
                  <a:pt x="41279" y="16443"/>
                </a:lnTo>
                <a:lnTo>
                  <a:pt x="40968" y="16946"/>
                </a:lnTo>
                <a:lnTo>
                  <a:pt x="40666" y="17438"/>
                </a:lnTo>
                <a:lnTo>
                  <a:pt x="40354" y="17921"/>
                </a:lnTo>
                <a:lnTo>
                  <a:pt x="40053" y="18383"/>
                </a:lnTo>
                <a:lnTo>
                  <a:pt x="39852" y="18655"/>
                </a:lnTo>
                <a:lnTo>
                  <a:pt x="39661" y="18916"/>
                </a:lnTo>
                <a:lnTo>
                  <a:pt x="39470" y="19157"/>
                </a:lnTo>
                <a:lnTo>
                  <a:pt x="39289" y="19378"/>
                </a:lnTo>
                <a:lnTo>
                  <a:pt x="39098" y="19579"/>
                </a:lnTo>
                <a:lnTo>
                  <a:pt x="38907" y="19760"/>
                </a:lnTo>
                <a:lnTo>
                  <a:pt x="38726" y="19931"/>
                </a:lnTo>
                <a:lnTo>
                  <a:pt x="38545" y="20092"/>
                </a:lnTo>
                <a:lnTo>
                  <a:pt x="38374" y="20233"/>
                </a:lnTo>
                <a:lnTo>
                  <a:pt x="38193" y="20353"/>
                </a:lnTo>
                <a:lnTo>
                  <a:pt x="38023" y="20464"/>
                </a:lnTo>
                <a:lnTo>
                  <a:pt x="37852" y="20564"/>
                </a:lnTo>
                <a:lnTo>
                  <a:pt x="37681" y="20645"/>
                </a:lnTo>
                <a:lnTo>
                  <a:pt x="37510" y="20725"/>
                </a:lnTo>
                <a:lnTo>
                  <a:pt x="37349" y="20775"/>
                </a:lnTo>
                <a:lnTo>
                  <a:pt x="37188" y="20826"/>
                </a:lnTo>
                <a:lnTo>
                  <a:pt x="37038" y="20866"/>
                </a:lnTo>
                <a:lnTo>
                  <a:pt x="36877" y="20896"/>
                </a:lnTo>
                <a:lnTo>
                  <a:pt x="36726" y="20916"/>
                </a:lnTo>
                <a:lnTo>
                  <a:pt x="36585" y="20926"/>
                </a:lnTo>
                <a:lnTo>
                  <a:pt x="36435" y="20926"/>
                </a:lnTo>
                <a:lnTo>
                  <a:pt x="36294" y="20916"/>
                </a:lnTo>
                <a:lnTo>
                  <a:pt x="36163" y="20906"/>
                </a:lnTo>
                <a:lnTo>
                  <a:pt x="36023" y="20876"/>
                </a:lnTo>
                <a:lnTo>
                  <a:pt x="35902" y="20856"/>
                </a:lnTo>
                <a:lnTo>
                  <a:pt x="35771" y="20815"/>
                </a:lnTo>
                <a:lnTo>
                  <a:pt x="35530" y="20735"/>
                </a:lnTo>
                <a:lnTo>
                  <a:pt x="35309" y="20635"/>
                </a:lnTo>
                <a:lnTo>
                  <a:pt x="35098" y="20524"/>
                </a:lnTo>
                <a:lnTo>
                  <a:pt x="35309" y="19660"/>
                </a:lnTo>
                <a:lnTo>
                  <a:pt x="35530" y="18795"/>
                </a:lnTo>
                <a:lnTo>
                  <a:pt x="35761" y="17931"/>
                </a:lnTo>
                <a:lnTo>
                  <a:pt x="35992" y="17077"/>
                </a:lnTo>
                <a:lnTo>
                  <a:pt x="36234" y="16242"/>
                </a:lnTo>
                <a:lnTo>
                  <a:pt x="36485" y="15408"/>
                </a:lnTo>
                <a:lnTo>
                  <a:pt x="36736" y="14584"/>
                </a:lnTo>
                <a:lnTo>
                  <a:pt x="36987" y="13790"/>
                </a:lnTo>
                <a:lnTo>
                  <a:pt x="37088" y="13498"/>
                </a:lnTo>
                <a:lnTo>
                  <a:pt x="37188" y="13207"/>
                </a:lnTo>
                <a:lnTo>
                  <a:pt x="37299" y="12926"/>
                </a:lnTo>
                <a:lnTo>
                  <a:pt x="37420" y="12634"/>
                </a:lnTo>
                <a:lnTo>
                  <a:pt x="37550" y="12353"/>
                </a:lnTo>
                <a:lnTo>
                  <a:pt x="37691" y="12071"/>
                </a:lnTo>
                <a:lnTo>
                  <a:pt x="37832" y="11780"/>
                </a:lnTo>
                <a:lnTo>
                  <a:pt x="37982" y="11498"/>
                </a:lnTo>
                <a:lnTo>
                  <a:pt x="38304" y="10935"/>
                </a:lnTo>
                <a:lnTo>
                  <a:pt x="38646" y="10383"/>
                </a:lnTo>
                <a:lnTo>
                  <a:pt x="39008" y="9830"/>
                </a:lnTo>
                <a:lnTo>
                  <a:pt x="39390" y="9287"/>
                </a:lnTo>
                <a:lnTo>
                  <a:pt x="39782" y="8754"/>
                </a:lnTo>
                <a:lnTo>
                  <a:pt x="40194" y="8232"/>
                </a:lnTo>
                <a:lnTo>
                  <a:pt x="40616" y="7719"/>
                </a:lnTo>
                <a:lnTo>
                  <a:pt x="41038" y="7217"/>
                </a:lnTo>
                <a:lnTo>
                  <a:pt x="41470" y="6724"/>
                </a:lnTo>
                <a:lnTo>
                  <a:pt x="41902" y="6252"/>
                </a:lnTo>
                <a:lnTo>
                  <a:pt x="42334" y="5799"/>
                </a:lnTo>
                <a:lnTo>
                  <a:pt x="42757" y="5357"/>
                </a:lnTo>
                <a:lnTo>
                  <a:pt x="43179" y="4935"/>
                </a:lnTo>
                <a:lnTo>
                  <a:pt x="43591" y="4533"/>
                </a:lnTo>
                <a:lnTo>
                  <a:pt x="44003" y="4151"/>
                </a:lnTo>
                <a:lnTo>
                  <a:pt x="44385" y="3789"/>
                </a:lnTo>
                <a:lnTo>
                  <a:pt x="45118" y="3136"/>
                </a:lnTo>
                <a:lnTo>
                  <a:pt x="45762" y="2583"/>
                </a:lnTo>
                <a:lnTo>
                  <a:pt x="46294" y="2131"/>
                </a:lnTo>
                <a:lnTo>
                  <a:pt x="46707" y="1809"/>
                </a:lnTo>
                <a:lnTo>
                  <a:pt x="47058" y="1528"/>
                </a:lnTo>
                <a:lnTo>
                  <a:pt x="47058" y="1528"/>
                </a:lnTo>
                <a:lnTo>
                  <a:pt x="46696" y="1739"/>
                </a:lnTo>
                <a:lnTo>
                  <a:pt x="45722" y="2332"/>
                </a:lnTo>
                <a:lnTo>
                  <a:pt x="45048" y="2754"/>
                </a:lnTo>
                <a:lnTo>
                  <a:pt x="44294" y="3237"/>
                </a:lnTo>
                <a:lnTo>
                  <a:pt x="43470" y="3779"/>
                </a:lnTo>
                <a:lnTo>
                  <a:pt x="42596" y="4372"/>
                </a:lnTo>
                <a:lnTo>
                  <a:pt x="41691" y="5005"/>
                </a:lnTo>
                <a:lnTo>
                  <a:pt x="41239" y="5337"/>
                </a:lnTo>
                <a:lnTo>
                  <a:pt x="40777" y="5679"/>
                </a:lnTo>
                <a:lnTo>
                  <a:pt x="40334" y="6021"/>
                </a:lnTo>
                <a:lnTo>
                  <a:pt x="39882" y="6362"/>
                </a:lnTo>
                <a:lnTo>
                  <a:pt x="39450" y="6714"/>
                </a:lnTo>
                <a:lnTo>
                  <a:pt x="39018" y="7066"/>
                </a:lnTo>
                <a:lnTo>
                  <a:pt x="38606" y="7428"/>
                </a:lnTo>
                <a:lnTo>
                  <a:pt x="38214" y="7780"/>
                </a:lnTo>
                <a:lnTo>
                  <a:pt x="37842" y="8131"/>
                </a:lnTo>
                <a:lnTo>
                  <a:pt x="37480" y="8483"/>
                </a:lnTo>
                <a:lnTo>
                  <a:pt x="37148" y="8835"/>
                </a:lnTo>
                <a:lnTo>
                  <a:pt x="36847" y="9177"/>
                </a:lnTo>
                <a:lnTo>
                  <a:pt x="36575" y="9518"/>
                </a:lnTo>
                <a:lnTo>
                  <a:pt x="36334" y="9850"/>
                </a:lnTo>
                <a:lnTo>
                  <a:pt x="35982" y="10363"/>
                </a:lnTo>
                <a:lnTo>
                  <a:pt x="35661" y="10865"/>
                </a:lnTo>
                <a:lnTo>
                  <a:pt x="35349" y="11368"/>
                </a:lnTo>
                <a:lnTo>
                  <a:pt x="35068" y="11880"/>
                </a:lnTo>
                <a:lnTo>
                  <a:pt x="34937" y="12142"/>
                </a:lnTo>
                <a:lnTo>
                  <a:pt x="34806" y="12413"/>
                </a:lnTo>
                <a:lnTo>
                  <a:pt x="34676" y="12684"/>
                </a:lnTo>
                <a:lnTo>
                  <a:pt x="34555" y="12966"/>
                </a:lnTo>
                <a:lnTo>
                  <a:pt x="34434" y="13267"/>
                </a:lnTo>
                <a:lnTo>
                  <a:pt x="34324" y="13569"/>
                </a:lnTo>
                <a:lnTo>
                  <a:pt x="34203" y="13890"/>
                </a:lnTo>
                <a:lnTo>
                  <a:pt x="34093" y="14222"/>
                </a:lnTo>
                <a:lnTo>
                  <a:pt x="34053" y="13408"/>
                </a:lnTo>
                <a:lnTo>
                  <a:pt x="34032" y="12554"/>
                </a:lnTo>
                <a:lnTo>
                  <a:pt x="34032" y="12121"/>
                </a:lnTo>
                <a:lnTo>
                  <a:pt x="34032" y="11679"/>
                </a:lnTo>
                <a:lnTo>
                  <a:pt x="34043" y="11237"/>
                </a:lnTo>
                <a:lnTo>
                  <a:pt x="34063" y="10805"/>
                </a:lnTo>
                <a:lnTo>
                  <a:pt x="34083" y="10373"/>
                </a:lnTo>
                <a:lnTo>
                  <a:pt x="34123" y="9940"/>
                </a:lnTo>
                <a:lnTo>
                  <a:pt x="34173" y="9518"/>
                </a:lnTo>
                <a:lnTo>
                  <a:pt x="34223" y="9116"/>
                </a:lnTo>
                <a:lnTo>
                  <a:pt x="34294" y="8724"/>
                </a:lnTo>
                <a:lnTo>
                  <a:pt x="34374" y="8352"/>
                </a:lnTo>
                <a:lnTo>
                  <a:pt x="34475" y="7991"/>
                </a:lnTo>
                <a:lnTo>
                  <a:pt x="34575" y="7659"/>
                </a:lnTo>
                <a:lnTo>
                  <a:pt x="34786" y="7096"/>
                </a:lnTo>
                <a:lnTo>
                  <a:pt x="34987" y="6563"/>
                </a:lnTo>
                <a:lnTo>
                  <a:pt x="35188" y="6051"/>
                </a:lnTo>
                <a:lnTo>
                  <a:pt x="35379" y="5578"/>
                </a:lnTo>
                <a:lnTo>
                  <a:pt x="35751" y="4714"/>
                </a:lnTo>
                <a:lnTo>
                  <a:pt x="36083" y="3990"/>
                </a:lnTo>
                <a:lnTo>
                  <a:pt x="36364" y="3407"/>
                </a:lnTo>
                <a:lnTo>
                  <a:pt x="36575" y="2975"/>
                </a:lnTo>
                <a:lnTo>
                  <a:pt x="36766" y="2623"/>
                </a:lnTo>
                <a:lnTo>
                  <a:pt x="36766" y="2623"/>
                </a:lnTo>
                <a:lnTo>
                  <a:pt x="33269" y="5689"/>
                </a:lnTo>
                <a:lnTo>
                  <a:pt x="341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6473400" y="2173025"/>
            <a:ext cx="2061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Discussion </a:t>
            </a:r>
            <a:endParaRPr b="1" sz="2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609600" y="1453425"/>
            <a:ext cx="2061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Introduction</a:t>
            </a:r>
            <a:endParaRPr b="1" sz="2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09600" y="2732897"/>
            <a:ext cx="2061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Methodology </a:t>
            </a:r>
            <a:endParaRPr b="1" sz="2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6473400" y="3370922"/>
            <a:ext cx="2061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Conclusion</a:t>
            </a:r>
            <a:endParaRPr b="1" sz="2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609600" y="4012386"/>
            <a:ext cx="2061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Study Results </a:t>
            </a:r>
            <a:endParaRPr b="1" sz="2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416575" y="1376692"/>
            <a:ext cx="2061000" cy="206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3500875" y="1376692"/>
            <a:ext cx="2061000" cy="206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0"/>
          </a:p>
        </p:txBody>
      </p:sp>
      <p:sp>
        <p:nvSpPr>
          <p:cNvPr id="92" name="Google Shape;92;p16"/>
          <p:cNvSpPr/>
          <p:nvPr/>
        </p:nvSpPr>
        <p:spPr>
          <a:xfrm>
            <a:off x="6585175" y="1376665"/>
            <a:ext cx="2061000" cy="2061000"/>
          </a:xfrm>
          <a:prstGeom prst="ellipse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0">
                <a:solidFill>
                  <a:schemeClr val="dk1"/>
                </a:solidFill>
              </a:rPr>
              <a:t>💰</a:t>
            </a:r>
            <a:endParaRPr sz="10000"/>
          </a:p>
        </p:txBody>
      </p:sp>
      <p:grpSp>
        <p:nvGrpSpPr>
          <p:cNvPr id="93" name="Google Shape;93;p16"/>
          <p:cNvGrpSpPr/>
          <p:nvPr/>
        </p:nvGrpSpPr>
        <p:grpSpPr>
          <a:xfrm>
            <a:off x="275950" y="3631075"/>
            <a:ext cx="2527500" cy="1126025"/>
            <a:chOff x="1288875" y="1073595"/>
            <a:chExt cx="2527500" cy="1126025"/>
          </a:xfrm>
        </p:grpSpPr>
        <p:sp>
          <p:nvSpPr>
            <p:cNvPr id="94" name="Google Shape;94;p16"/>
            <p:cNvSpPr txBox="1"/>
            <p:nvPr/>
          </p:nvSpPr>
          <p:spPr>
            <a:xfrm>
              <a:off x="1288875" y="1073595"/>
              <a:ext cx="2527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 Serif SemiBold"/>
                  <a:ea typeface="Roboto Serif SemiBold"/>
                  <a:cs typeface="Roboto Serif SemiBold"/>
                  <a:sym typeface="Roboto Serif SemiBold"/>
                </a:rPr>
                <a:t>Women</a:t>
              </a:r>
              <a:r>
                <a:rPr lang="en" sz="1500">
                  <a:solidFill>
                    <a:schemeClr val="dk1"/>
                  </a:solidFill>
                  <a:latin typeface="Roboto Serif SemiBold"/>
                  <a:ea typeface="Roboto Serif SemiBold"/>
                  <a:cs typeface="Roboto Serif SemiBold"/>
                  <a:sym typeface="Roboto Serif SemiBold"/>
                </a:rPr>
                <a:t> at More Risk</a:t>
              </a:r>
              <a:endParaRPr sz="1500">
                <a:solidFill>
                  <a:schemeClr val="dk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endParaRPr>
            </a:p>
          </p:txBody>
        </p:sp>
        <p:sp>
          <p:nvSpPr>
            <p:cNvPr id="95" name="Google Shape;95;p16"/>
            <p:cNvSpPr txBox="1"/>
            <p:nvPr/>
          </p:nvSpPr>
          <p:spPr>
            <a:xfrm>
              <a:off x="1288875" y="1640720"/>
              <a:ext cx="2527500" cy="5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Lora Medium"/>
                  <a:ea typeface="Lora Medium"/>
                  <a:cs typeface="Lora Medium"/>
                  <a:sym typeface="Lora Medium"/>
                </a:rPr>
                <a:t>20~ 40 yrs old. Women has 4 times more likely to developing MS than men. </a:t>
              </a:r>
              <a:endParaRPr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endParaRPr>
            </a:p>
          </p:txBody>
        </p:sp>
      </p:grpSp>
      <p:grpSp>
        <p:nvGrpSpPr>
          <p:cNvPr id="96" name="Google Shape;96;p16"/>
          <p:cNvGrpSpPr/>
          <p:nvPr/>
        </p:nvGrpSpPr>
        <p:grpSpPr>
          <a:xfrm>
            <a:off x="3310950" y="3514900"/>
            <a:ext cx="2437200" cy="1192374"/>
            <a:chOff x="1239575" y="1809960"/>
            <a:chExt cx="2437200" cy="1149608"/>
          </a:xfrm>
        </p:grpSpPr>
        <p:sp>
          <p:nvSpPr>
            <p:cNvPr id="97" name="Google Shape;97;p16"/>
            <p:cNvSpPr txBox="1"/>
            <p:nvPr/>
          </p:nvSpPr>
          <p:spPr>
            <a:xfrm>
              <a:off x="1239575" y="1809960"/>
              <a:ext cx="2437200" cy="53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202124"/>
                  </a:solidFill>
                  <a:highlight>
                    <a:srgbClr val="FFFFFF"/>
                  </a:highlight>
                  <a:latin typeface="Roboto Serif SemiBold"/>
                  <a:ea typeface="Roboto Serif SemiBold"/>
                  <a:cs typeface="Roboto Serif SemiBold"/>
                  <a:sym typeface="Roboto Serif SemiBold"/>
                </a:rPr>
                <a:t>Unknown Causes</a:t>
              </a:r>
              <a:endParaRPr sz="2100">
                <a:solidFill>
                  <a:schemeClr val="dk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endParaRPr>
            </a:p>
          </p:txBody>
        </p:sp>
        <p:sp>
          <p:nvSpPr>
            <p:cNvPr id="98" name="Google Shape;98;p16"/>
            <p:cNvSpPr txBox="1"/>
            <p:nvPr/>
          </p:nvSpPr>
          <p:spPr>
            <a:xfrm>
              <a:off x="1239575" y="2421968"/>
              <a:ext cx="2437200" cy="53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highlight>
                    <a:srgbClr val="FFFFFF"/>
                  </a:highlight>
                  <a:latin typeface="Lora Medium"/>
                  <a:ea typeface="Lora Medium"/>
                  <a:cs typeface="Lora Medium"/>
                  <a:sym typeface="Lora Medium"/>
                </a:rPr>
                <a:t>Risk factors: Low level Vitamin.D; Virus; Some autoimmune diseases. </a:t>
              </a:r>
              <a:endParaRPr sz="16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endParaRPr>
            </a:p>
          </p:txBody>
        </p:sp>
      </p:grpSp>
      <p:grpSp>
        <p:nvGrpSpPr>
          <p:cNvPr id="99" name="Google Shape;99;p16"/>
          <p:cNvGrpSpPr/>
          <p:nvPr/>
        </p:nvGrpSpPr>
        <p:grpSpPr>
          <a:xfrm>
            <a:off x="6581525" y="3631075"/>
            <a:ext cx="2149550" cy="1126100"/>
            <a:chOff x="453550" y="3719727"/>
            <a:chExt cx="2149550" cy="1126100"/>
          </a:xfrm>
        </p:grpSpPr>
        <p:sp>
          <p:nvSpPr>
            <p:cNvPr id="100" name="Google Shape;100;p16"/>
            <p:cNvSpPr txBox="1"/>
            <p:nvPr/>
          </p:nvSpPr>
          <p:spPr>
            <a:xfrm>
              <a:off x="453550" y="3719727"/>
              <a:ext cx="21459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 Serif SemiBold"/>
                  <a:ea typeface="Roboto Serif SemiBold"/>
                  <a:cs typeface="Roboto Serif SemiBold"/>
                  <a:sym typeface="Roboto Serif SemiBold"/>
                </a:rPr>
                <a:t>Expensive To Treat </a:t>
              </a:r>
              <a:endParaRPr sz="1500">
                <a:solidFill>
                  <a:schemeClr val="dk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endParaRPr>
            </a:p>
          </p:txBody>
        </p:sp>
        <p:sp>
          <p:nvSpPr>
            <p:cNvPr id="101" name="Google Shape;101;p16"/>
            <p:cNvSpPr txBox="1"/>
            <p:nvPr/>
          </p:nvSpPr>
          <p:spPr>
            <a:xfrm>
              <a:off x="457200" y="4120127"/>
              <a:ext cx="2145900" cy="7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Lora Medium"/>
                  <a:ea typeface="Lora Medium"/>
                  <a:cs typeface="Lora Medium"/>
                  <a:sym typeface="Lora Medium"/>
                </a:rPr>
                <a:t>Cost of immunomodulatory therapies: &gt; $ 25,000</a:t>
              </a:r>
              <a:endParaRPr sz="12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Lora Medium"/>
                  <a:ea typeface="Lora Medium"/>
                  <a:cs typeface="Lora Medium"/>
                  <a:sym typeface="Lora Medium"/>
                </a:rPr>
                <a:t>(Interferon </a:t>
              </a:r>
              <a:r>
                <a:rPr lang="en" sz="1200">
                  <a:solidFill>
                    <a:srgbClr val="202124"/>
                  </a:solidFill>
                  <a:highlight>
                    <a:srgbClr val="FFFFFF"/>
                  </a:highlight>
                  <a:latin typeface="Lora Medium"/>
                  <a:ea typeface="Lora Medium"/>
                  <a:cs typeface="Lora Medium"/>
                  <a:sym typeface="Lora Medium"/>
                </a:rPr>
                <a:t>β-1a treatment)</a:t>
              </a:r>
              <a:endParaRPr sz="12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endParaRPr>
            </a:p>
          </p:txBody>
        </p:sp>
      </p:grp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575" y="1675200"/>
            <a:ext cx="1431500" cy="14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9800" y="1335625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b="11650" l="18815" r="15691" t="7502"/>
          <a:stretch/>
        </p:blipFill>
        <p:spPr>
          <a:xfrm>
            <a:off x="252762" y="1548575"/>
            <a:ext cx="3078724" cy="279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4">
            <a:alphaModFix/>
          </a:blip>
          <a:srcRect b="14396" l="16321" r="8394" t="3662"/>
          <a:stretch/>
        </p:blipFill>
        <p:spPr>
          <a:xfrm>
            <a:off x="5579688" y="1614938"/>
            <a:ext cx="3318400" cy="266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252750" y="4475275"/>
            <a:ext cx="362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 SemiBold"/>
                <a:ea typeface="Lora SemiBold"/>
                <a:cs typeface="Lora SemiBold"/>
                <a:sym typeface="Lora SemiBold"/>
              </a:rPr>
              <a:t>Healthy Neuron </a:t>
            </a:r>
            <a:endParaRPr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cxnSp>
        <p:nvCxnSpPr>
          <p:cNvPr id="111" name="Google Shape;111;p17"/>
          <p:cNvCxnSpPr/>
          <p:nvPr/>
        </p:nvCxnSpPr>
        <p:spPr>
          <a:xfrm flipH="1" rot="10800000">
            <a:off x="2508963" y="3075950"/>
            <a:ext cx="431400" cy="309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12" name="Google Shape;112;p17"/>
          <p:cNvSpPr txBox="1"/>
          <p:nvPr/>
        </p:nvSpPr>
        <p:spPr>
          <a:xfrm>
            <a:off x="1327712" y="3385550"/>
            <a:ext cx="1276500" cy="475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rPr>
              <a:t>Myelin Sheath </a:t>
            </a:r>
            <a:endParaRPr sz="1800">
              <a:solidFill>
                <a:schemeClr val="lt1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1883736" y="1769788"/>
            <a:ext cx="1276500" cy="37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ora SemiBold"/>
                <a:ea typeface="Lora SemiBold"/>
                <a:cs typeface="Lora SemiBold"/>
                <a:sym typeface="Lora SemiBold"/>
              </a:rPr>
              <a:t>Axon</a:t>
            </a:r>
            <a:endParaRPr sz="1800">
              <a:solidFill>
                <a:schemeClr val="lt1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cxnSp>
        <p:nvCxnSpPr>
          <p:cNvPr id="114" name="Google Shape;114;p17"/>
          <p:cNvCxnSpPr/>
          <p:nvPr/>
        </p:nvCxnSpPr>
        <p:spPr>
          <a:xfrm rot="5400000">
            <a:off x="1703011" y="2192563"/>
            <a:ext cx="525900" cy="410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15" name="Google Shape;115;p17"/>
          <p:cNvSpPr txBox="1"/>
          <p:nvPr/>
        </p:nvSpPr>
        <p:spPr>
          <a:xfrm>
            <a:off x="5579700" y="4475275"/>
            <a:ext cx="362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 SemiBold"/>
                <a:ea typeface="Lora SemiBold"/>
                <a:cs typeface="Lora SemiBold"/>
                <a:sym typeface="Lora SemiBold"/>
              </a:rPr>
              <a:t>MS Neuron</a:t>
            </a:r>
            <a:endParaRPr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cxnSp>
        <p:nvCxnSpPr>
          <p:cNvPr id="116" name="Google Shape;116;p17"/>
          <p:cNvCxnSpPr/>
          <p:nvPr/>
        </p:nvCxnSpPr>
        <p:spPr>
          <a:xfrm flipH="1" rot="10800000">
            <a:off x="7364863" y="2168125"/>
            <a:ext cx="763200" cy="5640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17" name="Google Shape;117;p17"/>
          <p:cNvCxnSpPr/>
          <p:nvPr/>
        </p:nvCxnSpPr>
        <p:spPr>
          <a:xfrm rot="-5400000">
            <a:off x="7979513" y="2423538"/>
            <a:ext cx="1082400" cy="350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18" name="Google Shape;118;p17"/>
          <p:cNvSpPr txBox="1"/>
          <p:nvPr/>
        </p:nvSpPr>
        <p:spPr>
          <a:xfrm>
            <a:off x="7112188" y="1665688"/>
            <a:ext cx="1785900" cy="4755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ora SemiBold"/>
                <a:ea typeface="Lora SemiBold"/>
                <a:cs typeface="Lora SemiBold"/>
                <a:sym typeface="Lora SemiBold"/>
              </a:rPr>
              <a:t>Demyelinating</a:t>
            </a:r>
            <a:endParaRPr sz="1800">
              <a:solidFill>
                <a:schemeClr val="lt1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119" name="Google Shape;119;p17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r>
              <a:rPr lang="en"/>
              <a:t>tiology of MS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3619825" y="1188225"/>
            <a:ext cx="1918800" cy="1339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ora SemiBold"/>
                <a:ea typeface="Lora SemiBold"/>
                <a:cs typeface="Lora SemiBold"/>
                <a:sym typeface="Lora SemiBold"/>
              </a:rPr>
              <a:t>Multiple Sclerosis: </a:t>
            </a:r>
            <a:endParaRPr sz="1500">
              <a:latin typeface="Lora SemiBold"/>
              <a:ea typeface="Lora SemiBold"/>
              <a:cs typeface="Lora SemiBold"/>
              <a:sym typeface="Lor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ora SemiBold"/>
                <a:ea typeface="Lora SemiBold"/>
                <a:cs typeface="Lora SemiBold"/>
                <a:sym typeface="Lora SemiBold"/>
              </a:rPr>
              <a:t>An inflammatory and neurodegenerative </a:t>
            </a:r>
            <a:r>
              <a:rPr lang="en" sz="1500">
                <a:latin typeface="Lora SemiBold"/>
                <a:ea typeface="Lora SemiBold"/>
                <a:cs typeface="Lora SemiBold"/>
                <a:sym typeface="Lora SemiBold"/>
              </a:rPr>
              <a:t>disease</a:t>
            </a:r>
            <a:r>
              <a:rPr lang="en" sz="1500">
                <a:latin typeface="Lora SemiBold"/>
                <a:ea typeface="Lora SemiBold"/>
                <a:cs typeface="Lora SemiBold"/>
                <a:sym typeface="Lora SemiBold"/>
              </a:rPr>
              <a:t> in CNS. </a:t>
            </a:r>
            <a:endParaRPr sz="1500">
              <a:latin typeface="Lora SemiBold"/>
              <a:ea typeface="Lora SemiBold"/>
              <a:cs typeface="Lora SemiBold"/>
              <a:sym typeface="Lora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ctrTitle"/>
          </p:nvPr>
        </p:nvSpPr>
        <p:spPr>
          <a:xfrm>
            <a:off x="392100" y="785850"/>
            <a:ext cx="2073300" cy="17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11">
                <a:solidFill>
                  <a:schemeClr val="lt1"/>
                </a:solidFill>
                <a:latin typeface="Roboto Serif"/>
                <a:ea typeface="Roboto Serif"/>
                <a:cs typeface="Roboto Serif"/>
                <a:sym typeface="Roboto Serif"/>
              </a:rPr>
              <a:t>RQ:</a:t>
            </a:r>
            <a:r>
              <a:rPr b="1" lang="en" sz="5011">
                <a:solidFill>
                  <a:srgbClr val="419AB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b="1">
              <a:solidFill>
                <a:srgbClr val="419AB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6" name="Google Shape;126;p18"/>
          <p:cNvSpPr txBox="1"/>
          <p:nvPr>
            <p:ph idx="1" type="subTitle"/>
          </p:nvPr>
        </p:nvSpPr>
        <p:spPr>
          <a:xfrm>
            <a:off x="2839450" y="0"/>
            <a:ext cx="6304800" cy="3242400"/>
          </a:xfrm>
          <a:prstGeom prst="rect">
            <a:avLst/>
          </a:prstGeom>
          <a:solidFill>
            <a:srgbClr val="76A5AF"/>
          </a:solidFill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56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54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Main: What Potential Therapeutic Role Of Polyunsaturated Fatty Acids Play In Relapsing</a:t>
            </a:r>
            <a:r>
              <a:rPr b="1" lang="en" sz="5754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-</a:t>
            </a:r>
            <a:r>
              <a:rPr b="1" lang="en" sz="5754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Remitting Multiple Sclerosis (RRMS) ?</a:t>
            </a:r>
            <a:r>
              <a:rPr b="1" lang="en" sz="5138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b="1" sz="5138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82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83">
              <a:solidFill>
                <a:schemeClr val="lt1"/>
              </a:solidFill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 b="50965" l="0" r="0" t="0"/>
          <a:stretch/>
        </p:blipFill>
        <p:spPr>
          <a:xfrm>
            <a:off x="0" y="3242550"/>
            <a:ext cx="2857500" cy="19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2857500" y="3242400"/>
            <a:ext cx="6286500" cy="19125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83">
                <a:solidFill>
                  <a:schemeClr val="lt1"/>
                </a:solidFill>
                <a:latin typeface="Lora SemiBold"/>
                <a:ea typeface="Lora SemiBold"/>
                <a:cs typeface="Lora SemiBold"/>
                <a:sym typeface="Lora SemiBold"/>
              </a:rPr>
              <a:t>Sub-Q: </a:t>
            </a:r>
            <a:endParaRPr sz="1483">
              <a:solidFill>
                <a:schemeClr val="lt1"/>
              </a:solidFill>
              <a:latin typeface="Lora SemiBold"/>
              <a:ea typeface="Lora SemiBold"/>
              <a:cs typeface="Lora SemiBold"/>
              <a:sym typeface="Lor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83">
                <a:solidFill>
                  <a:schemeClr val="lt1"/>
                </a:solidFill>
                <a:latin typeface="Lora SemiBold"/>
                <a:ea typeface="Lora SemiBold"/>
                <a:cs typeface="Lora SemiBold"/>
                <a:sym typeface="Lora SemiBold"/>
              </a:rPr>
              <a:t>1.How polyunsaturated fatty acids improve or slow the progression of condition of MS diseases? </a:t>
            </a:r>
            <a:endParaRPr sz="1483">
              <a:solidFill>
                <a:schemeClr val="lt1"/>
              </a:solidFill>
              <a:latin typeface="Lora SemiBold"/>
              <a:ea typeface="Lora SemiBold"/>
              <a:cs typeface="Lora SemiBold"/>
              <a:sym typeface="Lor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83">
              <a:solidFill>
                <a:schemeClr val="lt1"/>
              </a:solidFill>
              <a:latin typeface="Lora SemiBold"/>
              <a:ea typeface="Lora SemiBold"/>
              <a:cs typeface="Lora SemiBold"/>
              <a:sym typeface="Lor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83">
                <a:solidFill>
                  <a:schemeClr val="lt1"/>
                </a:solidFill>
                <a:latin typeface="Lora SemiBold"/>
                <a:ea typeface="Lora SemiBold"/>
                <a:cs typeface="Lora SemiBold"/>
                <a:sym typeface="Lora SemiBold"/>
              </a:rPr>
              <a:t>2. Are there difference between plant-based or animal sources of polyunsaturated fatty acids?</a:t>
            </a:r>
            <a:r>
              <a:rPr lang="en" sz="2183">
                <a:solidFill>
                  <a:schemeClr val="lt1"/>
                </a:solidFill>
                <a:latin typeface="Lora SemiBold"/>
                <a:ea typeface="Lora SemiBold"/>
                <a:cs typeface="Lora SemiBold"/>
                <a:sym typeface="Lora SemiBold"/>
              </a:rPr>
              <a:t> </a:t>
            </a:r>
            <a:endParaRPr sz="2183">
              <a:solidFill>
                <a:schemeClr val="lt1"/>
              </a:solidFill>
              <a:latin typeface="Lora SemiBold"/>
              <a:ea typeface="Lora SemiBold"/>
              <a:cs typeface="Lora SemiBold"/>
              <a:sym typeface="Lor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83">
              <a:solidFill>
                <a:schemeClr val="lt1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9"/>
          <p:cNvGrpSpPr/>
          <p:nvPr/>
        </p:nvGrpSpPr>
        <p:grpSpPr>
          <a:xfrm>
            <a:off x="262662" y="1618662"/>
            <a:ext cx="8768931" cy="3280328"/>
            <a:chOff x="983537" y="1895940"/>
            <a:chExt cx="7756684" cy="2707212"/>
          </a:xfrm>
        </p:grpSpPr>
        <p:sp>
          <p:nvSpPr>
            <p:cNvPr id="134" name="Google Shape;134;p19"/>
            <p:cNvSpPr/>
            <p:nvPr/>
          </p:nvSpPr>
          <p:spPr>
            <a:xfrm>
              <a:off x="6475492" y="2013841"/>
              <a:ext cx="2156397" cy="2471412"/>
            </a:xfrm>
            <a:custGeom>
              <a:rect b="b" l="l" r="r" t="t"/>
              <a:pathLst>
                <a:path extrusionOk="0" h="13039" w="11377">
                  <a:moveTo>
                    <a:pt x="3130" y="1"/>
                  </a:moveTo>
                  <a:cubicBezTo>
                    <a:pt x="1418" y="1"/>
                    <a:pt x="1" y="1391"/>
                    <a:pt x="1" y="3130"/>
                  </a:cubicBezTo>
                  <a:lnTo>
                    <a:pt x="1" y="9909"/>
                  </a:lnTo>
                  <a:cubicBezTo>
                    <a:pt x="1" y="11648"/>
                    <a:pt x="1418" y="13039"/>
                    <a:pt x="3130" y="13039"/>
                  </a:cubicBezTo>
                  <a:lnTo>
                    <a:pt x="8247" y="13039"/>
                  </a:lnTo>
                  <a:cubicBezTo>
                    <a:pt x="9985" y="13039"/>
                    <a:pt x="11376" y="11648"/>
                    <a:pt x="11376" y="9909"/>
                  </a:cubicBezTo>
                  <a:lnTo>
                    <a:pt x="11376" y="3130"/>
                  </a:lnTo>
                  <a:cubicBezTo>
                    <a:pt x="11376" y="1391"/>
                    <a:pt x="9985" y="1"/>
                    <a:pt x="8247" y="1"/>
                  </a:cubicBezTo>
                  <a:close/>
                </a:path>
              </a:pathLst>
            </a:custGeom>
            <a:solidFill>
              <a:srgbClr val="41545B"/>
            </a:solidFill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-3111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Lora Medium"/>
                <a:buChar char="●"/>
              </a:pPr>
              <a:r>
                <a:rPr lang="en" sz="1300">
                  <a:solidFill>
                    <a:schemeClr val="lt1"/>
                  </a:solidFill>
                  <a:latin typeface="Lora Medium"/>
                  <a:ea typeface="Lora Medium"/>
                  <a:cs typeface="Lora Medium"/>
                  <a:sym typeface="Lora Medium"/>
                </a:rPr>
                <a:t>Significant  medical condition ( cancer, cerebrovascular diseases)</a:t>
              </a:r>
              <a:endParaRPr sz="130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endParaRPr>
            </a:p>
            <a:p>
              <a:pPr indent="-3111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Lora Medium"/>
                <a:buChar char="●"/>
              </a:pPr>
              <a:r>
                <a:rPr lang="en" sz="1300">
                  <a:solidFill>
                    <a:schemeClr val="lt1"/>
                  </a:solidFill>
                  <a:latin typeface="Lora Medium"/>
                  <a:ea typeface="Lora Medium"/>
                  <a:cs typeface="Lora Medium"/>
                  <a:sym typeface="Lora Medium"/>
                </a:rPr>
                <a:t>Supplementation with Ω-3,6</a:t>
              </a:r>
              <a:endParaRPr sz="130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ora Medium"/>
                  <a:ea typeface="Lora Medium"/>
                  <a:cs typeface="Lora Medium"/>
                  <a:sym typeface="Lora Medium"/>
                </a:rPr>
                <a:t> fatty acid last three mths</a:t>
              </a:r>
              <a:endParaRPr sz="130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endParaRPr>
            </a:p>
            <a:p>
              <a:pPr indent="-3111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Lora Medium"/>
                <a:buChar char="●"/>
              </a:pPr>
              <a:r>
                <a:rPr lang="en" sz="1300">
                  <a:solidFill>
                    <a:schemeClr val="lt1"/>
                  </a:solidFill>
                  <a:latin typeface="Lora Medium"/>
                  <a:ea typeface="Lora Medium"/>
                  <a:cs typeface="Lora Medium"/>
                  <a:sym typeface="Lora Medium"/>
                </a:rPr>
                <a:t>Server physical impairment </a:t>
              </a:r>
              <a:endParaRPr sz="130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1091857" y="2013824"/>
              <a:ext cx="2156207" cy="2471412"/>
            </a:xfrm>
            <a:custGeom>
              <a:rect b="b" l="l" r="r" t="t"/>
              <a:pathLst>
                <a:path extrusionOk="0" h="13039" w="11376">
                  <a:moveTo>
                    <a:pt x="3129" y="1"/>
                  </a:moveTo>
                  <a:cubicBezTo>
                    <a:pt x="1391" y="1"/>
                    <a:pt x="0" y="1391"/>
                    <a:pt x="0" y="3130"/>
                  </a:cubicBezTo>
                  <a:lnTo>
                    <a:pt x="0" y="9909"/>
                  </a:lnTo>
                  <a:cubicBezTo>
                    <a:pt x="0" y="11648"/>
                    <a:pt x="1391" y="13039"/>
                    <a:pt x="3129" y="13039"/>
                  </a:cubicBezTo>
                  <a:lnTo>
                    <a:pt x="8246" y="13039"/>
                  </a:lnTo>
                  <a:cubicBezTo>
                    <a:pt x="9959" y="13039"/>
                    <a:pt x="11375" y="11648"/>
                    <a:pt x="11375" y="9909"/>
                  </a:cubicBezTo>
                  <a:lnTo>
                    <a:pt x="11375" y="3130"/>
                  </a:lnTo>
                  <a:cubicBezTo>
                    <a:pt x="11375" y="1391"/>
                    <a:pt x="9959" y="1"/>
                    <a:pt x="8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Lora Medium"/>
                <a:buChar char="●"/>
              </a:pPr>
              <a:r>
                <a:rPr lang="en" sz="1600">
                  <a:solidFill>
                    <a:schemeClr val="lt1"/>
                  </a:solidFill>
                  <a:latin typeface="Lora Medium"/>
                  <a:ea typeface="Lora Medium"/>
                  <a:cs typeface="Lora Medium"/>
                  <a:sym typeface="Lora Medium"/>
                </a:rPr>
                <a:t>4 Primary studies</a:t>
              </a:r>
              <a:endParaRPr sz="160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endParaRPr>
            </a:p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Lora Medium"/>
                <a:buChar char="●"/>
              </a:pPr>
              <a:r>
                <a:rPr lang="en" sz="1600">
                  <a:solidFill>
                    <a:schemeClr val="lt1"/>
                  </a:solidFill>
                  <a:latin typeface="Lora Medium"/>
                  <a:ea typeface="Lora Medium"/>
                  <a:cs typeface="Lora Medium"/>
                  <a:sym typeface="Lora Medium"/>
                </a:rPr>
                <a:t>4 Reviews articles</a:t>
              </a:r>
              <a:endParaRPr sz="160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endParaRPr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3767554" y="2013827"/>
              <a:ext cx="2156207" cy="2471412"/>
            </a:xfrm>
            <a:custGeom>
              <a:rect b="b" l="l" r="r" t="t"/>
              <a:pathLst>
                <a:path extrusionOk="0" h="13039" w="11376">
                  <a:moveTo>
                    <a:pt x="3130" y="1"/>
                  </a:moveTo>
                  <a:cubicBezTo>
                    <a:pt x="1415" y="1"/>
                    <a:pt x="0" y="1391"/>
                    <a:pt x="0" y="3130"/>
                  </a:cubicBezTo>
                  <a:lnTo>
                    <a:pt x="0" y="9909"/>
                  </a:lnTo>
                  <a:cubicBezTo>
                    <a:pt x="0" y="11648"/>
                    <a:pt x="1415" y="13039"/>
                    <a:pt x="3130" y="13039"/>
                  </a:cubicBezTo>
                  <a:lnTo>
                    <a:pt x="8246" y="13039"/>
                  </a:lnTo>
                  <a:cubicBezTo>
                    <a:pt x="9984" y="13039"/>
                    <a:pt x="11375" y="11648"/>
                    <a:pt x="11375" y="9909"/>
                  </a:cubicBezTo>
                  <a:lnTo>
                    <a:pt x="11375" y="3130"/>
                  </a:lnTo>
                  <a:cubicBezTo>
                    <a:pt x="11375" y="1391"/>
                    <a:pt x="9984" y="1"/>
                    <a:pt x="8246" y="1"/>
                  </a:cubicBezTo>
                  <a:close/>
                </a:path>
              </a:pathLst>
            </a:custGeom>
            <a:solidFill>
              <a:srgbClr val="4A69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36550" lvl="0" marL="457200" rtl="0" algn="l">
                <a:spcBef>
                  <a:spcPts val="240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Lora Medium"/>
                <a:buChar char="●"/>
              </a:pPr>
              <a:r>
                <a:rPr lang="en" sz="1500">
                  <a:solidFill>
                    <a:schemeClr val="lt1"/>
                  </a:solidFill>
                  <a:latin typeface="Lora Medium"/>
                  <a:ea typeface="Lora Medium"/>
                  <a:cs typeface="Lora Medium"/>
                  <a:sym typeface="Lora Medium"/>
                </a:rPr>
                <a:t>Aged between 18 ~ 65 years old. </a:t>
              </a:r>
              <a:endParaRPr sz="150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endParaRPr>
            </a:p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Lora Medium"/>
                <a:buChar char="●"/>
              </a:pPr>
              <a:r>
                <a:rPr lang="en" sz="1500">
                  <a:solidFill>
                    <a:schemeClr val="lt1"/>
                  </a:solidFill>
                  <a:latin typeface="Lora Medium"/>
                  <a:ea typeface="Lora Medium"/>
                  <a:cs typeface="Lora Medium"/>
                  <a:sym typeface="Lora Medium"/>
                </a:rPr>
                <a:t>Disability score EDSS ≤ 5.0. </a:t>
              </a:r>
              <a:endParaRPr sz="150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endParaRPr>
            </a:p>
            <a:p>
              <a:pPr indent="-3238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Lora Medium"/>
                <a:buChar char="●"/>
              </a:pPr>
              <a:r>
                <a:rPr lang="en" sz="1500">
                  <a:solidFill>
                    <a:schemeClr val="lt1"/>
                  </a:solidFill>
                  <a:latin typeface="Lora Medium"/>
                  <a:ea typeface="Lora Medium"/>
                  <a:cs typeface="Lora Medium"/>
                  <a:sym typeface="Lora Medium"/>
                </a:rPr>
                <a:t>people diagnosed with relapsing-remitting MS</a:t>
              </a:r>
              <a:endParaRPr sz="150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endParaRPr>
            </a:p>
          </p:txBody>
        </p:sp>
        <p:grpSp>
          <p:nvGrpSpPr>
            <p:cNvPr id="137" name="Google Shape;137;p19"/>
            <p:cNvGrpSpPr/>
            <p:nvPr/>
          </p:nvGrpSpPr>
          <p:grpSpPr>
            <a:xfrm>
              <a:off x="983537" y="1895940"/>
              <a:ext cx="7756684" cy="2707212"/>
              <a:chOff x="983537" y="1895940"/>
              <a:chExt cx="7756684" cy="2707212"/>
            </a:xfrm>
          </p:grpSpPr>
          <p:sp>
            <p:nvSpPr>
              <p:cNvPr id="138" name="Google Shape;138;p19"/>
              <p:cNvSpPr/>
              <p:nvPr/>
            </p:nvSpPr>
            <p:spPr>
              <a:xfrm>
                <a:off x="6367370" y="1895952"/>
                <a:ext cx="2372851" cy="2707200"/>
              </a:xfrm>
              <a:custGeom>
                <a:rect b="b" l="l" r="r" t="t"/>
                <a:pathLst>
                  <a:path extrusionOk="0" h="14283" w="12519">
                    <a:moveTo>
                      <a:pt x="3850" y="1"/>
                    </a:moveTo>
                    <a:lnTo>
                      <a:pt x="3850" y="100"/>
                    </a:lnTo>
                    <a:lnTo>
                      <a:pt x="4372" y="100"/>
                    </a:lnTo>
                    <a:lnTo>
                      <a:pt x="4372" y="1"/>
                    </a:lnTo>
                    <a:close/>
                    <a:moveTo>
                      <a:pt x="4893" y="1"/>
                    </a:moveTo>
                    <a:lnTo>
                      <a:pt x="4893" y="100"/>
                    </a:lnTo>
                    <a:lnTo>
                      <a:pt x="5415" y="100"/>
                    </a:lnTo>
                    <a:lnTo>
                      <a:pt x="5415" y="1"/>
                    </a:lnTo>
                    <a:close/>
                    <a:moveTo>
                      <a:pt x="5936" y="1"/>
                    </a:moveTo>
                    <a:lnTo>
                      <a:pt x="5936" y="100"/>
                    </a:lnTo>
                    <a:lnTo>
                      <a:pt x="6459" y="100"/>
                    </a:lnTo>
                    <a:lnTo>
                      <a:pt x="6459" y="1"/>
                    </a:lnTo>
                    <a:close/>
                    <a:moveTo>
                      <a:pt x="6979" y="1"/>
                    </a:moveTo>
                    <a:lnTo>
                      <a:pt x="6979" y="100"/>
                    </a:lnTo>
                    <a:lnTo>
                      <a:pt x="7502" y="100"/>
                    </a:lnTo>
                    <a:lnTo>
                      <a:pt x="7502" y="1"/>
                    </a:lnTo>
                    <a:close/>
                    <a:moveTo>
                      <a:pt x="8022" y="1"/>
                    </a:moveTo>
                    <a:lnTo>
                      <a:pt x="8022" y="100"/>
                    </a:lnTo>
                    <a:lnTo>
                      <a:pt x="8545" y="100"/>
                    </a:lnTo>
                    <a:lnTo>
                      <a:pt x="8545" y="1"/>
                    </a:lnTo>
                    <a:close/>
                    <a:moveTo>
                      <a:pt x="3353" y="1"/>
                    </a:moveTo>
                    <a:cubicBezTo>
                      <a:pt x="3180" y="1"/>
                      <a:pt x="2981" y="27"/>
                      <a:pt x="2807" y="50"/>
                    </a:cubicBezTo>
                    <a:lnTo>
                      <a:pt x="2832" y="150"/>
                    </a:lnTo>
                    <a:cubicBezTo>
                      <a:pt x="3005" y="126"/>
                      <a:pt x="3180" y="100"/>
                      <a:pt x="3353" y="100"/>
                    </a:cubicBezTo>
                    <a:lnTo>
                      <a:pt x="3353" y="1"/>
                    </a:lnTo>
                    <a:close/>
                    <a:moveTo>
                      <a:pt x="9141" y="1"/>
                    </a:moveTo>
                    <a:lnTo>
                      <a:pt x="9141" y="100"/>
                    </a:lnTo>
                    <a:cubicBezTo>
                      <a:pt x="9314" y="100"/>
                      <a:pt x="9489" y="126"/>
                      <a:pt x="9638" y="150"/>
                    </a:cubicBezTo>
                    <a:lnTo>
                      <a:pt x="9661" y="50"/>
                    </a:lnTo>
                    <a:cubicBezTo>
                      <a:pt x="9489" y="27"/>
                      <a:pt x="9314" y="1"/>
                      <a:pt x="9141" y="1"/>
                    </a:cubicBezTo>
                    <a:close/>
                    <a:moveTo>
                      <a:pt x="2310" y="199"/>
                    </a:moveTo>
                    <a:cubicBezTo>
                      <a:pt x="2137" y="249"/>
                      <a:pt x="1962" y="325"/>
                      <a:pt x="1813" y="398"/>
                    </a:cubicBezTo>
                    <a:lnTo>
                      <a:pt x="1863" y="497"/>
                    </a:lnTo>
                    <a:cubicBezTo>
                      <a:pt x="2012" y="424"/>
                      <a:pt x="2161" y="348"/>
                      <a:pt x="2336" y="299"/>
                    </a:cubicBezTo>
                    <a:lnTo>
                      <a:pt x="2310" y="199"/>
                    </a:lnTo>
                    <a:close/>
                    <a:moveTo>
                      <a:pt x="10184" y="199"/>
                    </a:moveTo>
                    <a:lnTo>
                      <a:pt x="10134" y="299"/>
                    </a:lnTo>
                    <a:cubicBezTo>
                      <a:pt x="10307" y="348"/>
                      <a:pt x="10456" y="424"/>
                      <a:pt x="10631" y="497"/>
                    </a:cubicBezTo>
                    <a:lnTo>
                      <a:pt x="10655" y="398"/>
                    </a:lnTo>
                    <a:cubicBezTo>
                      <a:pt x="10506" y="325"/>
                      <a:pt x="10357" y="249"/>
                      <a:pt x="10184" y="199"/>
                    </a:cubicBezTo>
                    <a:close/>
                    <a:moveTo>
                      <a:pt x="1366" y="696"/>
                    </a:moveTo>
                    <a:cubicBezTo>
                      <a:pt x="1217" y="795"/>
                      <a:pt x="1094" y="921"/>
                      <a:pt x="969" y="1044"/>
                    </a:cubicBezTo>
                    <a:lnTo>
                      <a:pt x="1044" y="1119"/>
                    </a:lnTo>
                    <a:cubicBezTo>
                      <a:pt x="1167" y="994"/>
                      <a:pt x="1292" y="871"/>
                      <a:pt x="1416" y="772"/>
                    </a:cubicBezTo>
                    <a:lnTo>
                      <a:pt x="1366" y="696"/>
                    </a:lnTo>
                    <a:close/>
                    <a:moveTo>
                      <a:pt x="11128" y="696"/>
                    </a:moveTo>
                    <a:lnTo>
                      <a:pt x="11052" y="772"/>
                    </a:lnTo>
                    <a:cubicBezTo>
                      <a:pt x="11201" y="871"/>
                      <a:pt x="11327" y="994"/>
                      <a:pt x="11450" y="1119"/>
                    </a:cubicBezTo>
                    <a:lnTo>
                      <a:pt x="11525" y="1044"/>
                    </a:lnTo>
                    <a:cubicBezTo>
                      <a:pt x="11400" y="921"/>
                      <a:pt x="11251" y="795"/>
                      <a:pt x="11128" y="696"/>
                    </a:cubicBezTo>
                    <a:close/>
                    <a:moveTo>
                      <a:pt x="11873" y="1441"/>
                    </a:moveTo>
                    <a:lnTo>
                      <a:pt x="11774" y="1517"/>
                    </a:lnTo>
                    <a:cubicBezTo>
                      <a:pt x="11873" y="1640"/>
                      <a:pt x="11972" y="1789"/>
                      <a:pt x="12046" y="1938"/>
                    </a:cubicBezTo>
                    <a:lnTo>
                      <a:pt x="12145" y="1914"/>
                    </a:lnTo>
                    <a:cubicBezTo>
                      <a:pt x="12072" y="1739"/>
                      <a:pt x="11972" y="1590"/>
                      <a:pt x="11873" y="1441"/>
                    </a:cubicBezTo>
                    <a:close/>
                    <a:moveTo>
                      <a:pt x="621" y="1467"/>
                    </a:moveTo>
                    <a:cubicBezTo>
                      <a:pt x="522" y="1590"/>
                      <a:pt x="422" y="1765"/>
                      <a:pt x="349" y="1914"/>
                    </a:cubicBezTo>
                    <a:lnTo>
                      <a:pt x="448" y="1964"/>
                    </a:lnTo>
                    <a:cubicBezTo>
                      <a:pt x="522" y="1815"/>
                      <a:pt x="621" y="1666"/>
                      <a:pt x="720" y="1517"/>
                    </a:cubicBezTo>
                    <a:lnTo>
                      <a:pt x="621" y="1467"/>
                    </a:lnTo>
                    <a:close/>
                    <a:moveTo>
                      <a:pt x="12344" y="2385"/>
                    </a:moveTo>
                    <a:lnTo>
                      <a:pt x="12245" y="2435"/>
                    </a:lnTo>
                    <a:cubicBezTo>
                      <a:pt x="12294" y="2584"/>
                      <a:pt x="12344" y="2759"/>
                      <a:pt x="12370" y="2931"/>
                    </a:cubicBezTo>
                    <a:lnTo>
                      <a:pt x="12469" y="2908"/>
                    </a:lnTo>
                    <a:cubicBezTo>
                      <a:pt x="12443" y="2733"/>
                      <a:pt x="12394" y="2560"/>
                      <a:pt x="12344" y="2385"/>
                    </a:cubicBezTo>
                    <a:close/>
                    <a:moveTo>
                      <a:pt x="150" y="2411"/>
                    </a:moveTo>
                    <a:cubicBezTo>
                      <a:pt x="100" y="2584"/>
                      <a:pt x="74" y="2759"/>
                      <a:pt x="51" y="2931"/>
                    </a:cubicBezTo>
                    <a:lnTo>
                      <a:pt x="150" y="2957"/>
                    </a:lnTo>
                    <a:cubicBezTo>
                      <a:pt x="174" y="2782"/>
                      <a:pt x="200" y="2610"/>
                      <a:pt x="249" y="2435"/>
                    </a:cubicBezTo>
                    <a:lnTo>
                      <a:pt x="150" y="2411"/>
                    </a:lnTo>
                    <a:close/>
                    <a:moveTo>
                      <a:pt x="1" y="3428"/>
                    </a:moveTo>
                    <a:lnTo>
                      <a:pt x="1" y="3951"/>
                    </a:lnTo>
                    <a:lnTo>
                      <a:pt x="100" y="3951"/>
                    </a:lnTo>
                    <a:lnTo>
                      <a:pt x="100" y="3428"/>
                    </a:lnTo>
                    <a:close/>
                    <a:moveTo>
                      <a:pt x="12419" y="3428"/>
                    </a:moveTo>
                    <a:lnTo>
                      <a:pt x="12419" y="3951"/>
                    </a:lnTo>
                    <a:lnTo>
                      <a:pt x="12519" y="3951"/>
                    </a:lnTo>
                    <a:lnTo>
                      <a:pt x="12519" y="3428"/>
                    </a:lnTo>
                    <a:close/>
                    <a:moveTo>
                      <a:pt x="1" y="4471"/>
                    </a:moveTo>
                    <a:lnTo>
                      <a:pt x="1" y="4994"/>
                    </a:lnTo>
                    <a:lnTo>
                      <a:pt x="100" y="4994"/>
                    </a:lnTo>
                    <a:lnTo>
                      <a:pt x="100" y="4471"/>
                    </a:lnTo>
                    <a:close/>
                    <a:moveTo>
                      <a:pt x="12419" y="4471"/>
                    </a:moveTo>
                    <a:lnTo>
                      <a:pt x="12419" y="4994"/>
                    </a:lnTo>
                    <a:lnTo>
                      <a:pt x="12519" y="4994"/>
                    </a:lnTo>
                    <a:lnTo>
                      <a:pt x="12519" y="4471"/>
                    </a:lnTo>
                    <a:close/>
                    <a:moveTo>
                      <a:pt x="1" y="5514"/>
                    </a:moveTo>
                    <a:lnTo>
                      <a:pt x="1" y="6037"/>
                    </a:lnTo>
                    <a:lnTo>
                      <a:pt x="100" y="6037"/>
                    </a:lnTo>
                    <a:lnTo>
                      <a:pt x="100" y="5514"/>
                    </a:lnTo>
                    <a:close/>
                    <a:moveTo>
                      <a:pt x="12419" y="5514"/>
                    </a:moveTo>
                    <a:lnTo>
                      <a:pt x="12419" y="6037"/>
                    </a:lnTo>
                    <a:lnTo>
                      <a:pt x="12519" y="6037"/>
                    </a:lnTo>
                    <a:lnTo>
                      <a:pt x="12519" y="5514"/>
                    </a:lnTo>
                    <a:close/>
                    <a:moveTo>
                      <a:pt x="12419" y="6558"/>
                    </a:moveTo>
                    <a:lnTo>
                      <a:pt x="12419" y="7080"/>
                    </a:lnTo>
                    <a:lnTo>
                      <a:pt x="12519" y="7080"/>
                    </a:lnTo>
                    <a:lnTo>
                      <a:pt x="12519" y="6558"/>
                    </a:lnTo>
                    <a:close/>
                    <a:moveTo>
                      <a:pt x="1" y="6558"/>
                    </a:moveTo>
                    <a:lnTo>
                      <a:pt x="1" y="7203"/>
                    </a:lnTo>
                    <a:lnTo>
                      <a:pt x="100" y="7203"/>
                    </a:lnTo>
                    <a:lnTo>
                      <a:pt x="100" y="6558"/>
                    </a:lnTo>
                    <a:close/>
                    <a:moveTo>
                      <a:pt x="12419" y="7601"/>
                    </a:moveTo>
                    <a:lnTo>
                      <a:pt x="12419" y="8123"/>
                    </a:lnTo>
                    <a:lnTo>
                      <a:pt x="12519" y="8123"/>
                    </a:lnTo>
                    <a:lnTo>
                      <a:pt x="12519" y="7601"/>
                    </a:lnTo>
                    <a:close/>
                    <a:moveTo>
                      <a:pt x="1" y="7726"/>
                    </a:moveTo>
                    <a:lnTo>
                      <a:pt x="1" y="8246"/>
                    </a:lnTo>
                    <a:lnTo>
                      <a:pt x="100" y="8246"/>
                    </a:lnTo>
                    <a:lnTo>
                      <a:pt x="100" y="7726"/>
                    </a:lnTo>
                    <a:close/>
                    <a:moveTo>
                      <a:pt x="12419" y="8644"/>
                    </a:moveTo>
                    <a:lnTo>
                      <a:pt x="12419" y="9166"/>
                    </a:lnTo>
                    <a:lnTo>
                      <a:pt x="12519" y="9166"/>
                    </a:lnTo>
                    <a:lnTo>
                      <a:pt x="12519" y="8644"/>
                    </a:lnTo>
                    <a:close/>
                    <a:moveTo>
                      <a:pt x="1" y="8769"/>
                    </a:moveTo>
                    <a:lnTo>
                      <a:pt x="1" y="9290"/>
                    </a:lnTo>
                    <a:lnTo>
                      <a:pt x="100" y="9290"/>
                    </a:lnTo>
                    <a:lnTo>
                      <a:pt x="100" y="8769"/>
                    </a:lnTo>
                    <a:close/>
                    <a:moveTo>
                      <a:pt x="1" y="9812"/>
                    </a:moveTo>
                    <a:lnTo>
                      <a:pt x="1" y="10333"/>
                    </a:lnTo>
                    <a:lnTo>
                      <a:pt x="100" y="10333"/>
                    </a:lnTo>
                    <a:lnTo>
                      <a:pt x="100" y="9812"/>
                    </a:lnTo>
                    <a:close/>
                    <a:moveTo>
                      <a:pt x="12419" y="9812"/>
                    </a:moveTo>
                    <a:lnTo>
                      <a:pt x="12419" y="10333"/>
                    </a:lnTo>
                    <a:lnTo>
                      <a:pt x="12519" y="10333"/>
                    </a:lnTo>
                    <a:lnTo>
                      <a:pt x="12519" y="9812"/>
                    </a:lnTo>
                    <a:close/>
                    <a:moveTo>
                      <a:pt x="12519" y="10829"/>
                    </a:moveTo>
                    <a:cubicBezTo>
                      <a:pt x="12519" y="10838"/>
                      <a:pt x="12519" y="10847"/>
                      <a:pt x="12519" y="10855"/>
                    </a:cubicBezTo>
                    <a:lnTo>
                      <a:pt x="12519" y="10855"/>
                    </a:lnTo>
                    <a:lnTo>
                      <a:pt x="12519" y="10829"/>
                    </a:lnTo>
                    <a:close/>
                    <a:moveTo>
                      <a:pt x="1" y="10829"/>
                    </a:moveTo>
                    <a:cubicBezTo>
                      <a:pt x="1" y="11004"/>
                      <a:pt x="25" y="11177"/>
                      <a:pt x="51" y="11352"/>
                    </a:cubicBezTo>
                    <a:lnTo>
                      <a:pt x="150" y="11326"/>
                    </a:lnTo>
                    <a:cubicBezTo>
                      <a:pt x="124" y="11177"/>
                      <a:pt x="100" y="11004"/>
                      <a:pt x="100" y="10829"/>
                    </a:cubicBezTo>
                    <a:close/>
                    <a:moveTo>
                      <a:pt x="12419" y="10829"/>
                    </a:moveTo>
                    <a:cubicBezTo>
                      <a:pt x="12419" y="11004"/>
                      <a:pt x="12394" y="11177"/>
                      <a:pt x="12370" y="11352"/>
                    </a:cubicBezTo>
                    <a:lnTo>
                      <a:pt x="12469" y="11352"/>
                    </a:lnTo>
                    <a:cubicBezTo>
                      <a:pt x="12492" y="11186"/>
                      <a:pt x="12516" y="11021"/>
                      <a:pt x="12519" y="10855"/>
                    </a:cubicBezTo>
                    <a:lnTo>
                      <a:pt x="12419" y="10855"/>
                    </a:lnTo>
                    <a:lnTo>
                      <a:pt x="12419" y="10829"/>
                    </a:lnTo>
                    <a:close/>
                    <a:moveTo>
                      <a:pt x="273" y="11849"/>
                    </a:moveTo>
                    <a:lnTo>
                      <a:pt x="174" y="11873"/>
                    </a:lnTo>
                    <a:cubicBezTo>
                      <a:pt x="224" y="12047"/>
                      <a:pt x="273" y="12220"/>
                      <a:pt x="373" y="12369"/>
                    </a:cubicBezTo>
                    <a:lnTo>
                      <a:pt x="448" y="12320"/>
                    </a:lnTo>
                    <a:cubicBezTo>
                      <a:pt x="373" y="12171"/>
                      <a:pt x="323" y="11998"/>
                      <a:pt x="273" y="11849"/>
                    </a:cubicBezTo>
                    <a:close/>
                    <a:moveTo>
                      <a:pt x="12245" y="11849"/>
                    </a:moveTo>
                    <a:cubicBezTo>
                      <a:pt x="12195" y="12022"/>
                      <a:pt x="12121" y="12171"/>
                      <a:pt x="12046" y="12320"/>
                    </a:cubicBezTo>
                    <a:lnTo>
                      <a:pt x="12145" y="12369"/>
                    </a:lnTo>
                    <a:cubicBezTo>
                      <a:pt x="12221" y="12220"/>
                      <a:pt x="12294" y="12047"/>
                      <a:pt x="12344" y="11873"/>
                    </a:cubicBezTo>
                    <a:lnTo>
                      <a:pt x="12245" y="11849"/>
                    </a:lnTo>
                    <a:close/>
                    <a:moveTo>
                      <a:pt x="720" y="12767"/>
                    </a:moveTo>
                    <a:lnTo>
                      <a:pt x="621" y="12816"/>
                    </a:lnTo>
                    <a:cubicBezTo>
                      <a:pt x="746" y="12965"/>
                      <a:pt x="845" y="13114"/>
                      <a:pt x="969" y="13240"/>
                    </a:cubicBezTo>
                    <a:lnTo>
                      <a:pt x="1044" y="13164"/>
                    </a:lnTo>
                    <a:cubicBezTo>
                      <a:pt x="919" y="13041"/>
                      <a:pt x="820" y="12916"/>
                      <a:pt x="720" y="12767"/>
                    </a:cubicBezTo>
                    <a:close/>
                    <a:moveTo>
                      <a:pt x="11774" y="12767"/>
                    </a:moveTo>
                    <a:cubicBezTo>
                      <a:pt x="11674" y="12916"/>
                      <a:pt x="11575" y="13041"/>
                      <a:pt x="11450" y="13164"/>
                    </a:cubicBezTo>
                    <a:lnTo>
                      <a:pt x="11525" y="13240"/>
                    </a:lnTo>
                    <a:cubicBezTo>
                      <a:pt x="11648" y="13114"/>
                      <a:pt x="11774" y="12965"/>
                      <a:pt x="11873" y="12816"/>
                    </a:cubicBezTo>
                    <a:lnTo>
                      <a:pt x="11774" y="12767"/>
                    </a:lnTo>
                    <a:close/>
                    <a:moveTo>
                      <a:pt x="11052" y="13512"/>
                    </a:moveTo>
                    <a:cubicBezTo>
                      <a:pt x="10929" y="13611"/>
                      <a:pt x="10780" y="13687"/>
                      <a:pt x="10631" y="13786"/>
                    </a:cubicBezTo>
                    <a:lnTo>
                      <a:pt x="10681" y="13859"/>
                    </a:lnTo>
                    <a:cubicBezTo>
                      <a:pt x="10830" y="13786"/>
                      <a:pt x="10979" y="13687"/>
                      <a:pt x="11128" y="13587"/>
                    </a:cubicBezTo>
                    <a:lnTo>
                      <a:pt x="11052" y="13512"/>
                    </a:lnTo>
                    <a:close/>
                    <a:moveTo>
                      <a:pt x="1442" y="13512"/>
                    </a:moveTo>
                    <a:lnTo>
                      <a:pt x="1366" y="13587"/>
                    </a:lnTo>
                    <a:cubicBezTo>
                      <a:pt x="1515" y="13710"/>
                      <a:pt x="1664" y="13786"/>
                      <a:pt x="1813" y="13885"/>
                    </a:cubicBezTo>
                    <a:lnTo>
                      <a:pt x="1863" y="13786"/>
                    </a:lnTo>
                    <a:cubicBezTo>
                      <a:pt x="1714" y="13710"/>
                      <a:pt x="1565" y="13611"/>
                      <a:pt x="1442" y="13512"/>
                    </a:cubicBezTo>
                    <a:close/>
                    <a:moveTo>
                      <a:pt x="2336" y="14009"/>
                    </a:moveTo>
                    <a:lnTo>
                      <a:pt x="2310" y="14084"/>
                    </a:lnTo>
                    <a:cubicBezTo>
                      <a:pt x="2485" y="14158"/>
                      <a:pt x="2658" y="14207"/>
                      <a:pt x="2832" y="14233"/>
                    </a:cubicBezTo>
                    <a:lnTo>
                      <a:pt x="2832" y="14134"/>
                    </a:lnTo>
                    <a:cubicBezTo>
                      <a:pt x="2683" y="14108"/>
                      <a:pt x="2508" y="14058"/>
                      <a:pt x="2336" y="14009"/>
                    </a:cubicBezTo>
                    <a:close/>
                    <a:moveTo>
                      <a:pt x="10158" y="13985"/>
                    </a:moveTo>
                    <a:cubicBezTo>
                      <a:pt x="9985" y="14034"/>
                      <a:pt x="9811" y="14084"/>
                      <a:pt x="9661" y="14134"/>
                    </a:cubicBezTo>
                    <a:lnTo>
                      <a:pt x="9661" y="14233"/>
                    </a:lnTo>
                    <a:lnTo>
                      <a:pt x="10184" y="14084"/>
                    </a:lnTo>
                    <a:lnTo>
                      <a:pt x="10158" y="13985"/>
                    </a:lnTo>
                    <a:close/>
                    <a:moveTo>
                      <a:pt x="3353" y="14183"/>
                    </a:moveTo>
                    <a:lnTo>
                      <a:pt x="3353" y="14283"/>
                    </a:lnTo>
                    <a:lnTo>
                      <a:pt x="3850" y="14283"/>
                    </a:lnTo>
                    <a:lnTo>
                      <a:pt x="3850" y="14183"/>
                    </a:lnTo>
                    <a:close/>
                    <a:moveTo>
                      <a:pt x="4372" y="14183"/>
                    </a:moveTo>
                    <a:lnTo>
                      <a:pt x="4372" y="14283"/>
                    </a:lnTo>
                    <a:lnTo>
                      <a:pt x="4893" y="14283"/>
                    </a:lnTo>
                    <a:lnTo>
                      <a:pt x="4893" y="14183"/>
                    </a:lnTo>
                    <a:close/>
                    <a:moveTo>
                      <a:pt x="5415" y="14183"/>
                    </a:moveTo>
                    <a:lnTo>
                      <a:pt x="5415" y="14283"/>
                    </a:lnTo>
                    <a:lnTo>
                      <a:pt x="5936" y="14283"/>
                    </a:lnTo>
                    <a:lnTo>
                      <a:pt x="5936" y="14183"/>
                    </a:lnTo>
                    <a:close/>
                    <a:moveTo>
                      <a:pt x="6459" y="14183"/>
                    </a:moveTo>
                    <a:lnTo>
                      <a:pt x="6459" y="14283"/>
                    </a:lnTo>
                    <a:lnTo>
                      <a:pt x="6979" y="14283"/>
                    </a:lnTo>
                    <a:lnTo>
                      <a:pt x="6979" y="14183"/>
                    </a:lnTo>
                    <a:close/>
                    <a:moveTo>
                      <a:pt x="7502" y="14183"/>
                    </a:moveTo>
                    <a:lnTo>
                      <a:pt x="7502" y="14283"/>
                    </a:lnTo>
                    <a:lnTo>
                      <a:pt x="8147" y="14283"/>
                    </a:lnTo>
                    <a:lnTo>
                      <a:pt x="8147" y="14183"/>
                    </a:lnTo>
                    <a:close/>
                    <a:moveTo>
                      <a:pt x="8668" y="14183"/>
                    </a:moveTo>
                    <a:lnTo>
                      <a:pt x="8668" y="14283"/>
                    </a:lnTo>
                    <a:lnTo>
                      <a:pt x="9141" y="14283"/>
                    </a:lnTo>
                    <a:lnTo>
                      <a:pt x="9141" y="14183"/>
                    </a:lnTo>
                    <a:close/>
                  </a:path>
                </a:pathLst>
              </a:custGeom>
              <a:solidFill>
                <a:srgbClr val="4154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19"/>
              <p:cNvSpPr/>
              <p:nvPr/>
            </p:nvSpPr>
            <p:spPr>
              <a:xfrm>
                <a:off x="983537" y="1895940"/>
                <a:ext cx="2372851" cy="2707200"/>
              </a:xfrm>
              <a:custGeom>
                <a:rect b="b" l="l" r="r" t="t"/>
                <a:pathLst>
                  <a:path extrusionOk="0" h="14283" w="12519">
                    <a:moveTo>
                      <a:pt x="3851" y="1"/>
                    </a:moveTo>
                    <a:lnTo>
                      <a:pt x="3851" y="100"/>
                    </a:lnTo>
                    <a:lnTo>
                      <a:pt x="4372" y="100"/>
                    </a:lnTo>
                    <a:lnTo>
                      <a:pt x="4372" y="1"/>
                    </a:lnTo>
                    <a:close/>
                    <a:moveTo>
                      <a:pt x="4894" y="1"/>
                    </a:moveTo>
                    <a:lnTo>
                      <a:pt x="4894" y="100"/>
                    </a:lnTo>
                    <a:lnTo>
                      <a:pt x="5415" y="100"/>
                    </a:lnTo>
                    <a:lnTo>
                      <a:pt x="5415" y="1"/>
                    </a:lnTo>
                    <a:close/>
                    <a:moveTo>
                      <a:pt x="5937" y="1"/>
                    </a:moveTo>
                    <a:lnTo>
                      <a:pt x="5937" y="100"/>
                    </a:lnTo>
                    <a:lnTo>
                      <a:pt x="6458" y="100"/>
                    </a:lnTo>
                    <a:lnTo>
                      <a:pt x="6458" y="1"/>
                    </a:lnTo>
                    <a:close/>
                    <a:moveTo>
                      <a:pt x="6981" y="1"/>
                    </a:moveTo>
                    <a:lnTo>
                      <a:pt x="6981" y="100"/>
                    </a:lnTo>
                    <a:lnTo>
                      <a:pt x="7501" y="100"/>
                    </a:lnTo>
                    <a:lnTo>
                      <a:pt x="7501" y="1"/>
                    </a:lnTo>
                    <a:close/>
                    <a:moveTo>
                      <a:pt x="8123" y="1"/>
                    </a:moveTo>
                    <a:lnTo>
                      <a:pt x="8123" y="100"/>
                    </a:lnTo>
                    <a:lnTo>
                      <a:pt x="8644" y="100"/>
                    </a:lnTo>
                    <a:lnTo>
                      <a:pt x="8644" y="1"/>
                    </a:lnTo>
                    <a:close/>
                    <a:moveTo>
                      <a:pt x="3354" y="1"/>
                    </a:moveTo>
                    <a:cubicBezTo>
                      <a:pt x="3180" y="1"/>
                      <a:pt x="2981" y="27"/>
                      <a:pt x="2808" y="50"/>
                    </a:cubicBezTo>
                    <a:lnTo>
                      <a:pt x="2832" y="150"/>
                    </a:lnTo>
                    <a:cubicBezTo>
                      <a:pt x="3007" y="126"/>
                      <a:pt x="3180" y="100"/>
                      <a:pt x="3354" y="100"/>
                    </a:cubicBezTo>
                    <a:lnTo>
                      <a:pt x="3354" y="1"/>
                    </a:lnTo>
                    <a:close/>
                    <a:moveTo>
                      <a:pt x="9140" y="1"/>
                    </a:moveTo>
                    <a:lnTo>
                      <a:pt x="9140" y="100"/>
                    </a:lnTo>
                    <a:cubicBezTo>
                      <a:pt x="9315" y="100"/>
                      <a:pt x="9488" y="126"/>
                      <a:pt x="9637" y="150"/>
                    </a:cubicBezTo>
                    <a:lnTo>
                      <a:pt x="9663" y="50"/>
                    </a:lnTo>
                    <a:cubicBezTo>
                      <a:pt x="9488" y="27"/>
                      <a:pt x="9315" y="1"/>
                      <a:pt x="9140" y="1"/>
                    </a:cubicBezTo>
                    <a:close/>
                    <a:moveTo>
                      <a:pt x="2311" y="199"/>
                    </a:moveTo>
                    <a:cubicBezTo>
                      <a:pt x="2136" y="249"/>
                      <a:pt x="1964" y="325"/>
                      <a:pt x="1815" y="398"/>
                    </a:cubicBezTo>
                    <a:lnTo>
                      <a:pt x="1864" y="497"/>
                    </a:lnTo>
                    <a:cubicBezTo>
                      <a:pt x="2013" y="424"/>
                      <a:pt x="2186" y="348"/>
                      <a:pt x="2335" y="299"/>
                    </a:cubicBezTo>
                    <a:lnTo>
                      <a:pt x="2311" y="199"/>
                    </a:lnTo>
                    <a:close/>
                    <a:moveTo>
                      <a:pt x="10184" y="199"/>
                    </a:moveTo>
                    <a:lnTo>
                      <a:pt x="10134" y="299"/>
                    </a:lnTo>
                    <a:cubicBezTo>
                      <a:pt x="10309" y="348"/>
                      <a:pt x="10458" y="424"/>
                      <a:pt x="10631" y="497"/>
                    </a:cubicBezTo>
                    <a:lnTo>
                      <a:pt x="10680" y="398"/>
                    </a:lnTo>
                    <a:cubicBezTo>
                      <a:pt x="10507" y="325"/>
                      <a:pt x="10358" y="249"/>
                      <a:pt x="10184" y="199"/>
                    </a:cubicBezTo>
                    <a:close/>
                    <a:moveTo>
                      <a:pt x="1367" y="696"/>
                    </a:moveTo>
                    <a:cubicBezTo>
                      <a:pt x="1218" y="795"/>
                      <a:pt x="1093" y="921"/>
                      <a:pt x="970" y="1044"/>
                    </a:cubicBezTo>
                    <a:lnTo>
                      <a:pt x="1044" y="1119"/>
                    </a:lnTo>
                    <a:cubicBezTo>
                      <a:pt x="1169" y="994"/>
                      <a:pt x="1292" y="871"/>
                      <a:pt x="1417" y="772"/>
                    </a:cubicBezTo>
                    <a:lnTo>
                      <a:pt x="1367" y="696"/>
                    </a:lnTo>
                    <a:close/>
                    <a:moveTo>
                      <a:pt x="11127" y="696"/>
                    </a:moveTo>
                    <a:lnTo>
                      <a:pt x="11054" y="772"/>
                    </a:lnTo>
                    <a:cubicBezTo>
                      <a:pt x="11203" y="871"/>
                      <a:pt x="11326" y="994"/>
                      <a:pt x="11451" y="1119"/>
                    </a:cubicBezTo>
                    <a:lnTo>
                      <a:pt x="11525" y="1044"/>
                    </a:lnTo>
                    <a:cubicBezTo>
                      <a:pt x="11402" y="921"/>
                      <a:pt x="11253" y="795"/>
                      <a:pt x="11127" y="696"/>
                    </a:cubicBezTo>
                    <a:close/>
                    <a:moveTo>
                      <a:pt x="11872" y="1441"/>
                    </a:moveTo>
                    <a:lnTo>
                      <a:pt x="11773" y="1517"/>
                    </a:lnTo>
                    <a:cubicBezTo>
                      <a:pt x="11872" y="1640"/>
                      <a:pt x="11972" y="1789"/>
                      <a:pt x="12047" y="1938"/>
                    </a:cubicBezTo>
                    <a:lnTo>
                      <a:pt x="12147" y="1888"/>
                    </a:lnTo>
                    <a:cubicBezTo>
                      <a:pt x="12071" y="1739"/>
                      <a:pt x="11972" y="1590"/>
                      <a:pt x="11872" y="1441"/>
                    </a:cubicBezTo>
                    <a:close/>
                    <a:moveTo>
                      <a:pt x="622" y="1467"/>
                    </a:moveTo>
                    <a:cubicBezTo>
                      <a:pt x="523" y="1590"/>
                      <a:pt x="424" y="1765"/>
                      <a:pt x="348" y="1914"/>
                    </a:cubicBezTo>
                    <a:lnTo>
                      <a:pt x="448" y="1964"/>
                    </a:lnTo>
                    <a:cubicBezTo>
                      <a:pt x="523" y="1815"/>
                      <a:pt x="622" y="1666"/>
                      <a:pt x="722" y="1517"/>
                    </a:cubicBezTo>
                    <a:lnTo>
                      <a:pt x="622" y="1467"/>
                    </a:lnTo>
                    <a:close/>
                    <a:moveTo>
                      <a:pt x="12345" y="2385"/>
                    </a:moveTo>
                    <a:lnTo>
                      <a:pt x="12246" y="2435"/>
                    </a:lnTo>
                    <a:cubicBezTo>
                      <a:pt x="12296" y="2584"/>
                      <a:pt x="12345" y="2759"/>
                      <a:pt x="12369" y="2931"/>
                    </a:cubicBezTo>
                    <a:lnTo>
                      <a:pt x="12469" y="2908"/>
                    </a:lnTo>
                    <a:cubicBezTo>
                      <a:pt x="12445" y="2733"/>
                      <a:pt x="12395" y="2560"/>
                      <a:pt x="12345" y="2385"/>
                    </a:cubicBezTo>
                    <a:close/>
                    <a:moveTo>
                      <a:pt x="149" y="2411"/>
                    </a:moveTo>
                    <a:cubicBezTo>
                      <a:pt x="100" y="2584"/>
                      <a:pt x="50" y="2759"/>
                      <a:pt x="26" y="2931"/>
                    </a:cubicBezTo>
                    <a:lnTo>
                      <a:pt x="149" y="2957"/>
                    </a:lnTo>
                    <a:cubicBezTo>
                      <a:pt x="175" y="2782"/>
                      <a:pt x="199" y="2610"/>
                      <a:pt x="249" y="2435"/>
                    </a:cubicBezTo>
                    <a:lnTo>
                      <a:pt x="149" y="2411"/>
                    </a:lnTo>
                    <a:close/>
                    <a:moveTo>
                      <a:pt x="0" y="3428"/>
                    </a:moveTo>
                    <a:lnTo>
                      <a:pt x="0" y="3951"/>
                    </a:lnTo>
                    <a:lnTo>
                      <a:pt x="100" y="3951"/>
                    </a:lnTo>
                    <a:lnTo>
                      <a:pt x="100" y="3428"/>
                    </a:lnTo>
                    <a:close/>
                    <a:moveTo>
                      <a:pt x="12419" y="3428"/>
                    </a:moveTo>
                    <a:lnTo>
                      <a:pt x="12419" y="3951"/>
                    </a:lnTo>
                    <a:lnTo>
                      <a:pt x="12518" y="3951"/>
                    </a:lnTo>
                    <a:lnTo>
                      <a:pt x="12518" y="3428"/>
                    </a:lnTo>
                    <a:close/>
                    <a:moveTo>
                      <a:pt x="0" y="4471"/>
                    </a:moveTo>
                    <a:lnTo>
                      <a:pt x="0" y="4994"/>
                    </a:lnTo>
                    <a:lnTo>
                      <a:pt x="100" y="4994"/>
                    </a:lnTo>
                    <a:lnTo>
                      <a:pt x="100" y="4471"/>
                    </a:lnTo>
                    <a:close/>
                    <a:moveTo>
                      <a:pt x="12419" y="4471"/>
                    </a:moveTo>
                    <a:lnTo>
                      <a:pt x="12419" y="4994"/>
                    </a:lnTo>
                    <a:lnTo>
                      <a:pt x="12518" y="4994"/>
                    </a:lnTo>
                    <a:lnTo>
                      <a:pt x="12518" y="4471"/>
                    </a:lnTo>
                    <a:close/>
                    <a:moveTo>
                      <a:pt x="0" y="5514"/>
                    </a:moveTo>
                    <a:lnTo>
                      <a:pt x="0" y="6037"/>
                    </a:lnTo>
                    <a:lnTo>
                      <a:pt x="100" y="6037"/>
                    </a:lnTo>
                    <a:lnTo>
                      <a:pt x="100" y="5514"/>
                    </a:lnTo>
                    <a:close/>
                    <a:moveTo>
                      <a:pt x="12419" y="5514"/>
                    </a:moveTo>
                    <a:lnTo>
                      <a:pt x="12419" y="6037"/>
                    </a:lnTo>
                    <a:lnTo>
                      <a:pt x="12518" y="6037"/>
                    </a:lnTo>
                    <a:lnTo>
                      <a:pt x="12518" y="5514"/>
                    </a:lnTo>
                    <a:close/>
                    <a:moveTo>
                      <a:pt x="12419" y="6558"/>
                    </a:moveTo>
                    <a:lnTo>
                      <a:pt x="12419" y="7080"/>
                    </a:lnTo>
                    <a:lnTo>
                      <a:pt x="12518" y="7080"/>
                    </a:lnTo>
                    <a:lnTo>
                      <a:pt x="12518" y="6558"/>
                    </a:lnTo>
                    <a:close/>
                    <a:moveTo>
                      <a:pt x="0" y="6558"/>
                    </a:moveTo>
                    <a:lnTo>
                      <a:pt x="0" y="7203"/>
                    </a:lnTo>
                    <a:lnTo>
                      <a:pt x="100" y="7203"/>
                    </a:lnTo>
                    <a:lnTo>
                      <a:pt x="100" y="6558"/>
                    </a:lnTo>
                    <a:close/>
                    <a:moveTo>
                      <a:pt x="12419" y="7601"/>
                    </a:moveTo>
                    <a:lnTo>
                      <a:pt x="12419" y="8123"/>
                    </a:lnTo>
                    <a:lnTo>
                      <a:pt x="12518" y="8123"/>
                    </a:lnTo>
                    <a:lnTo>
                      <a:pt x="12518" y="7601"/>
                    </a:lnTo>
                    <a:close/>
                    <a:moveTo>
                      <a:pt x="0" y="7726"/>
                    </a:moveTo>
                    <a:lnTo>
                      <a:pt x="0" y="8246"/>
                    </a:lnTo>
                    <a:lnTo>
                      <a:pt x="100" y="8246"/>
                    </a:lnTo>
                    <a:lnTo>
                      <a:pt x="100" y="7726"/>
                    </a:lnTo>
                    <a:close/>
                    <a:moveTo>
                      <a:pt x="12419" y="8644"/>
                    </a:moveTo>
                    <a:lnTo>
                      <a:pt x="12419" y="9166"/>
                    </a:lnTo>
                    <a:lnTo>
                      <a:pt x="12518" y="9166"/>
                    </a:lnTo>
                    <a:lnTo>
                      <a:pt x="12518" y="8644"/>
                    </a:lnTo>
                    <a:close/>
                    <a:moveTo>
                      <a:pt x="0" y="8769"/>
                    </a:moveTo>
                    <a:lnTo>
                      <a:pt x="0" y="9290"/>
                    </a:lnTo>
                    <a:lnTo>
                      <a:pt x="100" y="9290"/>
                    </a:lnTo>
                    <a:lnTo>
                      <a:pt x="100" y="8769"/>
                    </a:lnTo>
                    <a:close/>
                    <a:moveTo>
                      <a:pt x="0" y="9812"/>
                    </a:moveTo>
                    <a:lnTo>
                      <a:pt x="0" y="10333"/>
                    </a:lnTo>
                    <a:lnTo>
                      <a:pt x="100" y="10333"/>
                    </a:lnTo>
                    <a:lnTo>
                      <a:pt x="100" y="9812"/>
                    </a:lnTo>
                    <a:close/>
                    <a:moveTo>
                      <a:pt x="12419" y="9812"/>
                    </a:moveTo>
                    <a:lnTo>
                      <a:pt x="12419" y="10333"/>
                    </a:lnTo>
                    <a:lnTo>
                      <a:pt x="12518" y="10333"/>
                    </a:lnTo>
                    <a:lnTo>
                      <a:pt x="12518" y="9812"/>
                    </a:lnTo>
                    <a:close/>
                    <a:moveTo>
                      <a:pt x="12518" y="10829"/>
                    </a:moveTo>
                    <a:cubicBezTo>
                      <a:pt x="12518" y="10838"/>
                      <a:pt x="12518" y="10847"/>
                      <a:pt x="12518" y="10855"/>
                    </a:cubicBezTo>
                    <a:lnTo>
                      <a:pt x="12518" y="10855"/>
                    </a:lnTo>
                    <a:lnTo>
                      <a:pt x="12518" y="10829"/>
                    </a:lnTo>
                    <a:close/>
                    <a:moveTo>
                      <a:pt x="0" y="10829"/>
                    </a:moveTo>
                    <a:cubicBezTo>
                      <a:pt x="0" y="11004"/>
                      <a:pt x="0" y="11177"/>
                      <a:pt x="50" y="11352"/>
                    </a:cubicBezTo>
                    <a:lnTo>
                      <a:pt x="149" y="11326"/>
                    </a:lnTo>
                    <a:cubicBezTo>
                      <a:pt x="126" y="11177"/>
                      <a:pt x="100" y="11004"/>
                      <a:pt x="100" y="10829"/>
                    </a:cubicBezTo>
                    <a:close/>
                    <a:moveTo>
                      <a:pt x="12419" y="10829"/>
                    </a:moveTo>
                    <a:cubicBezTo>
                      <a:pt x="12419" y="11004"/>
                      <a:pt x="12395" y="11177"/>
                      <a:pt x="12369" y="11352"/>
                    </a:cubicBezTo>
                    <a:lnTo>
                      <a:pt x="12469" y="11352"/>
                    </a:lnTo>
                    <a:cubicBezTo>
                      <a:pt x="12493" y="11186"/>
                      <a:pt x="12516" y="11021"/>
                      <a:pt x="12518" y="10855"/>
                    </a:cubicBezTo>
                    <a:lnTo>
                      <a:pt x="12419" y="10855"/>
                    </a:lnTo>
                    <a:lnTo>
                      <a:pt x="12419" y="10829"/>
                    </a:lnTo>
                    <a:close/>
                    <a:moveTo>
                      <a:pt x="249" y="11849"/>
                    </a:moveTo>
                    <a:lnTo>
                      <a:pt x="149" y="11873"/>
                    </a:lnTo>
                    <a:cubicBezTo>
                      <a:pt x="225" y="12047"/>
                      <a:pt x="275" y="12220"/>
                      <a:pt x="348" y="12369"/>
                    </a:cubicBezTo>
                    <a:lnTo>
                      <a:pt x="448" y="12320"/>
                    </a:lnTo>
                    <a:cubicBezTo>
                      <a:pt x="374" y="12171"/>
                      <a:pt x="299" y="11998"/>
                      <a:pt x="249" y="11849"/>
                    </a:cubicBezTo>
                    <a:close/>
                    <a:moveTo>
                      <a:pt x="12246" y="11849"/>
                    </a:moveTo>
                    <a:cubicBezTo>
                      <a:pt x="12196" y="12022"/>
                      <a:pt x="12121" y="12171"/>
                      <a:pt x="12047" y="12320"/>
                    </a:cubicBezTo>
                    <a:lnTo>
                      <a:pt x="12147" y="12369"/>
                    </a:lnTo>
                    <a:cubicBezTo>
                      <a:pt x="12220" y="12220"/>
                      <a:pt x="12296" y="12047"/>
                      <a:pt x="12345" y="11873"/>
                    </a:cubicBezTo>
                    <a:lnTo>
                      <a:pt x="12246" y="11849"/>
                    </a:lnTo>
                    <a:close/>
                    <a:moveTo>
                      <a:pt x="722" y="12767"/>
                    </a:moveTo>
                    <a:lnTo>
                      <a:pt x="622" y="12816"/>
                    </a:lnTo>
                    <a:cubicBezTo>
                      <a:pt x="746" y="12965"/>
                      <a:pt x="845" y="13114"/>
                      <a:pt x="970" y="13240"/>
                    </a:cubicBezTo>
                    <a:lnTo>
                      <a:pt x="1044" y="13164"/>
                    </a:lnTo>
                    <a:cubicBezTo>
                      <a:pt x="920" y="13041"/>
                      <a:pt x="821" y="12916"/>
                      <a:pt x="722" y="12767"/>
                    </a:cubicBezTo>
                    <a:close/>
                    <a:moveTo>
                      <a:pt x="11773" y="12767"/>
                    </a:moveTo>
                    <a:cubicBezTo>
                      <a:pt x="11674" y="12916"/>
                      <a:pt x="11574" y="13041"/>
                      <a:pt x="11451" y="13164"/>
                    </a:cubicBezTo>
                    <a:lnTo>
                      <a:pt x="11525" y="13240"/>
                    </a:lnTo>
                    <a:cubicBezTo>
                      <a:pt x="11650" y="13114"/>
                      <a:pt x="11773" y="12965"/>
                      <a:pt x="11872" y="12816"/>
                    </a:cubicBezTo>
                    <a:lnTo>
                      <a:pt x="11773" y="12767"/>
                    </a:lnTo>
                    <a:close/>
                    <a:moveTo>
                      <a:pt x="1441" y="13512"/>
                    </a:moveTo>
                    <a:lnTo>
                      <a:pt x="1367" y="13587"/>
                    </a:lnTo>
                    <a:lnTo>
                      <a:pt x="1815" y="13885"/>
                    </a:lnTo>
                    <a:lnTo>
                      <a:pt x="1864" y="13786"/>
                    </a:lnTo>
                    <a:cubicBezTo>
                      <a:pt x="1715" y="13710"/>
                      <a:pt x="1566" y="13611"/>
                      <a:pt x="1441" y="13512"/>
                    </a:cubicBezTo>
                    <a:close/>
                    <a:moveTo>
                      <a:pt x="11054" y="13512"/>
                    </a:moveTo>
                    <a:cubicBezTo>
                      <a:pt x="10929" y="13611"/>
                      <a:pt x="10780" y="13710"/>
                      <a:pt x="10631" y="13786"/>
                    </a:cubicBezTo>
                    <a:lnTo>
                      <a:pt x="10680" y="13885"/>
                    </a:lnTo>
                    <a:lnTo>
                      <a:pt x="11127" y="13587"/>
                    </a:lnTo>
                    <a:lnTo>
                      <a:pt x="11054" y="13512"/>
                    </a:lnTo>
                    <a:close/>
                    <a:moveTo>
                      <a:pt x="2335" y="13985"/>
                    </a:moveTo>
                    <a:lnTo>
                      <a:pt x="2311" y="14084"/>
                    </a:lnTo>
                    <a:cubicBezTo>
                      <a:pt x="2484" y="14158"/>
                      <a:pt x="2659" y="14207"/>
                      <a:pt x="2832" y="14233"/>
                    </a:cubicBezTo>
                    <a:lnTo>
                      <a:pt x="2832" y="14134"/>
                    </a:lnTo>
                    <a:cubicBezTo>
                      <a:pt x="2683" y="14084"/>
                      <a:pt x="2510" y="14058"/>
                      <a:pt x="2335" y="13985"/>
                    </a:cubicBezTo>
                    <a:close/>
                    <a:moveTo>
                      <a:pt x="10160" y="13985"/>
                    </a:moveTo>
                    <a:cubicBezTo>
                      <a:pt x="9985" y="14058"/>
                      <a:pt x="9812" y="14084"/>
                      <a:pt x="9663" y="14134"/>
                    </a:cubicBezTo>
                    <a:lnTo>
                      <a:pt x="9663" y="14233"/>
                    </a:lnTo>
                    <a:cubicBezTo>
                      <a:pt x="9836" y="14183"/>
                      <a:pt x="10011" y="14158"/>
                      <a:pt x="10184" y="14084"/>
                    </a:cubicBezTo>
                    <a:lnTo>
                      <a:pt x="10160" y="13985"/>
                    </a:lnTo>
                    <a:close/>
                    <a:moveTo>
                      <a:pt x="3354" y="14183"/>
                    </a:moveTo>
                    <a:lnTo>
                      <a:pt x="3354" y="14283"/>
                    </a:lnTo>
                    <a:lnTo>
                      <a:pt x="3851" y="14283"/>
                    </a:lnTo>
                    <a:lnTo>
                      <a:pt x="3851" y="14183"/>
                    </a:lnTo>
                    <a:close/>
                    <a:moveTo>
                      <a:pt x="4372" y="14183"/>
                    </a:moveTo>
                    <a:lnTo>
                      <a:pt x="4372" y="14283"/>
                    </a:lnTo>
                    <a:lnTo>
                      <a:pt x="4894" y="14283"/>
                    </a:lnTo>
                    <a:lnTo>
                      <a:pt x="4894" y="14183"/>
                    </a:lnTo>
                    <a:close/>
                    <a:moveTo>
                      <a:pt x="5415" y="14183"/>
                    </a:moveTo>
                    <a:lnTo>
                      <a:pt x="5415" y="14283"/>
                    </a:lnTo>
                    <a:lnTo>
                      <a:pt x="5937" y="14283"/>
                    </a:lnTo>
                    <a:lnTo>
                      <a:pt x="5937" y="14183"/>
                    </a:lnTo>
                    <a:close/>
                    <a:moveTo>
                      <a:pt x="6458" y="14183"/>
                    </a:moveTo>
                    <a:lnTo>
                      <a:pt x="6458" y="14283"/>
                    </a:lnTo>
                    <a:lnTo>
                      <a:pt x="6981" y="14283"/>
                    </a:lnTo>
                    <a:lnTo>
                      <a:pt x="6981" y="14183"/>
                    </a:lnTo>
                    <a:close/>
                    <a:moveTo>
                      <a:pt x="7601" y="14183"/>
                    </a:moveTo>
                    <a:lnTo>
                      <a:pt x="7601" y="14283"/>
                    </a:lnTo>
                    <a:lnTo>
                      <a:pt x="8123" y="14283"/>
                    </a:lnTo>
                    <a:lnTo>
                      <a:pt x="8123" y="14183"/>
                    </a:lnTo>
                    <a:close/>
                    <a:moveTo>
                      <a:pt x="8644" y="14183"/>
                    </a:moveTo>
                    <a:lnTo>
                      <a:pt x="8644" y="14283"/>
                    </a:lnTo>
                    <a:lnTo>
                      <a:pt x="9140" y="14283"/>
                    </a:lnTo>
                    <a:lnTo>
                      <a:pt x="9140" y="14183"/>
                    </a:lnTo>
                    <a:close/>
                  </a:path>
                </a:pathLst>
              </a:custGeom>
              <a:solidFill>
                <a:srgbClr val="6A99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9"/>
              <p:cNvSpPr/>
              <p:nvPr/>
            </p:nvSpPr>
            <p:spPr>
              <a:xfrm>
                <a:off x="3659333" y="1895952"/>
                <a:ext cx="2372662" cy="2707200"/>
              </a:xfrm>
              <a:custGeom>
                <a:rect b="b" l="l" r="r" t="t"/>
                <a:pathLst>
                  <a:path extrusionOk="0" h="14283" w="12518">
                    <a:moveTo>
                      <a:pt x="3851" y="1"/>
                    </a:moveTo>
                    <a:lnTo>
                      <a:pt x="3851" y="100"/>
                    </a:lnTo>
                    <a:lnTo>
                      <a:pt x="4371" y="100"/>
                    </a:lnTo>
                    <a:lnTo>
                      <a:pt x="4371" y="1"/>
                    </a:lnTo>
                    <a:close/>
                    <a:moveTo>
                      <a:pt x="4894" y="1"/>
                    </a:moveTo>
                    <a:lnTo>
                      <a:pt x="4894" y="100"/>
                    </a:lnTo>
                    <a:lnTo>
                      <a:pt x="5415" y="100"/>
                    </a:lnTo>
                    <a:lnTo>
                      <a:pt x="5415" y="1"/>
                    </a:lnTo>
                    <a:close/>
                    <a:moveTo>
                      <a:pt x="5937" y="1"/>
                    </a:moveTo>
                    <a:lnTo>
                      <a:pt x="5937" y="100"/>
                    </a:lnTo>
                    <a:lnTo>
                      <a:pt x="6458" y="100"/>
                    </a:lnTo>
                    <a:lnTo>
                      <a:pt x="6458" y="1"/>
                    </a:lnTo>
                    <a:close/>
                    <a:moveTo>
                      <a:pt x="6980" y="1"/>
                    </a:moveTo>
                    <a:lnTo>
                      <a:pt x="6980" y="100"/>
                    </a:lnTo>
                    <a:lnTo>
                      <a:pt x="7501" y="100"/>
                    </a:lnTo>
                    <a:lnTo>
                      <a:pt x="7501" y="1"/>
                    </a:lnTo>
                    <a:close/>
                    <a:moveTo>
                      <a:pt x="8023" y="1"/>
                    </a:moveTo>
                    <a:lnTo>
                      <a:pt x="8023" y="100"/>
                    </a:lnTo>
                    <a:lnTo>
                      <a:pt x="8669" y="100"/>
                    </a:lnTo>
                    <a:lnTo>
                      <a:pt x="8669" y="1"/>
                    </a:lnTo>
                    <a:close/>
                    <a:moveTo>
                      <a:pt x="3354" y="1"/>
                    </a:moveTo>
                    <a:cubicBezTo>
                      <a:pt x="3179" y="1"/>
                      <a:pt x="2981" y="27"/>
                      <a:pt x="2832" y="50"/>
                    </a:cubicBezTo>
                    <a:lnTo>
                      <a:pt x="2832" y="150"/>
                    </a:lnTo>
                    <a:cubicBezTo>
                      <a:pt x="3006" y="126"/>
                      <a:pt x="3179" y="100"/>
                      <a:pt x="3354" y="100"/>
                    </a:cubicBezTo>
                    <a:lnTo>
                      <a:pt x="3354" y="1"/>
                    </a:lnTo>
                    <a:close/>
                    <a:moveTo>
                      <a:pt x="9140" y="1"/>
                    </a:moveTo>
                    <a:lnTo>
                      <a:pt x="9140" y="100"/>
                    </a:lnTo>
                    <a:cubicBezTo>
                      <a:pt x="9315" y="100"/>
                      <a:pt x="9488" y="126"/>
                      <a:pt x="9637" y="150"/>
                    </a:cubicBezTo>
                    <a:lnTo>
                      <a:pt x="9663" y="50"/>
                    </a:lnTo>
                    <a:cubicBezTo>
                      <a:pt x="9488" y="27"/>
                      <a:pt x="9315" y="1"/>
                      <a:pt x="9140" y="1"/>
                    </a:cubicBezTo>
                    <a:close/>
                    <a:moveTo>
                      <a:pt x="2311" y="199"/>
                    </a:moveTo>
                    <a:cubicBezTo>
                      <a:pt x="2136" y="249"/>
                      <a:pt x="1963" y="325"/>
                      <a:pt x="1814" y="398"/>
                    </a:cubicBezTo>
                    <a:lnTo>
                      <a:pt x="1864" y="497"/>
                    </a:lnTo>
                    <a:cubicBezTo>
                      <a:pt x="2013" y="424"/>
                      <a:pt x="2186" y="348"/>
                      <a:pt x="2335" y="299"/>
                    </a:cubicBezTo>
                    <a:lnTo>
                      <a:pt x="2311" y="199"/>
                    </a:lnTo>
                    <a:close/>
                    <a:moveTo>
                      <a:pt x="10183" y="199"/>
                    </a:moveTo>
                    <a:lnTo>
                      <a:pt x="10159" y="299"/>
                    </a:lnTo>
                    <a:cubicBezTo>
                      <a:pt x="10308" y="348"/>
                      <a:pt x="10481" y="424"/>
                      <a:pt x="10630" y="497"/>
                    </a:cubicBezTo>
                    <a:lnTo>
                      <a:pt x="10680" y="398"/>
                    </a:lnTo>
                    <a:cubicBezTo>
                      <a:pt x="10507" y="325"/>
                      <a:pt x="10358" y="249"/>
                      <a:pt x="10183" y="199"/>
                    </a:cubicBezTo>
                    <a:close/>
                    <a:moveTo>
                      <a:pt x="1367" y="696"/>
                    </a:moveTo>
                    <a:cubicBezTo>
                      <a:pt x="1218" y="795"/>
                      <a:pt x="1093" y="921"/>
                      <a:pt x="970" y="1044"/>
                    </a:cubicBezTo>
                    <a:lnTo>
                      <a:pt x="1043" y="1119"/>
                    </a:lnTo>
                    <a:cubicBezTo>
                      <a:pt x="1169" y="994"/>
                      <a:pt x="1292" y="871"/>
                      <a:pt x="1441" y="772"/>
                    </a:cubicBezTo>
                    <a:lnTo>
                      <a:pt x="1367" y="696"/>
                    </a:lnTo>
                    <a:close/>
                    <a:moveTo>
                      <a:pt x="11127" y="696"/>
                    </a:moveTo>
                    <a:lnTo>
                      <a:pt x="11054" y="772"/>
                    </a:lnTo>
                    <a:cubicBezTo>
                      <a:pt x="11203" y="871"/>
                      <a:pt x="11326" y="994"/>
                      <a:pt x="11451" y="1119"/>
                    </a:cubicBezTo>
                    <a:lnTo>
                      <a:pt x="11524" y="1044"/>
                    </a:lnTo>
                    <a:cubicBezTo>
                      <a:pt x="11401" y="921"/>
                      <a:pt x="11252" y="795"/>
                      <a:pt x="11127" y="696"/>
                    </a:cubicBezTo>
                    <a:close/>
                    <a:moveTo>
                      <a:pt x="11872" y="1441"/>
                    </a:moveTo>
                    <a:lnTo>
                      <a:pt x="11773" y="1517"/>
                    </a:lnTo>
                    <a:cubicBezTo>
                      <a:pt x="11898" y="1640"/>
                      <a:pt x="11972" y="1789"/>
                      <a:pt x="12047" y="1938"/>
                    </a:cubicBezTo>
                    <a:lnTo>
                      <a:pt x="12146" y="1888"/>
                    </a:lnTo>
                    <a:cubicBezTo>
                      <a:pt x="12071" y="1739"/>
                      <a:pt x="11972" y="1590"/>
                      <a:pt x="11872" y="1441"/>
                    </a:cubicBezTo>
                    <a:close/>
                    <a:moveTo>
                      <a:pt x="622" y="1467"/>
                    </a:moveTo>
                    <a:cubicBezTo>
                      <a:pt x="523" y="1590"/>
                      <a:pt x="423" y="1765"/>
                      <a:pt x="348" y="1914"/>
                    </a:cubicBezTo>
                    <a:lnTo>
                      <a:pt x="447" y="1964"/>
                    </a:lnTo>
                    <a:cubicBezTo>
                      <a:pt x="523" y="1815"/>
                      <a:pt x="622" y="1666"/>
                      <a:pt x="721" y="1517"/>
                    </a:cubicBezTo>
                    <a:lnTo>
                      <a:pt x="622" y="1467"/>
                    </a:lnTo>
                    <a:close/>
                    <a:moveTo>
                      <a:pt x="12345" y="2385"/>
                    </a:moveTo>
                    <a:lnTo>
                      <a:pt x="12246" y="2435"/>
                    </a:lnTo>
                    <a:cubicBezTo>
                      <a:pt x="12295" y="2584"/>
                      <a:pt x="12345" y="2759"/>
                      <a:pt x="12369" y="2931"/>
                    </a:cubicBezTo>
                    <a:lnTo>
                      <a:pt x="12468" y="2908"/>
                    </a:lnTo>
                    <a:cubicBezTo>
                      <a:pt x="12444" y="2733"/>
                      <a:pt x="12419" y="2560"/>
                      <a:pt x="12345" y="2385"/>
                    </a:cubicBezTo>
                    <a:close/>
                    <a:moveTo>
                      <a:pt x="149" y="2411"/>
                    </a:moveTo>
                    <a:cubicBezTo>
                      <a:pt x="100" y="2584"/>
                      <a:pt x="76" y="2759"/>
                      <a:pt x="50" y="2931"/>
                    </a:cubicBezTo>
                    <a:lnTo>
                      <a:pt x="149" y="2957"/>
                    </a:lnTo>
                    <a:cubicBezTo>
                      <a:pt x="175" y="2782"/>
                      <a:pt x="199" y="2610"/>
                      <a:pt x="249" y="2435"/>
                    </a:cubicBezTo>
                    <a:lnTo>
                      <a:pt x="149" y="2411"/>
                    </a:lnTo>
                    <a:close/>
                    <a:moveTo>
                      <a:pt x="0" y="3428"/>
                    </a:moveTo>
                    <a:lnTo>
                      <a:pt x="0" y="3951"/>
                    </a:lnTo>
                    <a:lnTo>
                      <a:pt x="100" y="3951"/>
                    </a:lnTo>
                    <a:lnTo>
                      <a:pt x="100" y="3428"/>
                    </a:lnTo>
                    <a:close/>
                    <a:moveTo>
                      <a:pt x="12419" y="3428"/>
                    </a:moveTo>
                    <a:lnTo>
                      <a:pt x="12419" y="3951"/>
                    </a:lnTo>
                    <a:lnTo>
                      <a:pt x="12518" y="3951"/>
                    </a:lnTo>
                    <a:lnTo>
                      <a:pt x="12518" y="3428"/>
                    </a:lnTo>
                    <a:close/>
                    <a:moveTo>
                      <a:pt x="0" y="4471"/>
                    </a:moveTo>
                    <a:lnTo>
                      <a:pt x="0" y="4994"/>
                    </a:lnTo>
                    <a:lnTo>
                      <a:pt x="100" y="4994"/>
                    </a:lnTo>
                    <a:lnTo>
                      <a:pt x="100" y="4471"/>
                    </a:lnTo>
                    <a:close/>
                    <a:moveTo>
                      <a:pt x="12419" y="4471"/>
                    </a:moveTo>
                    <a:lnTo>
                      <a:pt x="12419" y="4994"/>
                    </a:lnTo>
                    <a:lnTo>
                      <a:pt x="12518" y="4994"/>
                    </a:lnTo>
                    <a:lnTo>
                      <a:pt x="12518" y="4471"/>
                    </a:lnTo>
                    <a:close/>
                    <a:moveTo>
                      <a:pt x="0" y="5514"/>
                    </a:moveTo>
                    <a:lnTo>
                      <a:pt x="0" y="6037"/>
                    </a:lnTo>
                    <a:lnTo>
                      <a:pt x="100" y="6037"/>
                    </a:lnTo>
                    <a:lnTo>
                      <a:pt x="100" y="5514"/>
                    </a:lnTo>
                    <a:close/>
                    <a:moveTo>
                      <a:pt x="12419" y="5514"/>
                    </a:moveTo>
                    <a:lnTo>
                      <a:pt x="12419" y="6037"/>
                    </a:lnTo>
                    <a:lnTo>
                      <a:pt x="12518" y="6037"/>
                    </a:lnTo>
                    <a:lnTo>
                      <a:pt x="12518" y="5514"/>
                    </a:lnTo>
                    <a:close/>
                    <a:moveTo>
                      <a:pt x="12419" y="6558"/>
                    </a:moveTo>
                    <a:lnTo>
                      <a:pt x="12419" y="7080"/>
                    </a:lnTo>
                    <a:lnTo>
                      <a:pt x="12518" y="7080"/>
                    </a:lnTo>
                    <a:lnTo>
                      <a:pt x="12518" y="6558"/>
                    </a:lnTo>
                    <a:close/>
                    <a:moveTo>
                      <a:pt x="0" y="6558"/>
                    </a:moveTo>
                    <a:lnTo>
                      <a:pt x="0" y="7203"/>
                    </a:lnTo>
                    <a:lnTo>
                      <a:pt x="100" y="7203"/>
                    </a:lnTo>
                    <a:lnTo>
                      <a:pt x="100" y="6558"/>
                    </a:lnTo>
                    <a:close/>
                    <a:moveTo>
                      <a:pt x="12419" y="7601"/>
                    </a:moveTo>
                    <a:lnTo>
                      <a:pt x="12419" y="8123"/>
                    </a:lnTo>
                    <a:lnTo>
                      <a:pt x="12518" y="8123"/>
                    </a:lnTo>
                    <a:lnTo>
                      <a:pt x="12518" y="7601"/>
                    </a:lnTo>
                    <a:close/>
                    <a:moveTo>
                      <a:pt x="0" y="7726"/>
                    </a:moveTo>
                    <a:lnTo>
                      <a:pt x="0" y="8246"/>
                    </a:lnTo>
                    <a:lnTo>
                      <a:pt x="100" y="8246"/>
                    </a:lnTo>
                    <a:lnTo>
                      <a:pt x="100" y="7726"/>
                    </a:lnTo>
                    <a:close/>
                    <a:moveTo>
                      <a:pt x="12419" y="8644"/>
                    </a:moveTo>
                    <a:lnTo>
                      <a:pt x="12419" y="9166"/>
                    </a:lnTo>
                    <a:lnTo>
                      <a:pt x="12518" y="9166"/>
                    </a:lnTo>
                    <a:lnTo>
                      <a:pt x="12518" y="8644"/>
                    </a:lnTo>
                    <a:close/>
                    <a:moveTo>
                      <a:pt x="0" y="8769"/>
                    </a:moveTo>
                    <a:lnTo>
                      <a:pt x="0" y="9290"/>
                    </a:lnTo>
                    <a:lnTo>
                      <a:pt x="100" y="9290"/>
                    </a:lnTo>
                    <a:lnTo>
                      <a:pt x="100" y="8769"/>
                    </a:lnTo>
                    <a:close/>
                    <a:moveTo>
                      <a:pt x="0" y="9812"/>
                    </a:moveTo>
                    <a:lnTo>
                      <a:pt x="0" y="10333"/>
                    </a:lnTo>
                    <a:lnTo>
                      <a:pt x="100" y="10333"/>
                    </a:lnTo>
                    <a:lnTo>
                      <a:pt x="100" y="9812"/>
                    </a:lnTo>
                    <a:close/>
                    <a:moveTo>
                      <a:pt x="12419" y="9812"/>
                    </a:moveTo>
                    <a:lnTo>
                      <a:pt x="12419" y="10333"/>
                    </a:lnTo>
                    <a:lnTo>
                      <a:pt x="12518" y="10333"/>
                    </a:lnTo>
                    <a:lnTo>
                      <a:pt x="12518" y="9812"/>
                    </a:lnTo>
                    <a:close/>
                    <a:moveTo>
                      <a:pt x="12419" y="10829"/>
                    </a:moveTo>
                    <a:cubicBezTo>
                      <a:pt x="12419" y="10829"/>
                      <a:pt x="12419" y="10829"/>
                      <a:pt x="12419" y="10829"/>
                    </a:cubicBezTo>
                    <a:lnTo>
                      <a:pt x="12419" y="10829"/>
                    </a:lnTo>
                    <a:close/>
                    <a:moveTo>
                      <a:pt x="12518" y="10829"/>
                    </a:moveTo>
                    <a:cubicBezTo>
                      <a:pt x="12518" y="10829"/>
                      <a:pt x="12518" y="10829"/>
                      <a:pt x="12518" y="10829"/>
                    </a:cubicBezTo>
                    <a:lnTo>
                      <a:pt x="12518" y="10829"/>
                    </a:lnTo>
                    <a:close/>
                    <a:moveTo>
                      <a:pt x="12518" y="10829"/>
                    </a:moveTo>
                    <a:cubicBezTo>
                      <a:pt x="12518" y="10838"/>
                      <a:pt x="12518" y="10847"/>
                      <a:pt x="12518" y="10855"/>
                    </a:cubicBezTo>
                    <a:lnTo>
                      <a:pt x="12518" y="10855"/>
                    </a:lnTo>
                    <a:lnTo>
                      <a:pt x="12518" y="10829"/>
                    </a:lnTo>
                    <a:close/>
                    <a:moveTo>
                      <a:pt x="0" y="10829"/>
                    </a:moveTo>
                    <a:cubicBezTo>
                      <a:pt x="0" y="11004"/>
                      <a:pt x="26" y="11177"/>
                      <a:pt x="50" y="11352"/>
                    </a:cubicBezTo>
                    <a:lnTo>
                      <a:pt x="149" y="11352"/>
                    </a:lnTo>
                    <a:cubicBezTo>
                      <a:pt x="125" y="11177"/>
                      <a:pt x="100" y="10955"/>
                      <a:pt x="100" y="10855"/>
                    </a:cubicBezTo>
                    <a:lnTo>
                      <a:pt x="50" y="10855"/>
                    </a:lnTo>
                    <a:lnTo>
                      <a:pt x="0" y="10829"/>
                    </a:lnTo>
                    <a:close/>
                    <a:moveTo>
                      <a:pt x="12419" y="10829"/>
                    </a:moveTo>
                    <a:cubicBezTo>
                      <a:pt x="12419" y="11004"/>
                      <a:pt x="12395" y="11177"/>
                      <a:pt x="12369" y="11352"/>
                    </a:cubicBezTo>
                    <a:lnTo>
                      <a:pt x="12468" y="11352"/>
                    </a:lnTo>
                    <a:cubicBezTo>
                      <a:pt x="12493" y="11186"/>
                      <a:pt x="12516" y="11021"/>
                      <a:pt x="12518" y="10855"/>
                    </a:cubicBezTo>
                    <a:lnTo>
                      <a:pt x="12419" y="10855"/>
                    </a:lnTo>
                    <a:lnTo>
                      <a:pt x="12419" y="10829"/>
                    </a:lnTo>
                    <a:close/>
                    <a:moveTo>
                      <a:pt x="274" y="11849"/>
                    </a:moveTo>
                    <a:lnTo>
                      <a:pt x="175" y="11873"/>
                    </a:lnTo>
                    <a:cubicBezTo>
                      <a:pt x="225" y="12047"/>
                      <a:pt x="274" y="12220"/>
                      <a:pt x="374" y="12369"/>
                    </a:cubicBezTo>
                    <a:lnTo>
                      <a:pt x="447" y="12320"/>
                    </a:lnTo>
                    <a:cubicBezTo>
                      <a:pt x="374" y="12171"/>
                      <a:pt x="324" y="11998"/>
                      <a:pt x="274" y="11849"/>
                    </a:cubicBezTo>
                    <a:close/>
                    <a:moveTo>
                      <a:pt x="12246" y="11849"/>
                    </a:moveTo>
                    <a:cubicBezTo>
                      <a:pt x="12196" y="12022"/>
                      <a:pt x="12121" y="12171"/>
                      <a:pt x="12047" y="12320"/>
                    </a:cubicBezTo>
                    <a:lnTo>
                      <a:pt x="12146" y="12369"/>
                    </a:lnTo>
                    <a:cubicBezTo>
                      <a:pt x="12220" y="12220"/>
                      <a:pt x="12295" y="12047"/>
                      <a:pt x="12345" y="11873"/>
                    </a:cubicBezTo>
                    <a:lnTo>
                      <a:pt x="12246" y="11849"/>
                    </a:lnTo>
                    <a:close/>
                    <a:moveTo>
                      <a:pt x="721" y="12767"/>
                    </a:moveTo>
                    <a:lnTo>
                      <a:pt x="646" y="12816"/>
                    </a:lnTo>
                    <a:cubicBezTo>
                      <a:pt x="745" y="12965"/>
                      <a:pt x="845" y="13114"/>
                      <a:pt x="970" y="13240"/>
                    </a:cubicBezTo>
                    <a:lnTo>
                      <a:pt x="1043" y="13164"/>
                    </a:lnTo>
                    <a:cubicBezTo>
                      <a:pt x="920" y="13041"/>
                      <a:pt x="821" y="12916"/>
                      <a:pt x="721" y="12767"/>
                    </a:cubicBezTo>
                    <a:close/>
                    <a:moveTo>
                      <a:pt x="11773" y="12767"/>
                    </a:moveTo>
                    <a:cubicBezTo>
                      <a:pt x="11673" y="12916"/>
                      <a:pt x="11574" y="13041"/>
                      <a:pt x="11451" y="13164"/>
                    </a:cubicBezTo>
                    <a:lnTo>
                      <a:pt x="11524" y="13240"/>
                    </a:lnTo>
                    <a:cubicBezTo>
                      <a:pt x="11650" y="13114"/>
                      <a:pt x="11773" y="12965"/>
                      <a:pt x="11872" y="12816"/>
                    </a:cubicBezTo>
                    <a:lnTo>
                      <a:pt x="11773" y="12767"/>
                    </a:lnTo>
                    <a:close/>
                    <a:moveTo>
                      <a:pt x="11054" y="13512"/>
                    </a:moveTo>
                    <a:cubicBezTo>
                      <a:pt x="10928" y="13611"/>
                      <a:pt x="10779" y="13710"/>
                      <a:pt x="10630" y="13786"/>
                    </a:cubicBezTo>
                    <a:lnTo>
                      <a:pt x="10680" y="13859"/>
                    </a:lnTo>
                    <a:cubicBezTo>
                      <a:pt x="10829" y="13786"/>
                      <a:pt x="10978" y="13687"/>
                      <a:pt x="11127" y="13587"/>
                    </a:cubicBezTo>
                    <a:lnTo>
                      <a:pt x="11054" y="13512"/>
                    </a:lnTo>
                    <a:close/>
                    <a:moveTo>
                      <a:pt x="1441" y="13512"/>
                    </a:moveTo>
                    <a:lnTo>
                      <a:pt x="1367" y="13587"/>
                    </a:lnTo>
                    <a:lnTo>
                      <a:pt x="1814" y="13885"/>
                    </a:lnTo>
                    <a:lnTo>
                      <a:pt x="1864" y="13786"/>
                    </a:lnTo>
                    <a:cubicBezTo>
                      <a:pt x="1715" y="13710"/>
                      <a:pt x="1566" y="13611"/>
                      <a:pt x="1441" y="13512"/>
                    </a:cubicBezTo>
                    <a:close/>
                    <a:moveTo>
                      <a:pt x="2335" y="13985"/>
                    </a:moveTo>
                    <a:lnTo>
                      <a:pt x="2311" y="14084"/>
                    </a:lnTo>
                    <a:cubicBezTo>
                      <a:pt x="2484" y="14158"/>
                      <a:pt x="2659" y="14207"/>
                      <a:pt x="2832" y="14233"/>
                    </a:cubicBezTo>
                    <a:lnTo>
                      <a:pt x="2857" y="14134"/>
                    </a:lnTo>
                    <a:cubicBezTo>
                      <a:pt x="2683" y="14108"/>
                      <a:pt x="2510" y="14058"/>
                      <a:pt x="2335" y="13985"/>
                    </a:cubicBezTo>
                    <a:close/>
                    <a:moveTo>
                      <a:pt x="10159" y="13985"/>
                    </a:moveTo>
                    <a:cubicBezTo>
                      <a:pt x="9985" y="14034"/>
                      <a:pt x="9812" y="14084"/>
                      <a:pt x="9663" y="14134"/>
                    </a:cubicBezTo>
                    <a:lnTo>
                      <a:pt x="9663" y="14233"/>
                    </a:lnTo>
                    <a:cubicBezTo>
                      <a:pt x="9836" y="14183"/>
                      <a:pt x="10010" y="14158"/>
                      <a:pt x="10183" y="14084"/>
                    </a:cubicBezTo>
                    <a:lnTo>
                      <a:pt x="10159" y="13985"/>
                    </a:lnTo>
                    <a:close/>
                    <a:moveTo>
                      <a:pt x="3354" y="14183"/>
                    </a:moveTo>
                    <a:lnTo>
                      <a:pt x="3354" y="14283"/>
                    </a:lnTo>
                    <a:lnTo>
                      <a:pt x="3851" y="14283"/>
                    </a:lnTo>
                    <a:lnTo>
                      <a:pt x="3851" y="14183"/>
                    </a:lnTo>
                    <a:close/>
                    <a:moveTo>
                      <a:pt x="4371" y="14183"/>
                    </a:moveTo>
                    <a:lnTo>
                      <a:pt x="4371" y="14283"/>
                    </a:lnTo>
                    <a:lnTo>
                      <a:pt x="4894" y="14283"/>
                    </a:lnTo>
                    <a:lnTo>
                      <a:pt x="4894" y="14183"/>
                    </a:lnTo>
                    <a:close/>
                    <a:moveTo>
                      <a:pt x="5415" y="14183"/>
                    </a:moveTo>
                    <a:lnTo>
                      <a:pt x="5415" y="14283"/>
                    </a:lnTo>
                    <a:lnTo>
                      <a:pt x="5937" y="14283"/>
                    </a:lnTo>
                    <a:lnTo>
                      <a:pt x="5937" y="14183"/>
                    </a:lnTo>
                    <a:close/>
                    <a:moveTo>
                      <a:pt x="6458" y="14183"/>
                    </a:moveTo>
                    <a:lnTo>
                      <a:pt x="6458" y="14283"/>
                    </a:lnTo>
                    <a:lnTo>
                      <a:pt x="6980" y="14283"/>
                    </a:lnTo>
                    <a:lnTo>
                      <a:pt x="6980" y="14183"/>
                    </a:lnTo>
                    <a:close/>
                    <a:moveTo>
                      <a:pt x="7501" y="14183"/>
                    </a:moveTo>
                    <a:lnTo>
                      <a:pt x="7501" y="14283"/>
                    </a:lnTo>
                    <a:lnTo>
                      <a:pt x="8147" y="14283"/>
                    </a:lnTo>
                    <a:lnTo>
                      <a:pt x="8147" y="14183"/>
                    </a:lnTo>
                    <a:close/>
                    <a:moveTo>
                      <a:pt x="8669" y="14183"/>
                    </a:moveTo>
                    <a:lnTo>
                      <a:pt x="8669" y="14283"/>
                    </a:lnTo>
                    <a:lnTo>
                      <a:pt x="9140" y="14283"/>
                    </a:lnTo>
                    <a:lnTo>
                      <a:pt x="9140" y="14183"/>
                    </a:lnTo>
                    <a:close/>
                  </a:path>
                </a:pathLst>
              </a:custGeom>
              <a:solidFill>
                <a:srgbClr val="4A6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1" name="Google Shape;141;p19"/>
          <p:cNvSpPr txBox="1"/>
          <p:nvPr/>
        </p:nvSpPr>
        <p:spPr>
          <a:xfrm>
            <a:off x="3689125" y="1896825"/>
            <a:ext cx="18654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Lora SemiBold"/>
                <a:ea typeface="Lora SemiBold"/>
                <a:cs typeface="Lora SemiBold"/>
                <a:sym typeface="Lora SemiBold"/>
              </a:rPr>
              <a:t>Inclusion</a:t>
            </a:r>
            <a:endParaRPr sz="2400">
              <a:solidFill>
                <a:schemeClr val="lt1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6747650" y="1896825"/>
            <a:ext cx="18654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Lora SemiBold"/>
                <a:ea typeface="Lora SemiBold"/>
                <a:cs typeface="Lora SemiBold"/>
                <a:sym typeface="Lora SemiBold"/>
              </a:rPr>
              <a:t>Exclusion</a:t>
            </a:r>
            <a:endParaRPr sz="2400">
              <a:solidFill>
                <a:schemeClr val="lt1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748601" y="1844274"/>
            <a:ext cx="16899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Lora SemiBold"/>
                <a:ea typeface="Lora SemiBold"/>
                <a:cs typeface="Lora SemiBold"/>
                <a:sym typeface="Lora SemiBold"/>
              </a:rPr>
              <a:t>Studies </a:t>
            </a:r>
            <a:endParaRPr sz="2400">
              <a:solidFill>
                <a:schemeClr val="lt1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144" name="Google Shape;144;p19"/>
          <p:cNvSpPr txBox="1"/>
          <p:nvPr>
            <p:ph idx="4294967295"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Criterias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/>
        </p:nvSpPr>
        <p:spPr>
          <a:xfrm>
            <a:off x="264900" y="1320800"/>
            <a:ext cx="2461200" cy="15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Supplementation of Ω-3, 6  fatty acid to examine  Quality of overall gait. 6-minute walk test, both hands max- handgrip strength. Max voluntary strength of both legs.</a:t>
            </a: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407400" y="3443329"/>
            <a:ext cx="21762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Using of </a:t>
            </a:r>
            <a:r>
              <a:rPr lang="en" sz="15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Ω-3,6 supplementation  to examine MMP-9 level</a:t>
            </a: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6506225" y="1320798"/>
            <a:ext cx="2401200" cy="157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Effectiveness of Ω-3 fatty acid supplementation on MRI activity and EDSS scoring. </a:t>
            </a:r>
            <a:endParaRPr sz="1600">
              <a:solidFill>
                <a:schemeClr val="dk2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6506225" y="3285045"/>
            <a:ext cx="2176200" cy="13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Effectiveness of α-Linolenic acid fatty acid(ALA) supplementation on MRI activity and EDSS scoring. 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461587" y="1673675"/>
            <a:ext cx="1116900" cy="1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0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Methods </a:t>
            </a:r>
            <a:endParaRPr/>
          </a:p>
        </p:txBody>
      </p:sp>
      <p:sp>
        <p:nvSpPr>
          <p:cNvPr id="155" name="Google Shape;155;p20"/>
          <p:cNvSpPr/>
          <p:nvPr/>
        </p:nvSpPr>
        <p:spPr>
          <a:xfrm>
            <a:off x="4742064" y="1338422"/>
            <a:ext cx="1600560" cy="1600560"/>
          </a:xfrm>
          <a:custGeom>
            <a:rect b="b" l="l" r="r" t="t"/>
            <a:pathLst>
              <a:path extrusionOk="0" h="47618" w="47618">
                <a:moveTo>
                  <a:pt x="23811" y="0"/>
                </a:moveTo>
                <a:cubicBezTo>
                  <a:pt x="10675" y="0"/>
                  <a:pt x="0" y="10630"/>
                  <a:pt x="0" y="23811"/>
                </a:cubicBezTo>
                <a:cubicBezTo>
                  <a:pt x="0" y="36943"/>
                  <a:pt x="10675" y="47618"/>
                  <a:pt x="23811" y="47618"/>
                </a:cubicBezTo>
                <a:cubicBezTo>
                  <a:pt x="36991" y="47618"/>
                  <a:pt x="47618" y="36943"/>
                  <a:pt x="47618" y="23811"/>
                </a:cubicBezTo>
                <a:cubicBezTo>
                  <a:pt x="47618" y="10630"/>
                  <a:pt x="36991" y="0"/>
                  <a:pt x="238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0"/>
          <p:cNvSpPr/>
          <p:nvPr/>
        </p:nvSpPr>
        <p:spPr>
          <a:xfrm>
            <a:off x="4742064" y="3140633"/>
            <a:ext cx="1600560" cy="1600594"/>
          </a:xfrm>
          <a:custGeom>
            <a:rect b="b" l="l" r="r" t="t"/>
            <a:pathLst>
              <a:path extrusionOk="0" h="47619" w="47618">
                <a:moveTo>
                  <a:pt x="23811" y="1"/>
                </a:moveTo>
                <a:cubicBezTo>
                  <a:pt x="10675" y="1"/>
                  <a:pt x="0" y="10627"/>
                  <a:pt x="0" y="23808"/>
                </a:cubicBezTo>
                <a:cubicBezTo>
                  <a:pt x="0" y="36944"/>
                  <a:pt x="10675" y="47618"/>
                  <a:pt x="23811" y="47618"/>
                </a:cubicBezTo>
                <a:cubicBezTo>
                  <a:pt x="36991" y="47618"/>
                  <a:pt x="47618" y="36944"/>
                  <a:pt x="47618" y="23808"/>
                </a:cubicBezTo>
                <a:cubicBezTo>
                  <a:pt x="47618" y="10627"/>
                  <a:pt x="36991" y="1"/>
                  <a:pt x="238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0"/>
          <p:cNvSpPr/>
          <p:nvPr/>
        </p:nvSpPr>
        <p:spPr>
          <a:xfrm>
            <a:off x="2820219" y="1338422"/>
            <a:ext cx="1600594" cy="1600560"/>
          </a:xfrm>
          <a:custGeom>
            <a:rect b="b" l="l" r="r" t="t"/>
            <a:pathLst>
              <a:path extrusionOk="0" h="47618" w="47619">
                <a:moveTo>
                  <a:pt x="23811" y="0"/>
                </a:moveTo>
                <a:cubicBezTo>
                  <a:pt x="10675" y="0"/>
                  <a:pt x="1" y="10630"/>
                  <a:pt x="1" y="23811"/>
                </a:cubicBezTo>
                <a:cubicBezTo>
                  <a:pt x="1" y="36943"/>
                  <a:pt x="10675" y="47618"/>
                  <a:pt x="23811" y="47618"/>
                </a:cubicBezTo>
                <a:cubicBezTo>
                  <a:pt x="36944" y="47618"/>
                  <a:pt x="47618" y="36943"/>
                  <a:pt x="47618" y="23811"/>
                </a:cubicBezTo>
                <a:cubicBezTo>
                  <a:pt x="47618" y="10630"/>
                  <a:pt x="36944" y="0"/>
                  <a:pt x="23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0"/>
          <p:cNvSpPr/>
          <p:nvPr/>
        </p:nvSpPr>
        <p:spPr>
          <a:xfrm>
            <a:off x="2820111" y="3140566"/>
            <a:ext cx="1600594" cy="1600594"/>
          </a:xfrm>
          <a:custGeom>
            <a:rect b="b" l="l" r="r" t="t"/>
            <a:pathLst>
              <a:path extrusionOk="0" h="47619" w="47619">
                <a:moveTo>
                  <a:pt x="23811" y="1"/>
                </a:moveTo>
                <a:cubicBezTo>
                  <a:pt x="10675" y="1"/>
                  <a:pt x="1" y="10627"/>
                  <a:pt x="1" y="23808"/>
                </a:cubicBezTo>
                <a:cubicBezTo>
                  <a:pt x="1" y="36944"/>
                  <a:pt x="10675" y="47618"/>
                  <a:pt x="23811" y="47618"/>
                </a:cubicBezTo>
                <a:cubicBezTo>
                  <a:pt x="36944" y="47618"/>
                  <a:pt x="47618" y="36944"/>
                  <a:pt x="47618" y="23808"/>
                </a:cubicBezTo>
                <a:cubicBezTo>
                  <a:pt x="47618" y="10627"/>
                  <a:pt x="36944" y="1"/>
                  <a:pt x="238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0"/>
          <p:cNvSpPr txBox="1"/>
          <p:nvPr/>
        </p:nvSpPr>
        <p:spPr>
          <a:xfrm>
            <a:off x="3101550" y="1655625"/>
            <a:ext cx="101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3236237" y="1698665"/>
            <a:ext cx="746145" cy="817769"/>
          </a:xfrm>
          <a:custGeom>
            <a:rect b="b" l="l" r="r" t="t"/>
            <a:pathLst>
              <a:path extrusionOk="0" h="58527" w="53401">
                <a:moveTo>
                  <a:pt x="5921" y="19519"/>
                </a:moveTo>
                <a:lnTo>
                  <a:pt x="5901" y="19539"/>
                </a:lnTo>
                <a:lnTo>
                  <a:pt x="5901" y="19539"/>
                </a:lnTo>
                <a:lnTo>
                  <a:pt x="5930" y="19519"/>
                </a:lnTo>
                <a:close/>
                <a:moveTo>
                  <a:pt x="27872" y="24846"/>
                </a:moveTo>
                <a:lnTo>
                  <a:pt x="28163" y="24866"/>
                </a:lnTo>
                <a:lnTo>
                  <a:pt x="28444" y="24897"/>
                </a:lnTo>
                <a:lnTo>
                  <a:pt x="28726" y="24947"/>
                </a:lnTo>
                <a:lnTo>
                  <a:pt x="28997" y="24997"/>
                </a:lnTo>
                <a:lnTo>
                  <a:pt x="29269" y="25067"/>
                </a:lnTo>
                <a:lnTo>
                  <a:pt x="29530" y="25148"/>
                </a:lnTo>
                <a:lnTo>
                  <a:pt x="29791" y="25238"/>
                </a:lnTo>
                <a:lnTo>
                  <a:pt x="30043" y="25339"/>
                </a:lnTo>
                <a:lnTo>
                  <a:pt x="30294" y="25449"/>
                </a:lnTo>
                <a:lnTo>
                  <a:pt x="30525" y="25570"/>
                </a:lnTo>
                <a:lnTo>
                  <a:pt x="30756" y="25701"/>
                </a:lnTo>
                <a:lnTo>
                  <a:pt x="30977" y="25841"/>
                </a:lnTo>
                <a:lnTo>
                  <a:pt x="31198" y="25992"/>
                </a:lnTo>
                <a:lnTo>
                  <a:pt x="31399" y="26143"/>
                </a:lnTo>
                <a:lnTo>
                  <a:pt x="31600" y="26314"/>
                </a:lnTo>
                <a:lnTo>
                  <a:pt x="31791" y="26485"/>
                </a:lnTo>
                <a:lnTo>
                  <a:pt x="31962" y="26666"/>
                </a:lnTo>
                <a:lnTo>
                  <a:pt x="32133" y="26857"/>
                </a:lnTo>
                <a:lnTo>
                  <a:pt x="32294" y="27058"/>
                </a:lnTo>
                <a:lnTo>
                  <a:pt x="32445" y="27259"/>
                </a:lnTo>
                <a:lnTo>
                  <a:pt x="32575" y="27470"/>
                </a:lnTo>
                <a:lnTo>
                  <a:pt x="32706" y="27681"/>
                </a:lnTo>
                <a:lnTo>
                  <a:pt x="32817" y="27902"/>
                </a:lnTo>
                <a:lnTo>
                  <a:pt x="32917" y="28133"/>
                </a:lnTo>
                <a:lnTo>
                  <a:pt x="33008" y="28364"/>
                </a:lnTo>
                <a:lnTo>
                  <a:pt x="33088" y="28605"/>
                </a:lnTo>
                <a:lnTo>
                  <a:pt x="33148" y="28847"/>
                </a:lnTo>
                <a:lnTo>
                  <a:pt x="33199" y="29098"/>
                </a:lnTo>
                <a:lnTo>
                  <a:pt x="33239" y="29349"/>
                </a:lnTo>
                <a:lnTo>
                  <a:pt x="33259" y="29600"/>
                </a:lnTo>
                <a:lnTo>
                  <a:pt x="33269" y="29862"/>
                </a:lnTo>
                <a:lnTo>
                  <a:pt x="33259" y="30113"/>
                </a:lnTo>
                <a:lnTo>
                  <a:pt x="33239" y="30374"/>
                </a:lnTo>
                <a:lnTo>
                  <a:pt x="33199" y="30626"/>
                </a:lnTo>
                <a:lnTo>
                  <a:pt x="33148" y="30867"/>
                </a:lnTo>
                <a:lnTo>
                  <a:pt x="33088" y="31108"/>
                </a:lnTo>
                <a:lnTo>
                  <a:pt x="33008" y="31349"/>
                </a:lnTo>
                <a:lnTo>
                  <a:pt x="32917" y="31580"/>
                </a:lnTo>
                <a:lnTo>
                  <a:pt x="32817" y="31812"/>
                </a:lnTo>
                <a:lnTo>
                  <a:pt x="32706" y="32033"/>
                </a:lnTo>
                <a:lnTo>
                  <a:pt x="32575" y="32254"/>
                </a:lnTo>
                <a:lnTo>
                  <a:pt x="32445" y="32455"/>
                </a:lnTo>
                <a:lnTo>
                  <a:pt x="32294" y="32666"/>
                </a:lnTo>
                <a:lnTo>
                  <a:pt x="32133" y="32857"/>
                </a:lnTo>
                <a:lnTo>
                  <a:pt x="31962" y="33048"/>
                </a:lnTo>
                <a:lnTo>
                  <a:pt x="31791" y="33229"/>
                </a:lnTo>
                <a:lnTo>
                  <a:pt x="31600" y="33410"/>
                </a:lnTo>
                <a:lnTo>
                  <a:pt x="31399" y="33570"/>
                </a:lnTo>
                <a:lnTo>
                  <a:pt x="31198" y="33731"/>
                </a:lnTo>
                <a:lnTo>
                  <a:pt x="30977" y="33882"/>
                </a:lnTo>
                <a:lnTo>
                  <a:pt x="30756" y="34023"/>
                </a:lnTo>
                <a:lnTo>
                  <a:pt x="30525" y="34143"/>
                </a:lnTo>
                <a:lnTo>
                  <a:pt x="30294" y="34264"/>
                </a:lnTo>
                <a:lnTo>
                  <a:pt x="30043" y="34385"/>
                </a:lnTo>
                <a:lnTo>
                  <a:pt x="29791" y="34485"/>
                </a:lnTo>
                <a:lnTo>
                  <a:pt x="29530" y="34566"/>
                </a:lnTo>
                <a:lnTo>
                  <a:pt x="29269" y="34646"/>
                </a:lnTo>
                <a:lnTo>
                  <a:pt x="28997" y="34716"/>
                </a:lnTo>
                <a:lnTo>
                  <a:pt x="28726" y="34777"/>
                </a:lnTo>
                <a:lnTo>
                  <a:pt x="28444" y="34817"/>
                </a:lnTo>
                <a:lnTo>
                  <a:pt x="28163" y="34847"/>
                </a:lnTo>
                <a:lnTo>
                  <a:pt x="27872" y="34867"/>
                </a:lnTo>
                <a:lnTo>
                  <a:pt x="27580" y="34877"/>
                </a:lnTo>
                <a:lnTo>
                  <a:pt x="27289" y="34867"/>
                </a:lnTo>
                <a:lnTo>
                  <a:pt x="26997" y="34847"/>
                </a:lnTo>
                <a:lnTo>
                  <a:pt x="26716" y="34817"/>
                </a:lnTo>
                <a:lnTo>
                  <a:pt x="26434" y="34777"/>
                </a:lnTo>
                <a:lnTo>
                  <a:pt x="26163" y="34716"/>
                </a:lnTo>
                <a:lnTo>
                  <a:pt x="25892" y="34646"/>
                </a:lnTo>
                <a:lnTo>
                  <a:pt x="25630" y="34566"/>
                </a:lnTo>
                <a:lnTo>
                  <a:pt x="25369" y="34485"/>
                </a:lnTo>
                <a:lnTo>
                  <a:pt x="25118" y="34385"/>
                </a:lnTo>
                <a:lnTo>
                  <a:pt x="24866" y="34264"/>
                </a:lnTo>
                <a:lnTo>
                  <a:pt x="24635" y="34143"/>
                </a:lnTo>
                <a:lnTo>
                  <a:pt x="24404" y="34023"/>
                </a:lnTo>
                <a:lnTo>
                  <a:pt x="24183" y="33882"/>
                </a:lnTo>
                <a:lnTo>
                  <a:pt x="23962" y="33731"/>
                </a:lnTo>
                <a:lnTo>
                  <a:pt x="23761" y="33570"/>
                </a:lnTo>
                <a:lnTo>
                  <a:pt x="23560" y="33410"/>
                </a:lnTo>
                <a:lnTo>
                  <a:pt x="23369" y="33229"/>
                </a:lnTo>
                <a:lnTo>
                  <a:pt x="23198" y="33048"/>
                </a:lnTo>
                <a:lnTo>
                  <a:pt x="23027" y="32857"/>
                </a:lnTo>
                <a:lnTo>
                  <a:pt x="22866" y="32666"/>
                </a:lnTo>
                <a:lnTo>
                  <a:pt x="22716" y="32455"/>
                </a:lnTo>
                <a:lnTo>
                  <a:pt x="22585" y="32254"/>
                </a:lnTo>
                <a:lnTo>
                  <a:pt x="22454" y="32033"/>
                </a:lnTo>
                <a:lnTo>
                  <a:pt x="22344" y="31812"/>
                </a:lnTo>
                <a:lnTo>
                  <a:pt x="22243" y="31580"/>
                </a:lnTo>
                <a:lnTo>
                  <a:pt x="22153" y="31349"/>
                </a:lnTo>
                <a:lnTo>
                  <a:pt x="22072" y="31108"/>
                </a:lnTo>
                <a:lnTo>
                  <a:pt x="22012" y="30867"/>
                </a:lnTo>
                <a:lnTo>
                  <a:pt x="21962" y="30626"/>
                </a:lnTo>
                <a:lnTo>
                  <a:pt x="21922" y="30374"/>
                </a:lnTo>
                <a:lnTo>
                  <a:pt x="21901" y="30113"/>
                </a:lnTo>
                <a:lnTo>
                  <a:pt x="21891" y="29862"/>
                </a:lnTo>
                <a:lnTo>
                  <a:pt x="21901" y="29600"/>
                </a:lnTo>
                <a:lnTo>
                  <a:pt x="21922" y="29349"/>
                </a:lnTo>
                <a:lnTo>
                  <a:pt x="21962" y="29098"/>
                </a:lnTo>
                <a:lnTo>
                  <a:pt x="22012" y="28847"/>
                </a:lnTo>
                <a:lnTo>
                  <a:pt x="22072" y="28605"/>
                </a:lnTo>
                <a:lnTo>
                  <a:pt x="22153" y="28364"/>
                </a:lnTo>
                <a:lnTo>
                  <a:pt x="22243" y="28133"/>
                </a:lnTo>
                <a:lnTo>
                  <a:pt x="22344" y="27902"/>
                </a:lnTo>
                <a:lnTo>
                  <a:pt x="22454" y="27681"/>
                </a:lnTo>
                <a:lnTo>
                  <a:pt x="22585" y="27470"/>
                </a:lnTo>
                <a:lnTo>
                  <a:pt x="22716" y="27259"/>
                </a:lnTo>
                <a:lnTo>
                  <a:pt x="22866" y="27058"/>
                </a:lnTo>
                <a:lnTo>
                  <a:pt x="23027" y="26857"/>
                </a:lnTo>
                <a:lnTo>
                  <a:pt x="23198" y="26666"/>
                </a:lnTo>
                <a:lnTo>
                  <a:pt x="23369" y="26485"/>
                </a:lnTo>
                <a:lnTo>
                  <a:pt x="23560" y="26314"/>
                </a:lnTo>
                <a:lnTo>
                  <a:pt x="23761" y="26143"/>
                </a:lnTo>
                <a:lnTo>
                  <a:pt x="23962" y="25992"/>
                </a:lnTo>
                <a:lnTo>
                  <a:pt x="24183" y="25841"/>
                </a:lnTo>
                <a:lnTo>
                  <a:pt x="24404" y="25701"/>
                </a:lnTo>
                <a:lnTo>
                  <a:pt x="24635" y="25570"/>
                </a:lnTo>
                <a:lnTo>
                  <a:pt x="24866" y="25449"/>
                </a:lnTo>
                <a:lnTo>
                  <a:pt x="25118" y="25339"/>
                </a:lnTo>
                <a:lnTo>
                  <a:pt x="25369" y="25238"/>
                </a:lnTo>
                <a:lnTo>
                  <a:pt x="25630" y="25148"/>
                </a:lnTo>
                <a:lnTo>
                  <a:pt x="25892" y="25067"/>
                </a:lnTo>
                <a:lnTo>
                  <a:pt x="26163" y="24997"/>
                </a:lnTo>
                <a:lnTo>
                  <a:pt x="26434" y="24947"/>
                </a:lnTo>
                <a:lnTo>
                  <a:pt x="26716" y="24897"/>
                </a:lnTo>
                <a:lnTo>
                  <a:pt x="26997" y="24866"/>
                </a:lnTo>
                <a:lnTo>
                  <a:pt x="27289" y="24846"/>
                </a:lnTo>
                <a:close/>
                <a:moveTo>
                  <a:pt x="41159" y="47268"/>
                </a:moveTo>
                <a:lnTo>
                  <a:pt x="41149" y="47390"/>
                </a:lnTo>
                <a:lnTo>
                  <a:pt x="41159" y="47270"/>
                </a:lnTo>
                <a:lnTo>
                  <a:pt x="41159" y="47268"/>
                </a:lnTo>
                <a:close/>
                <a:moveTo>
                  <a:pt x="33631" y="52270"/>
                </a:moveTo>
                <a:lnTo>
                  <a:pt x="33631" y="52270"/>
                </a:lnTo>
                <a:lnTo>
                  <a:pt x="33631" y="52270"/>
                </a:lnTo>
                <a:close/>
                <a:moveTo>
                  <a:pt x="33631" y="52270"/>
                </a:moveTo>
                <a:lnTo>
                  <a:pt x="33641" y="52295"/>
                </a:lnTo>
                <a:lnTo>
                  <a:pt x="33691" y="52355"/>
                </a:lnTo>
                <a:lnTo>
                  <a:pt x="33691" y="52355"/>
                </a:lnTo>
                <a:lnTo>
                  <a:pt x="33631" y="52270"/>
                </a:lnTo>
                <a:close/>
                <a:moveTo>
                  <a:pt x="30565" y="1"/>
                </a:moveTo>
                <a:lnTo>
                  <a:pt x="30525" y="101"/>
                </a:lnTo>
                <a:lnTo>
                  <a:pt x="30475" y="222"/>
                </a:lnTo>
                <a:lnTo>
                  <a:pt x="30435" y="383"/>
                </a:lnTo>
                <a:lnTo>
                  <a:pt x="30384" y="564"/>
                </a:lnTo>
                <a:lnTo>
                  <a:pt x="30294" y="1006"/>
                </a:lnTo>
                <a:lnTo>
                  <a:pt x="30203" y="1528"/>
                </a:lnTo>
                <a:lnTo>
                  <a:pt x="30012" y="2745"/>
                </a:lnTo>
                <a:lnTo>
                  <a:pt x="29902" y="3388"/>
                </a:lnTo>
                <a:lnTo>
                  <a:pt x="29781" y="4041"/>
                </a:lnTo>
                <a:lnTo>
                  <a:pt x="29661" y="4684"/>
                </a:lnTo>
                <a:lnTo>
                  <a:pt x="29520" y="5277"/>
                </a:lnTo>
                <a:lnTo>
                  <a:pt x="29450" y="5559"/>
                </a:lnTo>
                <a:lnTo>
                  <a:pt x="29369" y="5830"/>
                </a:lnTo>
                <a:lnTo>
                  <a:pt x="29289" y="6071"/>
                </a:lnTo>
                <a:lnTo>
                  <a:pt x="29208" y="6303"/>
                </a:lnTo>
                <a:lnTo>
                  <a:pt x="29118" y="6504"/>
                </a:lnTo>
                <a:lnTo>
                  <a:pt x="29017" y="6674"/>
                </a:lnTo>
                <a:lnTo>
                  <a:pt x="28927" y="6825"/>
                </a:lnTo>
                <a:lnTo>
                  <a:pt x="28877" y="6885"/>
                </a:lnTo>
                <a:lnTo>
                  <a:pt x="28816" y="6946"/>
                </a:lnTo>
                <a:lnTo>
                  <a:pt x="28766" y="6986"/>
                </a:lnTo>
                <a:lnTo>
                  <a:pt x="28716" y="7026"/>
                </a:lnTo>
                <a:lnTo>
                  <a:pt x="28656" y="7056"/>
                </a:lnTo>
                <a:lnTo>
                  <a:pt x="28605" y="7076"/>
                </a:lnTo>
                <a:lnTo>
                  <a:pt x="28545" y="7087"/>
                </a:lnTo>
                <a:lnTo>
                  <a:pt x="28485" y="7087"/>
                </a:lnTo>
                <a:lnTo>
                  <a:pt x="28424" y="7076"/>
                </a:lnTo>
                <a:lnTo>
                  <a:pt x="28364" y="7056"/>
                </a:lnTo>
                <a:lnTo>
                  <a:pt x="28274" y="7006"/>
                </a:lnTo>
                <a:lnTo>
                  <a:pt x="28193" y="6946"/>
                </a:lnTo>
                <a:lnTo>
                  <a:pt x="28133" y="6875"/>
                </a:lnTo>
                <a:lnTo>
                  <a:pt x="28073" y="6795"/>
                </a:lnTo>
                <a:lnTo>
                  <a:pt x="28032" y="6705"/>
                </a:lnTo>
                <a:lnTo>
                  <a:pt x="28002" y="6604"/>
                </a:lnTo>
                <a:lnTo>
                  <a:pt x="27972" y="6494"/>
                </a:lnTo>
                <a:lnTo>
                  <a:pt x="27962" y="6373"/>
                </a:lnTo>
                <a:lnTo>
                  <a:pt x="27952" y="6242"/>
                </a:lnTo>
                <a:lnTo>
                  <a:pt x="27952" y="6112"/>
                </a:lnTo>
                <a:lnTo>
                  <a:pt x="27962" y="5971"/>
                </a:lnTo>
                <a:lnTo>
                  <a:pt x="27972" y="5830"/>
                </a:lnTo>
                <a:lnTo>
                  <a:pt x="28022" y="5539"/>
                </a:lnTo>
                <a:lnTo>
                  <a:pt x="28083" y="5227"/>
                </a:lnTo>
                <a:lnTo>
                  <a:pt x="28163" y="4916"/>
                </a:lnTo>
                <a:lnTo>
                  <a:pt x="28243" y="4614"/>
                </a:lnTo>
                <a:lnTo>
                  <a:pt x="28424" y="4041"/>
                </a:lnTo>
                <a:lnTo>
                  <a:pt x="28575" y="3559"/>
                </a:lnTo>
                <a:lnTo>
                  <a:pt x="28635" y="3368"/>
                </a:lnTo>
                <a:lnTo>
                  <a:pt x="28666" y="3217"/>
                </a:lnTo>
                <a:lnTo>
                  <a:pt x="28706" y="2986"/>
                </a:lnTo>
                <a:lnTo>
                  <a:pt x="28726" y="2765"/>
                </a:lnTo>
                <a:lnTo>
                  <a:pt x="28736" y="2544"/>
                </a:lnTo>
                <a:lnTo>
                  <a:pt x="28736" y="2332"/>
                </a:lnTo>
                <a:lnTo>
                  <a:pt x="28726" y="2131"/>
                </a:lnTo>
                <a:lnTo>
                  <a:pt x="28696" y="1930"/>
                </a:lnTo>
                <a:lnTo>
                  <a:pt x="28666" y="1729"/>
                </a:lnTo>
                <a:lnTo>
                  <a:pt x="28625" y="1538"/>
                </a:lnTo>
                <a:lnTo>
                  <a:pt x="28535" y="1167"/>
                </a:lnTo>
                <a:lnTo>
                  <a:pt x="28424" y="785"/>
                </a:lnTo>
                <a:lnTo>
                  <a:pt x="28314" y="413"/>
                </a:lnTo>
                <a:lnTo>
                  <a:pt x="28203" y="31"/>
                </a:lnTo>
                <a:lnTo>
                  <a:pt x="28213" y="252"/>
                </a:lnTo>
                <a:lnTo>
                  <a:pt x="28213" y="483"/>
                </a:lnTo>
                <a:lnTo>
                  <a:pt x="28203" y="714"/>
                </a:lnTo>
                <a:lnTo>
                  <a:pt x="28173" y="945"/>
                </a:lnTo>
                <a:lnTo>
                  <a:pt x="28143" y="1177"/>
                </a:lnTo>
                <a:lnTo>
                  <a:pt x="28113" y="1418"/>
                </a:lnTo>
                <a:lnTo>
                  <a:pt x="28063" y="1649"/>
                </a:lnTo>
                <a:lnTo>
                  <a:pt x="28012" y="1890"/>
                </a:lnTo>
                <a:lnTo>
                  <a:pt x="27892" y="2353"/>
                </a:lnTo>
                <a:lnTo>
                  <a:pt x="27761" y="2815"/>
                </a:lnTo>
                <a:lnTo>
                  <a:pt x="27620" y="3247"/>
                </a:lnTo>
                <a:lnTo>
                  <a:pt x="27480" y="3669"/>
                </a:lnTo>
                <a:lnTo>
                  <a:pt x="27369" y="3991"/>
                </a:lnTo>
                <a:lnTo>
                  <a:pt x="27289" y="4312"/>
                </a:lnTo>
                <a:lnTo>
                  <a:pt x="27218" y="4624"/>
                </a:lnTo>
                <a:lnTo>
                  <a:pt x="27178" y="4936"/>
                </a:lnTo>
                <a:lnTo>
                  <a:pt x="27148" y="5237"/>
                </a:lnTo>
                <a:lnTo>
                  <a:pt x="27128" y="5549"/>
                </a:lnTo>
                <a:lnTo>
                  <a:pt x="27138" y="5850"/>
                </a:lnTo>
                <a:lnTo>
                  <a:pt x="27148" y="6152"/>
                </a:lnTo>
                <a:lnTo>
                  <a:pt x="27178" y="6463"/>
                </a:lnTo>
                <a:lnTo>
                  <a:pt x="27208" y="6775"/>
                </a:lnTo>
                <a:lnTo>
                  <a:pt x="27258" y="7097"/>
                </a:lnTo>
                <a:lnTo>
                  <a:pt x="27309" y="7418"/>
                </a:lnTo>
                <a:lnTo>
                  <a:pt x="27429" y="8092"/>
                </a:lnTo>
                <a:lnTo>
                  <a:pt x="27570" y="8815"/>
                </a:lnTo>
                <a:lnTo>
                  <a:pt x="27620" y="9147"/>
                </a:lnTo>
                <a:lnTo>
                  <a:pt x="27671" y="9489"/>
                </a:lnTo>
                <a:lnTo>
                  <a:pt x="27711" y="9830"/>
                </a:lnTo>
                <a:lnTo>
                  <a:pt x="27751" y="10172"/>
                </a:lnTo>
                <a:lnTo>
                  <a:pt x="27811" y="10856"/>
                </a:lnTo>
                <a:lnTo>
                  <a:pt x="27851" y="11549"/>
                </a:lnTo>
                <a:lnTo>
                  <a:pt x="27892" y="12062"/>
                </a:lnTo>
                <a:lnTo>
                  <a:pt x="27922" y="12323"/>
                </a:lnTo>
                <a:lnTo>
                  <a:pt x="27932" y="12584"/>
                </a:lnTo>
                <a:lnTo>
                  <a:pt x="27942" y="12846"/>
                </a:lnTo>
                <a:lnTo>
                  <a:pt x="27932" y="13107"/>
                </a:lnTo>
                <a:lnTo>
                  <a:pt x="27912" y="13358"/>
                </a:lnTo>
                <a:lnTo>
                  <a:pt x="27892" y="13489"/>
                </a:lnTo>
                <a:lnTo>
                  <a:pt x="27862" y="13620"/>
                </a:lnTo>
                <a:lnTo>
                  <a:pt x="27801" y="13871"/>
                </a:lnTo>
                <a:lnTo>
                  <a:pt x="27731" y="14112"/>
                </a:lnTo>
                <a:lnTo>
                  <a:pt x="27691" y="14223"/>
                </a:lnTo>
                <a:lnTo>
                  <a:pt x="27640" y="14323"/>
                </a:lnTo>
                <a:lnTo>
                  <a:pt x="27590" y="14414"/>
                </a:lnTo>
                <a:lnTo>
                  <a:pt x="27540" y="14484"/>
                </a:lnTo>
                <a:lnTo>
                  <a:pt x="27470" y="14544"/>
                </a:lnTo>
                <a:lnTo>
                  <a:pt x="27399" y="14584"/>
                </a:lnTo>
                <a:lnTo>
                  <a:pt x="27329" y="14605"/>
                </a:lnTo>
                <a:lnTo>
                  <a:pt x="27289" y="14605"/>
                </a:lnTo>
                <a:lnTo>
                  <a:pt x="27238" y="14594"/>
                </a:lnTo>
                <a:lnTo>
                  <a:pt x="27148" y="14564"/>
                </a:lnTo>
                <a:lnTo>
                  <a:pt x="27047" y="14514"/>
                </a:lnTo>
                <a:lnTo>
                  <a:pt x="26937" y="14424"/>
                </a:lnTo>
                <a:lnTo>
                  <a:pt x="26816" y="14303"/>
                </a:lnTo>
                <a:lnTo>
                  <a:pt x="26605" y="14062"/>
                </a:lnTo>
                <a:lnTo>
                  <a:pt x="26404" y="13821"/>
                </a:lnTo>
                <a:lnTo>
                  <a:pt x="26223" y="13559"/>
                </a:lnTo>
                <a:lnTo>
                  <a:pt x="26042" y="13298"/>
                </a:lnTo>
                <a:lnTo>
                  <a:pt x="25761" y="12886"/>
                </a:lnTo>
                <a:lnTo>
                  <a:pt x="25459" y="12494"/>
                </a:lnTo>
                <a:lnTo>
                  <a:pt x="25299" y="12303"/>
                </a:lnTo>
                <a:lnTo>
                  <a:pt x="25128" y="12102"/>
                </a:lnTo>
                <a:lnTo>
                  <a:pt x="24766" y="11710"/>
                </a:lnTo>
                <a:lnTo>
                  <a:pt x="24575" y="11509"/>
                </a:lnTo>
                <a:lnTo>
                  <a:pt x="24394" y="11298"/>
                </a:lnTo>
                <a:lnTo>
                  <a:pt x="24213" y="11097"/>
                </a:lnTo>
                <a:lnTo>
                  <a:pt x="24042" y="10876"/>
                </a:lnTo>
                <a:lnTo>
                  <a:pt x="23871" y="10665"/>
                </a:lnTo>
                <a:lnTo>
                  <a:pt x="23711" y="10433"/>
                </a:lnTo>
                <a:lnTo>
                  <a:pt x="23560" y="10212"/>
                </a:lnTo>
                <a:lnTo>
                  <a:pt x="23409" y="9971"/>
                </a:lnTo>
                <a:lnTo>
                  <a:pt x="23278" y="9750"/>
                </a:lnTo>
                <a:lnTo>
                  <a:pt x="23158" y="9529"/>
                </a:lnTo>
                <a:lnTo>
                  <a:pt x="23057" y="9308"/>
                </a:lnTo>
                <a:lnTo>
                  <a:pt x="22957" y="9087"/>
                </a:lnTo>
                <a:lnTo>
                  <a:pt x="22866" y="8876"/>
                </a:lnTo>
                <a:lnTo>
                  <a:pt x="22776" y="8654"/>
                </a:lnTo>
                <a:lnTo>
                  <a:pt x="22705" y="8433"/>
                </a:lnTo>
                <a:lnTo>
                  <a:pt x="22635" y="8222"/>
                </a:lnTo>
                <a:lnTo>
                  <a:pt x="22515" y="7780"/>
                </a:lnTo>
                <a:lnTo>
                  <a:pt x="22414" y="7318"/>
                </a:lnTo>
                <a:lnTo>
                  <a:pt x="22324" y="6845"/>
                </a:lnTo>
                <a:lnTo>
                  <a:pt x="22233" y="6343"/>
                </a:lnTo>
                <a:lnTo>
                  <a:pt x="22193" y="6132"/>
                </a:lnTo>
                <a:lnTo>
                  <a:pt x="22143" y="5921"/>
                </a:lnTo>
                <a:lnTo>
                  <a:pt x="22092" y="5710"/>
                </a:lnTo>
                <a:lnTo>
                  <a:pt x="22022" y="5509"/>
                </a:lnTo>
                <a:lnTo>
                  <a:pt x="21881" y="5106"/>
                </a:lnTo>
                <a:lnTo>
                  <a:pt x="21731" y="4715"/>
                </a:lnTo>
                <a:lnTo>
                  <a:pt x="21570" y="4323"/>
                </a:lnTo>
                <a:lnTo>
                  <a:pt x="21419" y="3931"/>
                </a:lnTo>
                <a:lnTo>
                  <a:pt x="21359" y="3730"/>
                </a:lnTo>
                <a:lnTo>
                  <a:pt x="21298" y="3529"/>
                </a:lnTo>
                <a:lnTo>
                  <a:pt x="21238" y="3327"/>
                </a:lnTo>
                <a:lnTo>
                  <a:pt x="21198" y="3116"/>
                </a:lnTo>
                <a:lnTo>
                  <a:pt x="21168" y="4142"/>
                </a:lnTo>
                <a:lnTo>
                  <a:pt x="21158" y="4674"/>
                </a:lnTo>
                <a:lnTo>
                  <a:pt x="21158" y="5207"/>
                </a:lnTo>
                <a:lnTo>
                  <a:pt x="21168" y="5750"/>
                </a:lnTo>
                <a:lnTo>
                  <a:pt x="21198" y="6272"/>
                </a:lnTo>
                <a:lnTo>
                  <a:pt x="21238" y="6795"/>
                </a:lnTo>
                <a:lnTo>
                  <a:pt x="21298" y="7288"/>
                </a:lnTo>
                <a:lnTo>
                  <a:pt x="21329" y="7428"/>
                </a:lnTo>
                <a:lnTo>
                  <a:pt x="21369" y="7579"/>
                </a:lnTo>
                <a:lnTo>
                  <a:pt x="21419" y="7730"/>
                </a:lnTo>
                <a:lnTo>
                  <a:pt x="21449" y="7881"/>
                </a:lnTo>
                <a:lnTo>
                  <a:pt x="21449" y="7951"/>
                </a:lnTo>
                <a:lnTo>
                  <a:pt x="21449" y="8011"/>
                </a:lnTo>
                <a:lnTo>
                  <a:pt x="21429" y="8082"/>
                </a:lnTo>
                <a:lnTo>
                  <a:pt x="21409" y="8132"/>
                </a:lnTo>
                <a:lnTo>
                  <a:pt x="21369" y="8192"/>
                </a:lnTo>
                <a:lnTo>
                  <a:pt x="21308" y="8232"/>
                </a:lnTo>
                <a:lnTo>
                  <a:pt x="21228" y="8273"/>
                </a:lnTo>
                <a:lnTo>
                  <a:pt x="21138" y="8293"/>
                </a:lnTo>
                <a:lnTo>
                  <a:pt x="21067" y="8303"/>
                </a:lnTo>
                <a:lnTo>
                  <a:pt x="20997" y="8293"/>
                </a:lnTo>
                <a:lnTo>
                  <a:pt x="20926" y="8273"/>
                </a:lnTo>
                <a:lnTo>
                  <a:pt x="20846" y="8242"/>
                </a:lnTo>
                <a:lnTo>
                  <a:pt x="20776" y="8202"/>
                </a:lnTo>
                <a:lnTo>
                  <a:pt x="20695" y="8152"/>
                </a:lnTo>
                <a:lnTo>
                  <a:pt x="20545" y="8031"/>
                </a:lnTo>
                <a:lnTo>
                  <a:pt x="20394" y="7901"/>
                </a:lnTo>
                <a:lnTo>
                  <a:pt x="20263" y="7770"/>
                </a:lnTo>
                <a:lnTo>
                  <a:pt x="20052" y="7559"/>
                </a:lnTo>
                <a:lnTo>
                  <a:pt x="19921" y="7438"/>
                </a:lnTo>
                <a:lnTo>
                  <a:pt x="19801" y="7318"/>
                </a:lnTo>
                <a:lnTo>
                  <a:pt x="19690" y="7187"/>
                </a:lnTo>
                <a:lnTo>
                  <a:pt x="19590" y="7046"/>
                </a:lnTo>
                <a:lnTo>
                  <a:pt x="19489" y="6906"/>
                </a:lnTo>
                <a:lnTo>
                  <a:pt x="19389" y="6765"/>
                </a:lnTo>
                <a:lnTo>
                  <a:pt x="19208" y="6463"/>
                </a:lnTo>
                <a:lnTo>
                  <a:pt x="19007" y="6142"/>
                </a:lnTo>
                <a:lnTo>
                  <a:pt x="18735" y="5689"/>
                </a:lnTo>
                <a:lnTo>
                  <a:pt x="18605" y="5458"/>
                </a:lnTo>
                <a:lnTo>
                  <a:pt x="18504" y="5237"/>
                </a:lnTo>
                <a:lnTo>
                  <a:pt x="18454" y="5147"/>
                </a:lnTo>
                <a:lnTo>
                  <a:pt x="18424" y="5056"/>
                </a:lnTo>
                <a:lnTo>
                  <a:pt x="18404" y="4976"/>
                </a:lnTo>
                <a:lnTo>
                  <a:pt x="18404" y="5227"/>
                </a:lnTo>
                <a:lnTo>
                  <a:pt x="18414" y="5549"/>
                </a:lnTo>
                <a:lnTo>
                  <a:pt x="18444" y="5850"/>
                </a:lnTo>
                <a:lnTo>
                  <a:pt x="18494" y="6162"/>
                </a:lnTo>
                <a:lnTo>
                  <a:pt x="18554" y="6453"/>
                </a:lnTo>
                <a:lnTo>
                  <a:pt x="18625" y="6745"/>
                </a:lnTo>
                <a:lnTo>
                  <a:pt x="18715" y="7036"/>
                </a:lnTo>
                <a:lnTo>
                  <a:pt x="18826" y="7318"/>
                </a:lnTo>
                <a:lnTo>
                  <a:pt x="18936" y="7589"/>
                </a:lnTo>
                <a:lnTo>
                  <a:pt x="19077" y="7860"/>
                </a:lnTo>
                <a:lnTo>
                  <a:pt x="19218" y="8122"/>
                </a:lnTo>
                <a:lnTo>
                  <a:pt x="19379" y="8383"/>
                </a:lnTo>
                <a:lnTo>
                  <a:pt x="19550" y="8634"/>
                </a:lnTo>
                <a:lnTo>
                  <a:pt x="19740" y="8886"/>
                </a:lnTo>
                <a:lnTo>
                  <a:pt x="19941" y="9127"/>
                </a:lnTo>
                <a:lnTo>
                  <a:pt x="20153" y="9368"/>
                </a:lnTo>
                <a:lnTo>
                  <a:pt x="20293" y="9509"/>
                </a:lnTo>
                <a:lnTo>
                  <a:pt x="20434" y="9639"/>
                </a:lnTo>
                <a:lnTo>
                  <a:pt x="20575" y="9760"/>
                </a:lnTo>
                <a:lnTo>
                  <a:pt x="20715" y="9871"/>
                </a:lnTo>
                <a:lnTo>
                  <a:pt x="21017" y="10082"/>
                </a:lnTo>
                <a:lnTo>
                  <a:pt x="21329" y="10283"/>
                </a:lnTo>
                <a:lnTo>
                  <a:pt x="21962" y="10655"/>
                </a:lnTo>
                <a:lnTo>
                  <a:pt x="22283" y="10846"/>
                </a:lnTo>
                <a:lnTo>
                  <a:pt x="22595" y="11057"/>
                </a:lnTo>
                <a:lnTo>
                  <a:pt x="22796" y="11207"/>
                </a:lnTo>
                <a:lnTo>
                  <a:pt x="22937" y="11328"/>
                </a:lnTo>
                <a:lnTo>
                  <a:pt x="22987" y="11388"/>
                </a:lnTo>
                <a:lnTo>
                  <a:pt x="23027" y="11449"/>
                </a:lnTo>
                <a:lnTo>
                  <a:pt x="23047" y="11499"/>
                </a:lnTo>
                <a:lnTo>
                  <a:pt x="23067" y="11549"/>
                </a:lnTo>
                <a:lnTo>
                  <a:pt x="23077" y="11589"/>
                </a:lnTo>
                <a:lnTo>
                  <a:pt x="23067" y="11629"/>
                </a:lnTo>
                <a:lnTo>
                  <a:pt x="23057" y="11670"/>
                </a:lnTo>
                <a:lnTo>
                  <a:pt x="23037" y="11700"/>
                </a:lnTo>
                <a:lnTo>
                  <a:pt x="23007" y="11740"/>
                </a:lnTo>
                <a:lnTo>
                  <a:pt x="22977" y="11770"/>
                </a:lnTo>
                <a:lnTo>
                  <a:pt x="22886" y="11820"/>
                </a:lnTo>
                <a:lnTo>
                  <a:pt x="22766" y="11861"/>
                </a:lnTo>
                <a:lnTo>
                  <a:pt x="22635" y="11901"/>
                </a:lnTo>
                <a:lnTo>
                  <a:pt x="22344" y="11971"/>
                </a:lnTo>
                <a:lnTo>
                  <a:pt x="22042" y="12032"/>
                </a:lnTo>
                <a:lnTo>
                  <a:pt x="21761" y="12092"/>
                </a:lnTo>
                <a:lnTo>
                  <a:pt x="21389" y="12182"/>
                </a:lnTo>
                <a:lnTo>
                  <a:pt x="21017" y="12253"/>
                </a:lnTo>
                <a:lnTo>
                  <a:pt x="20665" y="12303"/>
                </a:lnTo>
                <a:lnTo>
                  <a:pt x="20484" y="12323"/>
                </a:lnTo>
                <a:lnTo>
                  <a:pt x="20313" y="12333"/>
                </a:lnTo>
                <a:lnTo>
                  <a:pt x="20132" y="12343"/>
                </a:lnTo>
                <a:lnTo>
                  <a:pt x="19952" y="12333"/>
                </a:lnTo>
                <a:lnTo>
                  <a:pt x="19771" y="12333"/>
                </a:lnTo>
                <a:lnTo>
                  <a:pt x="19590" y="12313"/>
                </a:lnTo>
                <a:lnTo>
                  <a:pt x="19399" y="12293"/>
                </a:lnTo>
                <a:lnTo>
                  <a:pt x="19208" y="12263"/>
                </a:lnTo>
                <a:lnTo>
                  <a:pt x="19017" y="12222"/>
                </a:lnTo>
                <a:lnTo>
                  <a:pt x="18816" y="12182"/>
                </a:lnTo>
                <a:lnTo>
                  <a:pt x="18414" y="12082"/>
                </a:lnTo>
                <a:lnTo>
                  <a:pt x="18042" y="12001"/>
                </a:lnTo>
                <a:lnTo>
                  <a:pt x="17690" y="11931"/>
                </a:lnTo>
                <a:lnTo>
                  <a:pt x="17368" y="11871"/>
                </a:lnTo>
                <a:lnTo>
                  <a:pt x="17047" y="11831"/>
                </a:lnTo>
                <a:lnTo>
                  <a:pt x="16745" y="11800"/>
                </a:lnTo>
                <a:lnTo>
                  <a:pt x="16454" y="11780"/>
                </a:lnTo>
                <a:lnTo>
                  <a:pt x="16162" y="11780"/>
                </a:lnTo>
                <a:lnTo>
                  <a:pt x="15881" y="11790"/>
                </a:lnTo>
                <a:lnTo>
                  <a:pt x="15589" y="11820"/>
                </a:lnTo>
                <a:lnTo>
                  <a:pt x="15288" y="11861"/>
                </a:lnTo>
                <a:lnTo>
                  <a:pt x="14976" y="11911"/>
                </a:lnTo>
                <a:lnTo>
                  <a:pt x="14645" y="11981"/>
                </a:lnTo>
                <a:lnTo>
                  <a:pt x="14303" y="12062"/>
                </a:lnTo>
                <a:lnTo>
                  <a:pt x="13931" y="12162"/>
                </a:lnTo>
                <a:lnTo>
                  <a:pt x="13529" y="12283"/>
                </a:lnTo>
                <a:lnTo>
                  <a:pt x="14102" y="12283"/>
                </a:lnTo>
                <a:lnTo>
                  <a:pt x="14665" y="12303"/>
                </a:lnTo>
                <a:lnTo>
                  <a:pt x="14946" y="12323"/>
                </a:lnTo>
                <a:lnTo>
                  <a:pt x="15228" y="12353"/>
                </a:lnTo>
                <a:lnTo>
                  <a:pt x="15509" y="12383"/>
                </a:lnTo>
                <a:lnTo>
                  <a:pt x="15780" y="12424"/>
                </a:lnTo>
                <a:lnTo>
                  <a:pt x="16062" y="12474"/>
                </a:lnTo>
                <a:lnTo>
                  <a:pt x="16333" y="12534"/>
                </a:lnTo>
                <a:lnTo>
                  <a:pt x="16605" y="12604"/>
                </a:lnTo>
                <a:lnTo>
                  <a:pt x="16876" y="12685"/>
                </a:lnTo>
                <a:lnTo>
                  <a:pt x="17137" y="12775"/>
                </a:lnTo>
                <a:lnTo>
                  <a:pt x="17399" y="12876"/>
                </a:lnTo>
                <a:lnTo>
                  <a:pt x="17670" y="12986"/>
                </a:lnTo>
                <a:lnTo>
                  <a:pt x="17921" y="13117"/>
                </a:lnTo>
                <a:lnTo>
                  <a:pt x="17861" y="13268"/>
                </a:lnTo>
                <a:lnTo>
                  <a:pt x="17771" y="13398"/>
                </a:lnTo>
                <a:lnTo>
                  <a:pt x="17680" y="13519"/>
                </a:lnTo>
                <a:lnTo>
                  <a:pt x="17559" y="13640"/>
                </a:lnTo>
                <a:lnTo>
                  <a:pt x="17439" y="13740"/>
                </a:lnTo>
                <a:lnTo>
                  <a:pt x="17308" y="13831"/>
                </a:lnTo>
                <a:lnTo>
                  <a:pt x="17167" y="13931"/>
                </a:lnTo>
                <a:lnTo>
                  <a:pt x="17027" y="14012"/>
                </a:lnTo>
                <a:lnTo>
                  <a:pt x="16735" y="14182"/>
                </a:lnTo>
                <a:lnTo>
                  <a:pt x="16444" y="14363"/>
                </a:lnTo>
                <a:lnTo>
                  <a:pt x="16303" y="14464"/>
                </a:lnTo>
                <a:lnTo>
                  <a:pt x="16172" y="14564"/>
                </a:lnTo>
                <a:lnTo>
                  <a:pt x="16052" y="14685"/>
                </a:lnTo>
                <a:lnTo>
                  <a:pt x="15951" y="14806"/>
                </a:lnTo>
                <a:lnTo>
                  <a:pt x="15951" y="14806"/>
                </a:lnTo>
                <a:lnTo>
                  <a:pt x="16082" y="14765"/>
                </a:lnTo>
                <a:lnTo>
                  <a:pt x="16223" y="14725"/>
                </a:lnTo>
                <a:lnTo>
                  <a:pt x="16514" y="14665"/>
                </a:lnTo>
                <a:lnTo>
                  <a:pt x="17097" y="14564"/>
                </a:lnTo>
                <a:lnTo>
                  <a:pt x="17389" y="14504"/>
                </a:lnTo>
                <a:lnTo>
                  <a:pt x="17529" y="14474"/>
                </a:lnTo>
                <a:lnTo>
                  <a:pt x="17670" y="14434"/>
                </a:lnTo>
                <a:lnTo>
                  <a:pt x="17801" y="14393"/>
                </a:lnTo>
                <a:lnTo>
                  <a:pt x="17941" y="14343"/>
                </a:lnTo>
                <a:lnTo>
                  <a:pt x="18072" y="14273"/>
                </a:lnTo>
                <a:lnTo>
                  <a:pt x="18193" y="14203"/>
                </a:lnTo>
                <a:lnTo>
                  <a:pt x="18343" y="14102"/>
                </a:lnTo>
                <a:lnTo>
                  <a:pt x="18484" y="14001"/>
                </a:lnTo>
                <a:lnTo>
                  <a:pt x="18595" y="13901"/>
                </a:lnTo>
                <a:lnTo>
                  <a:pt x="18705" y="13811"/>
                </a:lnTo>
                <a:lnTo>
                  <a:pt x="18886" y="13630"/>
                </a:lnTo>
                <a:lnTo>
                  <a:pt x="19047" y="13459"/>
                </a:lnTo>
                <a:lnTo>
                  <a:pt x="19137" y="13388"/>
                </a:lnTo>
                <a:lnTo>
                  <a:pt x="19228" y="13318"/>
                </a:lnTo>
                <a:lnTo>
                  <a:pt x="19328" y="13248"/>
                </a:lnTo>
                <a:lnTo>
                  <a:pt x="19439" y="13187"/>
                </a:lnTo>
                <a:lnTo>
                  <a:pt x="19570" y="13127"/>
                </a:lnTo>
                <a:lnTo>
                  <a:pt x="19710" y="13077"/>
                </a:lnTo>
                <a:lnTo>
                  <a:pt x="19881" y="13037"/>
                </a:lnTo>
                <a:lnTo>
                  <a:pt x="20082" y="12996"/>
                </a:lnTo>
                <a:lnTo>
                  <a:pt x="20243" y="12976"/>
                </a:lnTo>
                <a:lnTo>
                  <a:pt x="20424" y="12956"/>
                </a:lnTo>
                <a:lnTo>
                  <a:pt x="20605" y="12946"/>
                </a:lnTo>
                <a:lnTo>
                  <a:pt x="20997" y="12946"/>
                </a:lnTo>
                <a:lnTo>
                  <a:pt x="21208" y="12956"/>
                </a:lnTo>
                <a:lnTo>
                  <a:pt x="21640" y="12996"/>
                </a:lnTo>
                <a:lnTo>
                  <a:pt x="22082" y="13067"/>
                </a:lnTo>
                <a:lnTo>
                  <a:pt x="22545" y="13147"/>
                </a:lnTo>
                <a:lnTo>
                  <a:pt x="23007" y="13248"/>
                </a:lnTo>
                <a:lnTo>
                  <a:pt x="23469" y="13368"/>
                </a:lnTo>
                <a:lnTo>
                  <a:pt x="23771" y="13469"/>
                </a:lnTo>
                <a:lnTo>
                  <a:pt x="24072" y="13589"/>
                </a:lnTo>
                <a:lnTo>
                  <a:pt x="24354" y="13730"/>
                </a:lnTo>
                <a:lnTo>
                  <a:pt x="24625" y="13881"/>
                </a:lnTo>
                <a:lnTo>
                  <a:pt x="24886" y="14062"/>
                </a:lnTo>
                <a:lnTo>
                  <a:pt x="25007" y="14162"/>
                </a:lnTo>
                <a:lnTo>
                  <a:pt x="25128" y="14263"/>
                </a:lnTo>
                <a:lnTo>
                  <a:pt x="25248" y="14363"/>
                </a:lnTo>
                <a:lnTo>
                  <a:pt x="25359" y="14474"/>
                </a:lnTo>
                <a:lnTo>
                  <a:pt x="25469" y="14594"/>
                </a:lnTo>
                <a:lnTo>
                  <a:pt x="25570" y="14715"/>
                </a:lnTo>
                <a:lnTo>
                  <a:pt x="25701" y="14876"/>
                </a:lnTo>
                <a:lnTo>
                  <a:pt x="25791" y="14986"/>
                </a:lnTo>
                <a:lnTo>
                  <a:pt x="25871" y="15107"/>
                </a:lnTo>
                <a:lnTo>
                  <a:pt x="25952" y="15218"/>
                </a:lnTo>
                <a:lnTo>
                  <a:pt x="26022" y="15348"/>
                </a:lnTo>
                <a:lnTo>
                  <a:pt x="26083" y="15469"/>
                </a:lnTo>
                <a:lnTo>
                  <a:pt x="26143" y="15590"/>
                </a:lnTo>
                <a:lnTo>
                  <a:pt x="26243" y="15851"/>
                </a:lnTo>
                <a:lnTo>
                  <a:pt x="26324" y="16112"/>
                </a:lnTo>
                <a:lnTo>
                  <a:pt x="26374" y="16384"/>
                </a:lnTo>
                <a:lnTo>
                  <a:pt x="26404" y="16655"/>
                </a:lnTo>
                <a:lnTo>
                  <a:pt x="26414" y="16926"/>
                </a:lnTo>
                <a:lnTo>
                  <a:pt x="26404" y="17198"/>
                </a:lnTo>
                <a:lnTo>
                  <a:pt x="26364" y="17469"/>
                </a:lnTo>
                <a:lnTo>
                  <a:pt x="26304" y="17740"/>
                </a:lnTo>
                <a:lnTo>
                  <a:pt x="26223" y="18002"/>
                </a:lnTo>
                <a:lnTo>
                  <a:pt x="26123" y="18263"/>
                </a:lnTo>
                <a:lnTo>
                  <a:pt x="26062" y="18384"/>
                </a:lnTo>
                <a:lnTo>
                  <a:pt x="25992" y="18504"/>
                </a:lnTo>
                <a:lnTo>
                  <a:pt x="25922" y="18625"/>
                </a:lnTo>
                <a:lnTo>
                  <a:pt x="25841" y="18745"/>
                </a:lnTo>
                <a:lnTo>
                  <a:pt x="25761" y="18856"/>
                </a:lnTo>
                <a:lnTo>
                  <a:pt x="25670" y="18977"/>
                </a:lnTo>
                <a:lnTo>
                  <a:pt x="25660" y="18977"/>
                </a:lnTo>
                <a:lnTo>
                  <a:pt x="25490" y="19178"/>
                </a:lnTo>
                <a:lnTo>
                  <a:pt x="25319" y="19359"/>
                </a:lnTo>
                <a:lnTo>
                  <a:pt x="25138" y="19529"/>
                </a:lnTo>
                <a:lnTo>
                  <a:pt x="24957" y="19700"/>
                </a:lnTo>
                <a:lnTo>
                  <a:pt x="24776" y="19851"/>
                </a:lnTo>
                <a:lnTo>
                  <a:pt x="24585" y="19992"/>
                </a:lnTo>
                <a:lnTo>
                  <a:pt x="24384" y="20132"/>
                </a:lnTo>
                <a:lnTo>
                  <a:pt x="24183" y="20263"/>
                </a:lnTo>
                <a:lnTo>
                  <a:pt x="23982" y="20384"/>
                </a:lnTo>
                <a:lnTo>
                  <a:pt x="23771" y="20494"/>
                </a:lnTo>
                <a:lnTo>
                  <a:pt x="23550" y="20595"/>
                </a:lnTo>
                <a:lnTo>
                  <a:pt x="23329" y="20695"/>
                </a:lnTo>
                <a:lnTo>
                  <a:pt x="23107" y="20786"/>
                </a:lnTo>
                <a:lnTo>
                  <a:pt x="22876" y="20866"/>
                </a:lnTo>
                <a:lnTo>
                  <a:pt x="22635" y="20947"/>
                </a:lnTo>
                <a:lnTo>
                  <a:pt x="22384" y="21017"/>
                </a:lnTo>
                <a:lnTo>
                  <a:pt x="21972" y="21128"/>
                </a:lnTo>
                <a:lnTo>
                  <a:pt x="21550" y="21218"/>
                </a:lnTo>
                <a:lnTo>
                  <a:pt x="21127" y="21298"/>
                </a:lnTo>
                <a:lnTo>
                  <a:pt x="20705" y="21359"/>
                </a:lnTo>
                <a:lnTo>
                  <a:pt x="20283" y="21419"/>
                </a:lnTo>
                <a:lnTo>
                  <a:pt x="19861" y="21469"/>
                </a:lnTo>
                <a:lnTo>
                  <a:pt x="19007" y="21550"/>
                </a:lnTo>
                <a:lnTo>
                  <a:pt x="18715" y="21570"/>
                </a:lnTo>
                <a:lnTo>
                  <a:pt x="18414" y="21590"/>
                </a:lnTo>
                <a:lnTo>
                  <a:pt x="17811" y="21590"/>
                </a:lnTo>
                <a:lnTo>
                  <a:pt x="17509" y="21570"/>
                </a:lnTo>
                <a:lnTo>
                  <a:pt x="17208" y="21540"/>
                </a:lnTo>
                <a:lnTo>
                  <a:pt x="16916" y="21509"/>
                </a:lnTo>
                <a:lnTo>
                  <a:pt x="16625" y="21459"/>
                </a:lnTo>
                <a:lnTo>
                  <a:pt x="16323" y="21409"/>
                </a:lnTo>
                <a:lnTo>
                  <a:pt x="16042" y="21339"/>
                </a:lnTo>
                <a:lnTo>
                  <a:pt x="15750" y="21258"/>
                </a:lnTo>
                <a:lnTo>
                  <a:pt x="15469" y="21168"/>
                </a:lnTo>
                <a:lnTo>
                  <a:pt x="15187" y="21067"/>
                </a:lnTo>
                <a:lnTo>
                  <a:pt x="14906" y="20947"/>
                </a:lnTo>
                <a:lnTo>
                  <a:pt x="14635" y="20826"/>
                </a:lnTo>
                <a:lnTo>
                  <a:pt x="14373" y="20685"/>
                </a:lnTo>
                <a:lnTo>
                  <a:pt x="14102" y="20535"/>
                </a:lnTo>
                <a:lnTo>
                  <a:pt x="13851" y="20364"/>
                </a:lnTo>
                <a:lnTo>
                  <a:pt x="13599" y="20193"/>
                </a:lnTo>
                <a:lnTo>
                  <a:pt x="13368" y="20002"/>
                </a:lnTo>
                <a:lnTo>
                  <a:pt x="13147" y="19801"/>
                </a:lnTo>
                <a:lnTo>
                  <a:pt x="12936" y="19590"/>
                </a:lnTo>
                <a:lnTo>
                  <a:pt x="12725" y="19359"/>
                </a:lnTo>
                <a:lnTo>
                  <a:pt x="12534" y="19107"/>
                </a:lnTo>
                <a:lnTo>
                  <a:pt x="12353" y="18846"/>
                </a:lnTo>
                <a:lnTo>
                  <a:pt x="12192" y="18565"/>
                </a:lnTo>
                <a:lnTo>
                  <a:pt x="12032" y="18263"/>
                </a:lnTo>
                <a:lnTo>
                  <a:pt x="11881" y="17941"/>
                </a:lnTo>
                <a:lnTo>
                  <a:pt x="11740" y="17600"/>
                </a:lnTo>
                <a:lnTo>
                  <a:pt x="11609" y="17238"/>
                </a:lnTo>
                <a:lnTo>
                  <a:pt x="11499" y="16856"/>
                </a:lnTo>
                <a:lnTo>
                  <a:pt x="11388" y="16444"/>
                </a:lnTo>
                <a:lnTo>
                  <a:pt x="11167" y="15600"/>
                </a:lnTo>
                <a:lnTo>
                  <a:pt x="10966" y="14785"/>
                </a:lnTo>
                <a:lnTo>
                  <a:pt x="10866" y="14373"/>
                </a:lnTo>
                <a:lnTo>
                  <a:pt x="10785" y="13981"/>
                </a:lnTo>
                <a:lnTo>
                  <a:pt x="10715" y="13579"/>
                </a:lnTo>
                <a:lnTo>
                  <a:pt x="10675" y="13187"/>
                </a:lnTo>
                <a:lnTo>
                  <a:pt x="10655" y="12986"/>
                </a:lnTo>
                <a:lnTo>
                  <a:pt x="10645" y="12785"/>
                </a:lnTo>
                <a:lnTo>
                  <a:pt x="10645" y="12584"/>
                </a:lnTo>
                <a:lnTo>
                  <a:pt x="10645" y="12393"/>
                </a:lnTo>
                <a:lnTo>
                  <a:pt x="10655" y="12192"/>
                </a:lnTo>
                <a:lnTo>
                  <a:pt x="10675" y="11991"/>
                </a:lnTo>
                <a:lnTo>
                  <a:pt x="10705" y="11790"/>
                </a:lnTo>
                <a:lnTo>
                  <a:pt x="10735" y="11589"/>
                </a:lnTo>
                <a:lnTo>
                  <a:pt x="10775" y="11388"/>
                </a:lnTo>
                <a:lnTo>
                  <a:pt x="10835" y="11177"/>
                </a:lnTo>
                <a:lnTo>
                  <a:pt x="10896" y="10976"/>
                </a:lnTo>
                <a:lnTo>
                  <a:pt x="10966" y="10775"/>
                </a:lnTo>
                <a:lnTo>
                  <a:pt x="11047" y="10564"/>
                </a:lnTo>
                <a:lnTo>
                  <a:pt x="11147" y="10353"/>
                </a:lnTo>
                <a:lnTo>
                  <a:pt x="11248" y="10142"/>
                </a:lnTo>
                <a:lnTo>
                  <a:pt x="11368" y="9931"/>
                </a:lnTo>
                <a:lnTo>
                  <a:pt x="11137" y="10062"/>
                </a:lnTo>
                <a:lnTo>
                  <a:pt x="10926" y="10192"/>
                </a:lnTo>
                <a:lnTo>
                  <a:pt x="10735" y="10333"/>
                </a:lnTo>
                <a:lnTo>
                  <a:pt x="10564" y="10484"/>
                </a:lnTo>
                <a:lnTo>
                  <a:pt x="10413" y="10634"/>
                </a:lnTo>
                <a:lnTo>
                  <a:pt x="10283" y="10795"/>
                </a:lnTo>
                <a:lnTo>
                  <a:pt x="10172" y="10956"/>
                </a:lnTo>
                <a:lnTo>
                  <a:pt x="10072" y="11127"/>
                </a:lnTo>
                <a:lnTo>
                  <a:pt x="9991" y="11298"/>
                </a:lnTo>
                <a:lnTo>
                  <a:pt x="9921" y="11469"/>
                </a:lnTo>
                <a:lnTo>
                  <a:pt x="9871" y="11650"/>
                </a:lnTo>
                <a:lnTo>
                  <a:pt x="9830" y="11841"/>
                </a:lnTo>
                <a:lnTo>
                  <a:pt x="9800" y="12021"/>
                </a:lnTo>
                <a:lnTo>
                  <a:pt x="9780" y="12212"/>
                </a:lnTo>
                <a:lnTo>
                  <a:pt x="9770" y="12413"/>
                </a:lnTo>
                <a:lnTo>
                  <a:pt x="9760" y="12604"/>
                </a:lnTo>
                <a:lnTo>
                  <a:pt x="9770" y="12805"/>
                </a:lnTo>
                <a:lnTo>
                  <a:pt x="9780" y="13006"/>
                </a:lnTo>
                <a:lnTo>
                  <a:pt x="9810" y="13419"/>
                </a:lnTo>
                <a:lnTo>
                  <a:pt x="9861" y="13841"/>
                </a:lnTo>
                <a:lnTo>
                  <a:pt x="9921" y="14263"/>
                </a:lnTo>
                <a:lnTo>
                  <a:pt x="9971" y="14695"/>
                </a:lnTo>
                <a:lnTo>
                  <a:pt x="10011" y="15127"/>
                </a:lnTo>
                <a:lnTo>
                  <a:pt x="10021" y="15338"/>
                </a:lnTo>
                <a:lnTo>
                  <a:pt x="10031" y="15549"/>
                </a:lnTo>
                <a:lnTo>
                  <a:pt x="10031" y="15770"/>
                </a:lnTo>
                <a:lnTo>
                  <a:pt x="10031" y="15982"/>
                </a:lnTo>
                <a:lnTo>
                  <a:pt x="10021" y="16012"/>
                </a:lnTo>
                <a:lnTo>
                  <a:pt x="10001" y="16042"/>
                </a:lnTo>
                <a:lnTo>
                  <a:pt x="9981" y="16062"/>
                </a:lnTo>
                <a:lnTo>
                  <a:pt x="9951" y="16072"/>
                </a:lnTo>
                <a:lnTo>
                  <a:pt x="9911" y="16082"/>
                </a:lnTo>
                <a:lnTo>
                  <a:pt x="9861" y="16082"/>
                </a:lnTo>
                <a:lnTo>
                  <a:pt x="9750" y="16072"/>
                </a:lnTo>
                <a:lnTo>
                  <a:pt x="9629" y="16042"/>
                </a:lnTo>
                <a:lnTo>
                  <a:pt x="9479" y="16002"/>
                </a:lnTo>
                <a:lnTo>
                  <a:pt x="9328" y="15951"/>
                </a:lnTo>
                <a:lnTo>
                  <a:pt x="9167" y="15881"/>
                </a:lnTo>
                <a:lnTo>
                  <a:pt x="8845" y="15740"/>
                </a:lnTo>
                <a:lnTo>
                  <a:pt x="8554" y="15600"/>
                </a:lnTo>
                <a:lnTo>
                  <a:pt x="8343" y="15479"/>
                </a:lnTo>
                <a:lnTo>
                  <a:pt x="8232" y="15409"/>
                </a:lnTo>
                <a:lnTo>
                  <a:pt x="8051" y="15258"/>
                </a:lnTo>
                <a:lnTo>
                  <a:pt x="7881" y="15097"/>
                </a:lnTo>
                <a:lnTo>
                  <a:pt x="7730" y="14936"/>
                </a:lnTo>
                <a:lnTo>
                  <a:pt x="7579" y="14765"/>
                </a:lnTo>
                <a:lnTo>
                  <a:pt x="7448" y="14584"/>
                </a:lnTo>
                <a:lnTo>
                  <a:pt x="7318" y="14393"/>
                </a:lnTo>
                <a:lnTo>
                  <a:pt x="7207" y="14192"/>
                </a:lnTo>
                <a:lnTo>
                  <a:pt x="7107" y="13981"/>
                </a:lnTo>
                <a:lnTo>
                  <a:pt x="6755" y="13127"/>
                </a:lnTo>
                <a:lnTo>
                  <a:pt x="6654" y="12916"/>
                </a:lnTo>
                <a:lnTo>
                  <a:pt x="6554" y="12705"/>
                </a:lnTo>
                <a:lnTo>
                  <a:pt x="6453" y="12504"/>
                </a:lnTo>
                <a:lnTo>
                  <a:pt x="6333" y="12303"/>
                </a:lnTo>
                <a:lnTo>
                  <a:pt x="6212" y="12122"/>
                </a:lnTo>
                <a:lnTo>
                  <a:pt x="6081" y="11941"/>
                </a:lnTo>
                <a:lnTo>
                  <a:pt x="5931" y="11770"/>
                </a:lnTo>
                <a:lnTo>
                  <a:pt x="5770" y="11619"/>
                </a:lnTo>
                <a:lnTo>
                  <a:pt x="5599" y="11469"/>
                </a:lnTo>
                <a:lnTo>
                  <a:pt x="5408" y="11348"/>
                </a:lnTo>
                <a:lnTo>
                  <a:pt x="5308" y="11288"/>
                </a:lnTo>
                <a:lnTo>
                  <a:pt x="5197" y="11238"/>
                </a:lnTo>
                <a:lnTo>
                  <a:pt x="5086" y="11187"/>
                </a:lnTo>
                <a:lnTo>
                  <a:pt x="4966" y="11137"/>
                </a:lnTo>
                <a:lnTo>
                  <a:pt x="4966" y="11137"/>
                </a:lnTo>
                <a:lnTo>
                  <a:pt x="4986" y="11258"/>
                </a:lnTo>
                <a:lnTo>
                  <a:pt x="5026" y="11368"/>
                </a:lnTo>
                <a:lnTo>
                  <a:pt x="5076" y="11479"/>
                </a:lnTo>
                <a:lnTo>
                  <a:pt x="5137" y="11589"/>
                </a:lnTo>
                <a:lnTo>
                  <a:pt x="5267" y="11800"/>
                </a:lnTo>
                <a:lnTo>
                  <a:pt x="5418" y="12011"/>
                </a:lnTo>
                <a:lnTo>
                  <a:pt x="5569" y="12222"/>
                </a:lnTo>
                <a:lnTo>
                  <a:pt x="5720" y="12444"/>
                </a:lnTo>
                <a:lnTo>
                  <a:pt x="5780" y="12554"/>
                </a:lnTo>
                <a:lnTo>
                  <a:pt x="5840" y="12665"/>
                </a:lnTo>
                <a:lnTo>
                  <a:pt x="5890" y="12785"/>
                </a:lnTo>
                <a:lnTo>
                  <a:pt x="5931" y="12906"/>
                </a:lnTo>
                <a:lnTo>
                  <a:pt x="6081" y="13429"/>
                </a:lnTo>
                <a:lnTo>
                  <a:pt x="6242" y="13981"/>
                </a:lnTo>
                <a:lnTo>
                  <a:pt x="6333" y="14253"/>
                </a:lnTo>
                <a:lnTo>
                  <a:pt x="6423" y="14514"/>
                </a:lnTo>
                <a:lnTo>
                  <a:pt x="6534" y="14775"/>
                </a:lnTo>
                <a:lnTo>
                  <a:pt x="6654" y="15017"/>
                </a:lnTo>
                <a:lnTo>
                  <a:pt x="6745" y="15157"/>
                </a:lnTo>
                <a:lnTo>
                  <a:pt x="6875" y="15328"/>
                </a:lnTo>
                <a:lnTo>
                  <a:pt x="7006" y="15519"/>
                </a:lnTo>
                <a:lnTo>
                  <a:pt x="7076" y="15630"/>
                </a:lnTo>
                <a:lnTo>
                  <a:pt x="7127" y="15730"/>
                </a:lnTo>
                <a:lnTo>
                  <a:pt x="7177" y="15831"/>
                </a:lnTo>
                <a:lnTo>
                  <a:pt x="7217" y="15931"/>
                </a:lnTo>
                <a:lnTo>
                  <a:pt x="7237" y="16032"/>
                </a:lnTo>
                <a:lnTo>
                  <a:pt x="7237" y="16132"/>
                </a:lnTo>
                <a:lnTo>
                  <a:pt x="7227" y="16172"/>
                </a:lnTo>
                <a:lnTo>
                  <a:pt x="7217" y="16213"/>
                </a:lnTo>
                <a:lnTo>
                  <a:pt x="7197" y="16263"/>
                </a:lnTo>
                <a:lnTo>
                  <a:pt x="7177" y="16303"/>
                </a:lnTo>
                <a:lnTo>
                  <a:pt x="7137" y="16333"/>
                </a:lnTo>
                <a:lnTo>
                  <a:pt x="7097" y="16373"/>
                </a:lnTo>
                <a:lnTo>
                  <a:pt x="7056" y="16404"/>
                </a:lnTo>
                <a:lnTo>
                  <a:pt x="6996" y="16434"/>
                </a:lnTo>
                <a:lnTo>
                  <a:pt x="6946" y="16454"/>
                </a:lnTo>
                <a:lnTo>
                  <a:pt x="6875" y="16474"/>
                </a:lnTo>
                <a:lnTo>
                  <a:pt x="6695" y="16504"/>
                </a:lnTo>
                <a:lnTo>
                  <a:pt x="6463" y="16534"/>
                </a:lnTo>
                <a:lnTo>
                  <a:pt x="6202" y="16544"/>
                </a:lnTo>
                <a:lnTo>
                  <a:pt x="5911" y="16544"/>
                </a:lnTo>
                <a:lnTo>
                  <a:pt x="5599" y="16534"/>
                </a:lnTo>
                <a:lnTo>
                  <a:pt x="5277" y="16514"/>
                </a:lnTo>
                <a:lnTo>
                  <a:pt x="4946" y="16484"/>
                </a:lnTo>
                <a:lnTo>
                  <a:pt x="4614" y="16444"/>
                </a:lnTo>
                <a:lnTo>
                  <a:pt x="4292" y="16404"/>
                </a:lnTo>
                <a:lnTo>
                  <a:pt x="3991" y="16343"/>
                </a:lnTo>
                <a:lnTo>
                  <a:pt x="3720" y="16273"/>
                </a:lnTo>
                <a:lnTo>
                  <a:pt x="3478" y="16193"/>
                </a:lnTo>
                <a:lnTo>
                  <a:pt x="3378" y="16152"/>
                </a:lnTo>
                <a:lnTo>
                  <a:pt x="3287" y="16112"/>
                </a:lnTo>
                <a:lnTo>
                  <a:pt x="3207" y="16062"/>
                </a:lnTo>
                <a:lnTo>
                  <a:pt x="3137" y="16012"/>
                </a:lnTo>
                <a:lnTo>
                  <a:pt x="3086" y="15961"/>
                </a:lnTo>
                <a:lnTo>
                  <a:pt x="3056" y="15911"/>
                </a:lnTo>
                <a:lnTo>
                  <a:pt x="3137" y="16082"/>
                </a:lnTo>
                <a:lnTo>
                  <a:pt x="3237" y="16233"/>
                </a:lnTo>
                <a:lnTo>
                  <a:pt x="3338" y="16373"/>
                </a:lnTo>
                <a:lnTo>
                  <a:pt x="3438" y="16494"/>
                </a:lnTo>
                <a:lnTo>
                  <a:pt x="3539" y="16605"/>
                </a:lnTo>
                <a:lnTo>
                  <a:pt x="3649" y="16695"/>
                </a:lnTo>
                <a:lnTo>
                  <a:pt x="3760" y="16776"/>
                </a:lnTo>
                <a:lnTo>
                  <a:pt x="3880" y="16846"/>
                </a:lnTo>
                <a:lnTo>
                  <a:pt x="4001" y="16906"/>
                </a:lnTo>
                <a:lnTo>
                  <a:pt x="4122" y="16956"/>
                </a:lnTo>
                <a:lnTo>
                  <a:pt x="4242" y="16997"/>
                </a:lnTo>
                <a:lnTo>
                  <a:pt x="4373" y="17037"/>
                </a:lnTo>
                <a:lnTo>
                  <a:pt x="4493" y="17057"/>
                </a:lnTo>
                <a:lnTo>
                  <a:pt x="4634" y="17077"/>
                </a:lnTo>
                <a:lnTo>
                  <a:pt x="4895" y="17097"/>
                </a:lnTo>
                <a:lnTo>
                  <a:pt x="5177" y="17107"/>
                </a:lnTo>
                <a:lnTo>
                  <a:pt x="5750" y="17107"/>
                </a:lnTo>
                <a:lnTo>
                  <a:pt x="6041" y="17117"/>
                </a:lnTo>
                <a:lnTo>
                  <a:pt x="6333" y="17137"/>
                </a:lnTo>
                <a:lnTo>
                  <a:pt x="6483" y="17147"/>
                </a:lnTo>
                <a:lnTo>
                  <a:pt x="6624" y="17178"/>
                </a:lnTo>
                <a:lnTo>
                  <a:pt x="6775" y="17208"/>
                </a:lnTo>
                <a:lnTo>
                  <a:pt x="6926" y="17238"/>
                </a:lnTo>
                <a:lnTo>
                  <a:pt x="7066" y="17288"/>
                </a:lnTo>
                <a:lnTo>
                  <a:pt x="7217" y="17338"/>
                </a:lnTo>
                <a:lnTo>
                  <a:pt x="7418" y="17429"/>
                </a:lnTo>
                <a:lnTo>
                  <a:pt x="7599" y="17519"/>
                </a:lnTo>
                <a:lnTo>
                  <a:pt x="7750" y="17600"/>
                </a:lnTo>
                <a:lnTo>
                  <a:pt x="7870" y="17690"/>
                </a:lnTo>
                <a:lnTo>
                  <a:pt x="7971" y="17771"/>
                </a:lnTo>
                <a:lnTo>
                  <a:pt x="8041" y="17851"/>
                </a:lnTo>
                <a:lnTo>
                  <a:pt x="8092" y="17921"/>
                </a:lnTo>
                <a:lnTo>
                  <a:pt x="8122" y="18002"/>
                </a:lnTo>
                <a:lnTo>
                  <a:pt x="8142" y="18072"/>
                </a:lnTo>
                <a:lnTo>
                  <a:pt x="8132" y="18142"/>
                </a:lnTo>
                <a:lnTo>
                  <a:pt x="8112" y="18213"/>
                </a:lnTo>
                <a:lnTo>
                  <a:pt x="8071" y="18283"/>
                </a:lnTo>
                <a:lnTo>
                  <a:pt x="8011" y="18354"/>
                </a:lnTo>
                <a:lnTo>
                  <a:pt x="7951" y="18414"/>
                </a:lnTo>
                <a:lnTo>
                  <a:pt x="7870" y="18484"/>
                </a:lnTo>
                <a:lnTo>
                  <a:pt x="7780" y="18544"/>
                </a:lnTo>
                <a:lnTo>
                  <a:pt x="7569" y="18675"/>
                </a:lnTo>
                <a:lnTo>
                  <a:pt x="7338" y="18796"/>
                </a:lnTo>
                <a:lnTo>
                  <a:pt x="6825" y="19047"/>
                </a:lnTo>
                <a:lnTo>
                  <a:pt x="6564" y="19168"/>
                </a:lnTo>
                <a:lnTo>
                  <a:pt x="6313" y="19288"/>
                </a:lnTo>
                <a:lnTo>
                  <a:pt x="6091" y="19409"/>
                </a:lnTo>
                <a:lnTo>
                  <a:pt x="5930" y="19519"/>
                </a:lnTo>
                <a:lnTo>
                  <a:pt x="5961" y="19519"/>
                </a:lnTo>
                <a:lnTo>
                  <a:pt x="6061" y="19509"/>
                </a:lnTo>
                <a:lnTo>
                  <a:pt x="6202" y="19519"/>
                </a:lnTo>
                <a:lnTo>
                  <a:pt x="6343" y="19529"/>
                </a:lnTo>
                <a:lnTo>
                  <a:pt x="6644" y="19550"/>
                </a:lnTo>
                <a:lnTo>
                  <a:pt x="6765" y="19560"/>
                </a:lnTo>
                <a:lnTo>
                  <a:pt x="6845" y="19550"/>
                </a:lnTo>
                <a:lnTo>
                  <a:pt x="7127" y="19509"/>
                </a:lnTo>
                <a:lnTo>
                  <a:pt x="7398" y="19459"/>
                </a:lnTo>
                <a:lnTo>
                  <a:pt x="7941" y="19328"/>
                </a:lnTo>
                <a:lnTo>
                  <a:pt x="8202" y="19268"/>
                </a:lnTo>
                <a:lnTo>
                  <a:pt x="8453" y="19218"/>
                </a:lnTo>
                <a:lnTo>
                  <a:pt x="8705" y="19168"/>
                </a:lnTo>
                <a:lnTo>
                  <a:pt x="8946" y="19137"/>
                </a:lnTo>
                <a:lnTo>
                  <a:pt x="9197" y="19127"/>
                </a:lnTo>
                <a:lnTo>
                  <a:pt x="9448" y="19127"/>
                </a:lnTo>
                <a:lnTo>
                  <a:pt x="9700" y="19148"/>
                </a:lnTo>
                <a:lnTo>
                  <a:pt x="9961" y="19188"/>
                </a:lnTo>
                <a:lnTo>
                  <a:pt x="10082" y="19228"/>
                </a:lnTo>
                <a:lnTo>
                  <a:pt x="10222" y="19288"/>
                </a:lnTo>
                <a:lnTo>
                  <a:pt x="10383" y="19379"/>
                </a:lnTo>
                <a:lnTo>
                  <a:pt x="10564" y="19479"/>
                </a:lnTo>
                <a:lnTo>
                  <a:pt x="10755" y="19600"/>
                </a:lnTo>
                <a:lnTo>
                  <a:pt x="10956" y="19741"/>
                </a:lnTo>
                <a:lnTo>
                  <a:pt x="11388" y="20062"/>
                </a:lnTo>
                <a:lnTo>
                  <a:pt x="11871" y="20444"/>
                </a:lnTo>
                <a:lnTo>
                  <a:pt x="12363" y="20856"/>
                </a:lnTo>
                <a:lnTo>
                  <a:pt x="12876" y="21308"/>
                </a:lnTo>
                <a:lnTo>
                  <a:pt x="13388" y="21761"/>
                </a:lnTo>
                <a:lnTo>
                  <a:pt x="13891" y="22223"/>
                </a:lnTo>
                <a:lnTo>
                  <a:pt x="14363" y="22675"/>
                </a:lnTo>
                <a:lnTo>
                  <a:pt x="14816" y="23108"/>
                </a:lnTo>
                <a:lnTo>
                  <a:pt x="15208" y="23510"/>
                </a:lnTo>
                <a:lnTo>
                  <a:pt x="15559" y="23861"/>
                </a:lnTo>
                <a:lnTo>
                  <a:pt x="15831" y="24153"/>
                </a:lnTo>
                <a:lnTo>
                  <a:pt x="16032" y="24384"/>
                </a:lnTo>
                <a:lnTo>
                  <a:pt x="16092" y="24464"/>
                </a:lnTo>
                <a:lnTo>
                  <a:pt x="16142" y="24525"/>
                </a:lnTo>
                <a:lnTo>
                  <a:pt x="16193" y="24645"/>
                </a:lnTo>
                <a:lnTo>
                  <a:pt x="16243" y="24756"/>
                </a:lnTo>
                <a:lnTo>
                  <a:pt x="16273" y="24887"/>
                </a:lnTo>
                <a:lnTo>
                  <a:pt x="16293" y="25007"/>
                </a:lnTo>
                <a:lnTo>
                  <a:pt x="16303" y="25138"/>
                </a:lnTo>
                <a:lnTo>
                  <a:pt x="16293" y="25268"/>
                </a:lnTo>
                <a:lnTo>
                  <a:pt x="16283" y="25409"/>
                </a:lnTo>
                <a:lnTo>
                  <a:pt x="16273" y="25540"/>
                </a:lnTo>
                <a:lnTo>
                  <a:pt x="16213" y="25811"/>
                </a:lnTo>
                <a:lnTo>
                  <a:pt x="16142" y="26073"/>
                </a:lnTo>
                <a:lnTo>
                  <a:pt x="15992" y="26555"/>
                </a:lnTo>
                <a:lnTo>
                  <a:pt x="15921" y="26746"/>
                </a:lnTo>
                <a:lnTo>
                  <a:pt x="15851" y="26927"/>
                </a:lnTo>
                <a:lnTo>
                  <a:pt x="15770" y="27108"/>
                </a:lnTo>
                <a:lnTo>
                  <a:pt x="15680" y="27279"/>
                </a:lnTo>
                <a:lnTo>
                  <a:pt x="15579" y="27439"/>
                </a:lnTo>
                <a:lnTo>
                  <a:pt x="15469" y="27590"/>
                </a:lnTo>
                <a:lnTo>
                  <a:pt x="15358" y="27741"/>
                </a:lnTo>
                <a:lnTo>
                  <a:pt x="15238" y="27882"/>
                </a:lnTo>
                <a:lnTo>
                  <a:pt x="15117" y="28012"/>
                </a:lnTo>
                <a:lnTo>
                  <a:pt x="14986" y="28143"/>
                </a:lnTo>
                <a:lnTo>
                  <a:pt x="14846" y="28264"/>
                </a:lnTo>
                <a:lnTo>
                  <a:pt x="14705" y="28384"/>
                </a:lnTo>
                <a:lnTo>
                  <a:pt x="14564" y="28485"/>
                </a:lnTo>
                <a:lnTo>
                  <a:pt x="14414" y="28595"/>
                </a:lnTo>
                <a:lnTo>
                  <a:pt x="14253" y="28696"/>
                </a:lnTo>
                <a:lnTo>
                  <a:pt x="14092" y="28786"/>
                </a:lnTo>
                <a:lnTo>
                  <a:pt x="13760" y="28957"/>
                </a:lnTo>
                <a:lnTo>
                  <a:pt x="13419" y="29118"/>
                </a:lnTo>
                <a:lnTo>
                  <a:pt x="13067" y="29249"/>
                </a:lnTo>
                <a:lnTo>
                  <a:pt x="12705" y="29379"/>
                </a:lnTo>
                <a:lnTo>
                  <a:pt x="12333" y="29480"/>
                </a:lnTo>
                <a:lnTo>
                  <a:pt x="11961" y="29580"/>
                </a:lnTo>
                <a:lnTo>
                  <a:pt x="11589" y="29661"/>
                </a:lnTo>
                <a:lnTo>
                  <a:pt x="11227" y="29741"/>
                </a:lnTo>
                <a:lnTo>
                  <a:pt x="11016" y="29731"/>
                </a:lnTo>
                <a:lnTo>
                  <a:pt x="10805" y="29711"/>
                </a:lnTo>
                <a:lnTo>
                  <a:pt x="10604" y="29671"/>
                </a:lnTo>
                <a:lnTo>
                  <a:pt x="10403" y="29610"/>
                </a:lnTo>
                <a:lnTo>
                  <a:pt x="10202" y="29540"/>
                </a:lnTo>
                <a:lnTo>
                  <a:pt x="10001" y="29460"/>
                </a:lnTo>
                <a:lnTo>
                  <a:pt x="9810" y="29359"/>
                </a:lnTo>
                <a:lnTo>
                  <a:pt x="9619" y="29249"/>
                </a:lnTo>
                <a:lnTo>
                  <a:pt x="9418" y="29138"/>
                </a:lnTo>
                <a:lnTo>
                  <a:pt x="9227" y="29007"/>
                </a:lnTo>
                <a:lnTo>
                  <a:pt x="9036" y="28867"/>
                </a:lnTo>
                <a:lnTo>
                  <a:pt x="8855" y="28726"/>
                </a:lnTo>
                <a:lnTo>
                  <a:pt x="8664" y="28565"/>
                </a:lnTo>
                <a:lnTo>
                  <a:pt x="8484" y="28414"/>
                </a:lnTo>
                <a:lnTo>
                  <a:pt x="8122" y="28083"/>
                </a:lnTo>
                <a:lnTo>
                  <a:pt x="7760" y="27731"/>
                </a:lnTo>
                <a:lnTo>
                  <a:pt x="7408" y="27379"/>
                </a:lnTo>
                <a:lnTo>
                  <a:pt x="6735" y="26686"/>
                </a:lnTo>
                <a:lnTo>
                  <a:pt x="6403" y="26364"/>
                </a:lnTo>
                <a:lnTo>
                  <a:pt x="6071" y="26052"/>
                </a:lnTo>
                <a:lnTo>
                  <a:pt x="5760" y="25781"/>
                </a:lnTo>
                <a:lnTo>
                  <a:pt x="5599" y="25660"/>
                </a:lnTo>
                <a:lnTo>
                  <a:pt x="5448" y="25540"/>
                </a:lnTo>
                <a:lnTo>
                  <a:pt x="5107" y="25309"/>
                </a:lnTo>
                <a:lnTo>
                  <a:pt x="4805" y="25078"/>
                </a:lnTo>
                <a:lnTo>
                  <a:pt x="4514" y="24856"/>
                </a:lnTo>
                <a:lnTo>
                  <a:pt x="4252" y="24635"/>
                </a:lnTo>
                <a:lnTo>
                  <a:pt x="4122" y="24515"/>
                </a:lnTo>
                <a:lnTo>
                  <a:pt x="4001" y="24384"/>
                </a:lnTo>
                <a:lnTo>
                  <a:pt x="3870" y="24243"/>
                </a:lnTo>
                <a:lnTo>
                  <a:pt x="3750" y="24103"/>
                </a:lnTo>
                <a:lnTo>
                  <a:pt x="3629" y="23942"/>
                </a:lnTo>
                <a:lnTo>
                  <a:pt x="3498" y="23781"/>
                </a:lnTo>
                <a:lnTo>
                  <a:pt x="3378" y="23600"/>
                </a:lnTo>
                <a:lnTo>
                  <a:pt x="3247" y="23399"/>
                </a:lnTo>
                <a:lnTo>
                  <a:pt x="2855" y="22766"/>
                </a:lnTo>
                <a:lnTo>
                  <a:pt x="2463" y="22123"/>
                </a:lnTo>
                <a:lnTo>
                  <a:pt x="2262" y="21811"/>
                </a:lnTo>
                <a:lnTo>
                  <a:pt x="2051" y="21509"/>
                </a:lnTo>
                <a:lnTo>
                  <a:pt x="1830" y="21208"/>
                </a:lnTo>
                <a:lnTo>
                  <a:pt x="1609" y="20916"/>
                </a:lnTo>
                <a:lnTo>
                  <a:pt x="1609" y="20916"/>
                </a:lnTo>
                <a:lnTo>
                  <a:pt x="1629" y="20947"/>
                </a:lnTo>
                <a:lnTo>
                  <a:pt x="1639" y="20987"/>
                </a:lnTo>
                <a:lnTo>
                  <a:pt x="1669" y="21097"/>
                </a:lnTo>
                <a:lnTo>
                  <a:pt x="1689" y="21228"/>
                </a:lnTo>
                <a:lnTo>
                  <a:pt x="1709" y="21369"/>
                </a:lnTo>
                <a:lnTo>
                  <a:pt x="1750" y="21670"/>
                </a:lnTo>
                <a:lnTo>
                  <a:pt x="1770" y="21791"/>
                </a:lnTo>
                <a:lnTo>
                  <a:pt x="1800" y="21891"/>
                </a:lnTo>
                <a:lnTo>
                  <a:pt x="1850" y="22022"/>
                </a:lnTo>
                <a:lnTo>
                  <a:pt x="1920" y="22153"/>
                </a:lnTo>
                <a:lnTo>
                  <a:pt x="2051" y="22404"/>
                </a:lnTo>
                <a:lnTo>
                  <a:pt x="2192" y="22655"/>
                </a:lnTo>
                <a:lnTo>
                  <a:pt x="2322" y="22917"/>
                </a:lnTo>
                <a:lnTo>
                  <a:pt x="2403" y="23087"/>
                </a:lnTo>
                <a:lnTo>
                  <a:pt x="2493" y="23299"/>
                </a:lnTo>
                <a:lnTo>
                  <a:pt x="2574" y="23540"/>
                </a:lnTo>
                <a:lnTo>
                  <a:pt x="2604" y="23660"/>
                </a:lnTo>
                <a:lnTo>
                  <a:pt x="2624" y="23791"/>
                </a:lnTo>
                <a:lnTo>
                  <a:pt x="2634" y="23902"/>
                </a:lnTo>
                <a:lnTo>
                  <a:pt x="2634" y="24022"/>
                </a:lnTo>
                <a:lnTo>
                  <a:pt x="2624" y="24133"/>
                </a:lnTo>
                <a:lnTo>
                  <a:pt x="2584" y="24223"/>
                </a:lnTo>
                <a:lnTo>
                  <a:pt x="2564" y="24273"/>
                </a:lnTo>
                <a:lnTo>
                  <a:pt x="2534" y="24314"/>
                </a:lnTo>
                <a:lnTo>
                  <a:pt x="2503" y="24344"/>
                </a:lnTo>
                <a:lnTo>
                  <a:pt x="2463" y="24384"/>
                </a:lnTo>
                <a:lnTo>
                  <a:pt x="2413" y="24414"/>
                </a:lnTo>
                <a:lnTo>
                  <a:pt x="2363" y="24434"/>
                </a:lnTo>
                <a:lnTo>
                  <a:pt x="2302" y="24454"/>
                </a:lnTo>
                <a:lnTo>
                  <a:pt x="2242" y="24474"/>
                </a:lnTo>
                <a:lnTo>
                  <a:pt x="2182" y="24485"/>
                </a:lnTo>
                <a:lnTo>
                  <a:pt x="2111" y="24485"/>
                </a:lnTo>
                <a:lnTo>
                  <a:pt x="1981" y="24464"/>
                </a:lnTo>
                <a:lnTo>
                  <a:pt x="1840" y="24434"/>
                </a:lnTo>
                <a:lnTo>
                  <a:pt x="1689" y="24384"/>
                </a:lnTo>
                <a:lnTo>
                  <a:pt x="1538" y="24314"/>
                </a:lnTo>
                <a:lnTo>
                  <a:pt x="1388" y="24233"/>
                </a:lnTo>
                <a:lnTo>
                  <a:pt x="1237" y="24143"/>
                </a:lnTo>
                <a:lnTo>
                  <a:pt x="1076" y="24032"/>
                </a:lnTo>
                <a:lnTo>
                  <a:pt x="935" y="23932"/>
                </a:lnTo>
                <a:lnTo>
                  <a:pt x="785" y="23811"/>
                </a:lnTo>
                <a:lnTo>
                  <a:pt x="523" y="23590"/>
                </a:lnTo>
                <a:lnTo>
                  <a:pt x="292" y="23379"/>
                </a:lnTo>
                <a:lnTo>
                  <a:pt x="111" y="23188"/>
                </a:lnTo>
                <a:lnTo>
                  <a:pt x="312" y="23530"/>
                </a:lnTo>
                <a:lnTo>
                  <a:pt x="493" y="23841"/>
                </a:lnTo>
                <a:lnTo>
                  <a:pt x="684" y="24113"/>
                </a:lnTo>
                <a:lnTo>
                  <a:pt x="865" y="24354"/>
                </a:lnTo>
                <a:lnTo>
                  <a:pt x="1046" y="24565"/>
                </a:lnTo>
                <a:lnTo>
                  <a:pt x="1237" y="24756"/>
                </a:lnTo>
                <a:lnTo>
                  <a:pt x="1438" y="24917"/>
                </a:lnTo>
                <a:lnTo>
                  <a:pt x="1639" y="25067"/>
                </a:lnTo>
                <a:lnTo>
                  <a:pt x="1850" y="25188"/>
                </a:lnTo>
                <a:lnTo>
                  <a:pt x="2071" y="25299"/>
                </a:lnTo>
                <a:lnTo>
                  <a:pt x="2312" y="25389"/>
                </a:lnTo>
                <a:lnTo>
                  <a:pt x="2574" y="25480"/>
                </a:lnTo>
                <a:lnTo>
                  <a:pt x="2845" y="25550"/>
                </a:lnTo>
                <a:lnTo>
                  <a:pt x="3147" y="25620"/>
                </a:lnTo>
                <a:lnTo>
                  <a:pt x="3468" y="25681"/>
                </a:lnTo>
                <a:lnTo>
                  <a:pt x="3810" y="25741"/>
                </a:lnTo>
                <a:lnTo>
                  <a:pt x="3900" y="25761"/>
                </a:lnTo>
                <a:lnTo>
                  <a:pt x="3991" y="25791"/>
                </a:lnTo>
                <a:lnTo>
                  <a:pt x="4101" y="25841"/>
                </a:lnTo>
                <a:lnTo>
                  <a:pt x="4212" y="25902"/>
                </a:lnTo>
                <a:lnTo>
                  <a:pt x="4473" y="26052"/>
                </a:lnTo>
                <a:lnTo>
                  <a:pt x="4755" y="26233"/>
                </a:lnTo>
                <a:lnTo>
                  <a:pt x="5056" y="26454"/>
                </a:lnTo>
                <a:lnTo>
                  <a:pt x="5368" y="26696"/>
                </a:lnTo>
                <a:lnTo>
                  <a:pt x="5700" y="26967"/>
                </a:lnTo>
                <a:lnTo>
                  <a:pt x="6021" y="27238"/>
                </a:lnTo>
                <a:lnTo>
                  <a:pt x="6343" y="27530"/>
                </a:lnTo>
                <a:lnTo>
                  <a:pt x="6644" y="27811"/>
                </a:lnTo>
                <a:lnTo>
                  <a:pt x="6936" y="28093"/>
                </a:lnTo>
                <a:lnTo>
                  <a:pt x="7207" y="28374"/>
                </a:lnTo>
                <a:lnTo>
                  <a:pt x="7438" y="28625"/>
                </a:lnTo>
                <a:lnTo>
                  <a:pt x="7639" y="28857"/>
                </a:lnTo>
                <a:lnTo>
                  <a:pt x="7800" y="29058"/>
                </a:lnTo>
                <a:lnTo>
                  <a:pt x="7860" y="29148"/>
                </a:lnTo>
                <a:lnTo>
                  <a:pt x="7901" y="29229"/>
                </a:lnTo>
                <a:lnTo>
                  <a:pt x="7961" y="29359"/>
                </a:lnTo>
                <a:lnTo>
                  <a:pt x="7991" y="29480"/>
                </a:lnTo>
                <a:lnTo>
                  <a:pt x="8001" y="29530"/>
                </a:lnTo>
                <a:lnTo>
                  <a:pt x="8001" y="29580"/>
                </a:lnTo>
                <a:lnTo>
                  <a:pt x="7991" y="29641"/>
                </a:lnTo>
                <a:lnTo>
                  <a:pt x="7981" y="29681"/>
                </a:lnTo>
                <a:lnTo>
                  <a:pt x="7931" y="29771"/>
                </a:lnTo>
                <a:lnTo>
                  <a:pt x="7870" y="29862"/>
                </a:lnTo>
                <a:lnTo>
                  <a:pt x="7790" y="29932"/>
                </a:lnTo>
                <a:lnTo>
                  <a:pt x="7690" y="30002"/>
                </a:lnTo>
                <a:lnTo>
                  <a:pt x="7569" y="30063"/>
                </a:lnTo>
                <a:lnTo>
                  <a:pt x="7438" y="30113"/>
                </a:lnTo>
                <a:lnTo>
                  <a:pt x="7288" y="30153"/>
                </a:lnTo>
                <a:lnTo>
                  <a:pt x="7127" y="30193"/>
                </a:lnTo>
                <a:lnTo>
                  <a:pt x="6966" y="30224"/>
                </a:lnTo>
                <a:lnTo>
                  <a:pt x="6785" y="30254"/>
                </a:lnTo>
                <a:lnTo>
                  <a:pt x="6403" y="30294"/>
                </a:lnTo>
                <a:lnTo>
                  <a:pt x="6011" y="30324"/>
                </a:lnTo>
                <a:lnTo>
                  <a:pt x="5619" y="30334"/>
                </a:lnTo>
                <a:lnTo>
                  <a:pt x="5227" y="30334"/>
                </a:lnTo>
                <a:lnTo>
                  <a:pt x="4855" y="30324"/>
                </a:lnTo>
                <a:lnTo>
                  <a:pt x="4222" y="30294"/>
                </a:lnTo>
                <a:lnTo>
                  <a:pt x="3810" y="30264"/>
                </a:lnTo>
                <a:lnTo>
                  <a:pt x="3559" y="30254"/>
                </a:lnTo>
                <a:lnTo>
                  <a:pt x="3317" y="30213"/>
                </a:lnTo>
                <a:lnTo>
                  <a:pt x="3086" y="30163"/>
                </a:lnTo>
                <a:lnTo>
                  <a:pt x="2845" y="30113"/>
                </a:lnTo>
                <a:lnTo>
                  <a:pt x="2614" y="30043"/>
                </a:lnTo>
                <a:lnTo>
                  <a:pt x="2393" y="29972"/>
                </a:lnTo>
                <a:lnTo>
                  <a:pt x="1941" y="29822"/>
                </a:lnTo>
                <a:lnTo>
                  <a:pt x="1488" y="29671"/>
                </a:lnTo>
                <a:lnTo>
                  <a:pt x="1267" y="29600"/>
                </a:lnTo>
                <a:lnTo>
                  <a:pt x="1036" y="29540"/>
                </a:lnTo>
                <a:lnTo>
                  <a:pt x="815" y="29490"/>
                </a:lnTo>
                <a:lnTo>
                  <a:pt x="584" y="29450"/>
                </a:lnTo>
                <a:lnTo>
                  <a:pt x="342" y="29419"/>
                </a:lnTo>
                <a:lnTo>
                  <a:pt x="111" y="29409"/>
                </a:lnTo>
                <a:lnTo>
                  <a:pt x="192" y="29500"/>
                </a:lnTo>
                <a:lnTo>
                  <a:pt x="282" y="29600"/>
                </a:lnTo>
                <a:lnTo>
                  <a:pt x="403" y="29681"/>
                </a:lnTo>
                <a:lnTo>
                  <a:pt x="543" y="29771"/>
                </a:lnTo>
                <a:lnTo>
                  <a:pt x="694" y="29852"/>
                </a:lnTo>
                <a:lnTo>
                  <a:pt x="855" y="29932"/>
                </a:lnTo>
                <a:lnTo>
                  <a:pt x="1036" y="30012"/>
                </a:lnTo>
                <a:lnTo>
                  <a:pt x="1227" y="30093"/>
                </a:lnTo>
                <a:lnTo>
                  <a:pt x="1629" y="30234"/>
                </a:lnTo>
                <a:lnTo>
                  <a:pt x="2061" y="30384"/>
                </a:lnTo>
                <a:lnTo>
                  <a:pt x="2956" y="30656"/>
                </a:lnTo>
                <a:lnTo>
                  <a:pt x="3398" y="30786"/>
                </a:lnTo>
                <a:lnTo>
                  <a:pt x="3810" y="30927"/>
                </a:lnTo>
                <a:lnTo>
                  <a:pt x="4182" y="31068"/>
                </a:lnTo>
                <a:lnTo>
                  <a:pt x="4363" y="31138"/>
                </a:lnTo>
                <a:lnTo>
                  <a:pt x="4514" y="31209"/>
                </a:lnTo>
                <a:lnTo>
                  <a:pt x="4664" y="31289"/>
                </a:lnTo>
                <a:lnTo>
                  <a:pt x="4785" y="31359"/>
                </a:lnTo>
                <a:lnTo>
                  <a:pt x="4895" y="31440"/>
                </a:lnTo>
                <a:lnTo>
                  <a:pt x="4986" y="31520"/>
                </a:lnTo>
                <a:lnTo>
                  <a:pt x="5056" y="31601"/>
                </a:lnTo>
                <a:lnTo>
                  <a:pt x="5096" y="31691"/>
                </a:lnTo>
                <a:lnTo>
                  <a:pt x="5117" y="31731"/>
                </a:lnTo>
                <a:lnTo>
                  <a:pt x="5117" y="31781"/>
                </a:lnTo>
                <a:lnTo>
                  <a:pt x="5117" y="31832"/>
                </a:lnTo>
                <a:lnTo>
                  <a:pt x="5117" y="31872"/>
                </a:lnTo>
                <a:lnTo>
                  <a:pt x="5086" y="31942"/>
                </a:lnTo>
                <a:lnTo>
                  <a:pt x="5046" y="32023"/>
                </a:lnTo>
                <a:lnTo>
                  <a:pt x="4976" y="32093"/>
                </a:lnTo>
                <a:lnTo>
                  <a:pt x="4885" y="32173"/>
                </a:lnTo>
                <a:lnTo>
                  <a:pt x="4775" y="32254"/>
                </a:lnTo>
                <a:lnTo>
                  <a:pt x="4654" y="32334"/>
                </a:lnTo>
                <a:lnTo>
                  <a:pt x="4514" y="32415"/>
                </a:lnTo>
                <a:lnTo>
                  <a:pt x="4363" y="32495"/>
                </a:lnTo>
                <a:lnTo>
                  <a:pt x="4021" y="32666"/>
                </a:lnTo>
                <a:lnTo>
                  <a:pt x="3639" y="32827"/>
                </a:lnTo>
                <a:lnTo>
                  <a:pt x="3227" y="32998"/>
                </a:lnTo>
                <a:lnTo>
                  <a:pt x="2795" y="33168"/>
                </a:lnTo>
                <a:lnTo>
                  <a:pt x="1920" y="33490"/>
                </a:lnTo>
                <a:lnTo>
                  <a:pt x="1106" y="33792"/>
                </a:lnTo>
                <a:lnTo>
                  <a:pt x="744" y="33932"/>
                </a:lnTo>
                <a:lnTo>
                  <a:pt x="433" y="34063"/>
                </a:lnTo>
                <a:lnTo>
                  <a:pt x="182" y="34184"/>
                </a:lnTo>
                <a:lnTo>
                  <a:pt x="81" y="34234"/>
                </a:lnTo>
                <a:lnTo>
                  <a:pt x="1" y="34284"/>
                </a:lnTo>
                <a:lnTo>
                  <a:pt x="724" y="34184"/>
                </a:lnTo>
                <a:lnTo>
                  <a:pt x="1488" y="34063"/>
                </a:lnTo>
                <a:lnTo>
                  <a:pt x="2272" y="33922"/>
                </a:lnTo>
                <a:lnTo>
                  <a:pt x="2664" y="33842"/>
                </a:lnTo>
                <a:lnTo>
                  <a:pt x="3066" y="33761"/>
                </a:lnTo>
                <a:lnTo>
                  <a:pt x="3458" y="33661"/>
                </a:lnTo>
                <a:lnTo>
                  <a:pt x="3850" y="33560"/>
                </a:lnTo>
                <a:lnTo>
                  <a:pt x="4232" y="33450"/>
                </a:lnTo>
                <a:lnTo>
                  <a:pt x="4604" y="33339"/>
                </a:lnTo>
                <a:lnTo>
                  <a:pt x="4976" y="33209"/>
                </a:lnTo>
                <a:lnTo>
                  <a:pt x="5328" y="33068"/>
                </a:lnTo>
                <a:lnTo>
                  <a:pt x="5679" y="32917"/>
                </a:lnTo>
                <a:lnTo>
                  <a:pt x="6001" y="32756"/>
                </a:lnTo>
                <a:lnTo>
                  <a:pt x="6202" y="32656"/>
                </a:lnTo>
                <a:lnTo>
                  <a:pt x="6393" y="32535"/>
                </a:lnTo>
                <a:lnTo>
                  <a:pt x="6775" y="32294"/>
                </a:lnTo>
                <a:lnTo>
                  <a:pt x="7519" y="31791"/>
                </a:lnTo>
                <a:lnTo>
                  <a:pt x="7901" y="31540"/>
                </a:lnTo>
                <a:lnTo>
                  <a:pt x="8102" y="31430"/>
                </a:lnTo>
                <a:lnTo>
                  <a:pt x="8293" y="31319"/>
                </a:lnTo>
                <a:lnTo>
                  <a:pt x="8494" y="31219"/>
                </a:lnTo>
                <a:lnTo>
                  <a:pt x="8705" y="31128"/>
                </a:lnTo>
                <a:lnTo>
                  <a:pt x="8916" y="31058"/>
                </a:lnTo>
                <a:lnTo>
                  <a:pt x="9127" y="30987"/>
                </a:lnTo>
                <a:lnTo>
                  <a:pt x="9308" y="30947"/>
                </a:lnTo>
                <a:lnTo>
                  <a:pt x="9479" y="30917"/>
                </a:lnTo>
                <a:lnTo>
                  <a:pt x="9649" y="30907"/>
                </a:lnTo>
                <a:lnTo>
                  <a:pt x="9740" y="30907"/>
                </a:lnTo>
                <a:lnTo>
                  <a:pt x="9820" y="30917"/>
                </a:lnTo>
                <a:lnTo>
                  <a:pt x="9891" y="30937"/>
                </a:lnTo>
                <a:lnTo>
                  <a:pt x="9971" y="30957"/>
                </a:lnTo>
                <a:lnTo>
                  <a:pt x="10041" y="30987"/>
                </a:lnTo>
                <a:lnTo>
                  <a:pt x="10112" y="31028"/>
                </a:lnTo>
                <a:lnTo>
                  <a:pt x="10182" y="31078"/>
                </a:lnTo>
                <a:lnTo>
                  <a:pt x="10253" y="31128"/>
                </a:lnTo>
                <a:lnTo>
                  <a:pt x="10313" y="31198"/>
                </a:lnTo>
                <a:lnTo>
                  <a:pt x="10373" y="31279"/>
                </a:lnTo>
                <a:lnTo>
                  <a:pt x="10423" y="31359"/>
                </a:lnTo>
                <a:lnTo>
                  <a:pt x="10464" y="31430"/>
                </a:lnTo>
                <a:lnTo>
                  <a:pt x="10504" y="31510"/>
                </a:lnTo>
                <a:lnTo>
                  <a:pt x="10534" y="31580"/>
                </a:lnTo>
                <a:lnTo>
                  <a:pt x="10564" y="31731"/>
                </a:lnTo>
                <a:lnTo>
                  <a:pt x="10584" y="31872"/>
                </a:lnTo>
                <a:lnTo>
                  <a:pt x="10574" y="32013"/>
                </a:lnTo>
                <a:lnTo>
                  <a:pt x="10544" y="32153"/>
                </a:lnTo>
                <a:lnTo>
                  <a:pt x="10504" y="32294"/>
                </a:lnTo>
                <a:lnTo>
                  <a:pt x="10454" y="32435"/>
                </a:lnTo>
                <a:lnTo>
                  <a:pt x="10393" y="32575"/>
                </a:lnTo>
                <a:lnTo>
                  <a:pt x="10323" y="32706"/>
                </a:lnTo>
                <a:lnTo>
                  <a:pt x="10172" y="32988"/>
                </a:lnTo>
                <a:lnTo>
                  <a:pt x="10021" y="33259"/>
                </a:lnTo>
                <a:lnTo>
                  <a:pt x="9961" y="33390"/>
                </a:lnTo>
                <a:lnTo>
                  <a:pt x="9901" y="33530"/>
                </a:lnTo>
                <a:lnTo>
                  <a:pt x="9830" y="33721"/>
                </a:lnTo>
                <a:lnTo>
                  <a:pt x="9770" y="33922"/>
                </a:lnTo>
                <a:lnTo>
                  <a:pt x="9670" y="34334"/>
                </a:lnTo>
                <a:lnTo>
                  <a:pt x="9569" y="34777"/>
                </a:lnTo>
                <a:lnTo>
                  <a:pt x="9499" y="35229"/>
                </a:lnTo>
                <a:lnTo>
                  <a:pt x="9438" y="35671"/>
                </a:lnTo>
                <a:lnTo>
                  <a:pt x="9388" y="36113"/>
                </a:lnTo>
                <a:lnTo>
                  <a:pt x="9358" y="36525"/>
                </a:lnTo>
                <a:lnTo>
                  <a:pt x="9338" y="36907"/>
                </a:lnTo>
                <a:lnTo>
                  <a:pt x="9660" y="36204"/>
                </a:lnTo>
                <a:lnTo>
                  <a:pt x="9820" y="35842"/>
                </a:lnTo>
                <a:lnTo>
                  <a:pt x="9891" y="35661"/>
                </a:lnTo>
                <a:lnTo>
                  <a:pt x="9951" y="35480"/>
                </a:lnTo>
                <a:lnTo>
                  <a:pt x="10011" y="35269"/>
                </a:lnTo>
                <a:lnTo>
                  <a:pt x="10072" y="35058"/>
                </a:lnTo>
                <a:lnTo>
                  <a:pt x="10142" y="34827"/>
                </a:lnTo>
                <a:lnTo>
                  <a:pt x="10212" y="34606"/>
                </a:lnTo>
                <a:lnTo>
                  <a:pt x="10293" y="34385"/>
                </a:lnTo>
                <a:lnTo>
                  <a:pt x="10343" y="34284"/>
                </a:lnTo>
                <a:lnTo>
                  <a:pt x="10393" y="34184"/>
                </a:lnTo>
                <a:lnTo>
                  <a:pt x="10454" y="34083"/>
                </a:lnTo>
                <a:lnTo>
                  <a:pt x="10524" y="33993"/>
                </a:lnTo>
                <a:lnTo>
                  <a:pt x="10594" y="33912"/>
                </a:lnTo>
                <a:lnTo>
                  <a:pt x="10675" y="33832"/>
                </a:lnTo>
                <a:lnTo>
                  <a:pt x="10765" y="33892"/>
                </a:lnTo>
                <a:lnTo>
                  <a:pt x="10835" y="33973"/>
                </a:lnTo>
                <a:lnTo>
                  <a:pt x="10896" y="34063"/>
                </a:lnTo>
                <a:lnTo>
                  <a:pt x="10946" y="34163"/>
                </a:lnTo>
                <a:lnTo>
                  <a:pt x="10986" y="34274"/>
                </a:lnTo>
                <a:lnTo>
                  <a:pt x="11016" y="34395"/>
                </a:lnTo>
                <a:lnTo>
                  <a:pt x="11036" y="34515"/>
                </a:lnTo>
                <a:lnTo>
                  <a:pt x="11047" y="34646"/>
                </a:lnTo>
                <a:lnTo>
                  <a:pt x="11047" y="34767"/>
                </a:lnTo>
                <a:lnTo>
                  <a:pt x="11047" y="34897"/>
                </a:lnTo>
                <a:lnTo>
                  <a:pt x="11026" y="35148"/>
                </a:lnTo>
                <a:lnTo>
                  <a:pt x="10996" y="35380"/>
                </a:lnTo>
                <a:lnTo>
                  <a:pt x="10966" y="35581"/>
                </a:lnTo>
                <a:lnTo>
                  <a:pt x="10926" y="35822"/>
                </a:lnTo>
                <a:lnTo>
                  <a:pt x="10876" y="36063"/>
                </a:lnTo>
                <a:lnTo>
                  <a:pt x="10825" y="36304"/>
                </a:lnTo>
                <a:lnTo>
                  <a:pt x="10815" y="36425"/>
                </a:lnTo>
                <a:lnTo>
                  <a:pt x="10805" y="36546"/>
                </a:lnTo>
                <a:lnTo>
                  <a:pt x="10805" y="36696"/>
                </a:lnTo>
                <a:lnTo>
                  <a:pt x="10815" y="36857"/>
                </a:lnTo>
                <a:lnTo>
                  <a:pt x="10856" y="37199"/>
                </a:lnTo>
                <a:lnTo>
                  <a:pt x="10876" y="37370"/>
                </a:lnTo>
                <a:lnTo>
                  <a:pt x="10876" y="37541"/>
                </a:lnTo>
                <a:lnTo>
                  <a:pt x="10876" y="37621"/>
                </a:lnTo>
                <a:lnTo>
                  <a:pt x="10866" y="37691"/>
                </a:lnTo>
                <a:lnTo>
                  <a:pt x="10846" y="37772"/>
                </a:lnTo>
                <a:lnTo>
                  <a:pt x="10825" y="37832"/>
                </a:lnTo>
                <a:lnTo>
                  <a:pt x="10936" y="37581"/>
                </a:lnTo>
                <a:lnTo>
                  <a:pt x="11067" y="37299"/>
                </a:lnTo>
                <a:lnTo>
                  <a:pt x="11207" y="37008"/>
                </a:lnTo>
                <a:lnTo>
                  <a:pt x="11338" y="36706"/>
                </a:lnTo>
                <a:lnTo>
                  <a:pt x="11469" y="36395"/>
                </a:lnTo>
                <a:lnTo>
                  <a:pt x="11569" y="36083"/>
                </a:lnTo>
                <a:lnTo>
                  <a:pt x="11619" y="35932"/>
                </a:lnTo>
                <a:lnTo>
                  <a:pt x="11650" y="35782"/>
                </a:lnTo>
                <a:lnTo>
                  <a:pt x="11680" y="35621"/>
                </a:lnTo>
                <a:lnTo>
                  <a:pt x="11690" y="35470"/>
                </a:lnTo>
                <a:lnTo>
                  <a:pt x="11700" y="35189"/>
                </a:lnTo>
                <a:lnTo>
                  <a:pt x="11690" y="34917"/>
                </a:lnTo>
                <a:lnTo>
                  <a:pt x="11680" y="34646"/>
                </a:lnTo>
                <a:lnTo>
                  <a:pt x="11650" y="34385"/>
                </a:lnTo>
                <a:lnTo>
                  <a:pt x="11599" y="33882"/>
                </a:lnTo>
                <a:lnTo>
                  <a:pt x="11569" y="33631"/>
                </a:lnTo>
                <a:lnTo>
                  <a:pt x="11559" y="33390"/>
                </a:lnTo>
                <a:lnTo>
                  <a:pt x="11559" y="33148"/>
                </a:lnTo>
                <a:lnTo>
                  <a:pt x="11579" y="32917"/>
                </a:lnTo>
                <a:lnTo>
                  <a:pt x="11599" y="32797"/>
                </a:lnTo>
                <a:lnTo>
                  <a:pt x="11619" y="32676"/>
                </a:lnTo>
                <a:lnTo>
                  <a:pt x="11650" y="32555"/>
                </a:lnTo>
                <a:lnTo>
                  <a:pt x="11690" y="32435"/>
                </a:lnTo>
                <a:lnTo>
                  <a:pt x="11730" y="32314"/>
                </a:lnTo>
                <a:lnTo>
                  <a:pt x="11790" y="32204"/>
                </a:lnTo>
                <a:lnTo>
                  <a:pt x="11851" y="32083"/>
                </a:lnTo>
                <a:lnTo>
                  <a:pt x="11921" y="31962"/>
                </a:lnTo>
                <a:lnTo>
                  <a:pt x="12001" y="31842"/>
                </a:lnTo>
                <a:lnTo>
                  <a:pt x="12092" y="31721"/>
                </a:lnTo>
                <a:lnTo>
                  <a:pt x="12192" y="31590"/>
                </a:lnTo>
                <a:lnTo>
                  <a:pt x="12303" y="31470"/>
                </a:lnTo>
                <a:lnTo>
                  <a:pt x="12373" y="31399"/>
                </a:lnTo>
                <a:lnTo>
                  <a:pt x="12454" y="31329"/>
                </a:lnTo>
                <a:lnTo>
                  <a:pt x="12544" y="31269"/>
                </a:lnTo>
                <a:lnTo>
                  <a:pt x="12625" y="31219"/>
                </a:lnTo>
                <a:lnTo>
                  <a:pt x="12715" y="31168"/>
                </a:lnTo>
                <a:lnTo>
                  <a:pt x="12805" y="31128"/>
                </a:lnTo>
                <a:lnTo>
                  <a:pt x="12906" y="31098"/>
                </a:lnTo>
                <a:lnTo>
                  <a:pt x="13006" y="31068"/>
                </a:lnTo>
                <a:lnTo>
                  <a:pt x="13107" y="31048"/>
                </a:lnTo>
                <a:lnTo>
                  <a:pt x="13207" y="31028"/>
                </a:lnTo>
                <a:lnTo>
                  <a:pt x="13408" y="31008"/>
                </a:lnTo>
                <a:lnTo>
                  <a:pt x="13620" y="31018"/>
                </a:lnTo>
                <a:lnTo>
                  <a:pt x="13841" y="31038"/>
                </a:lnTo>
                <a:lnTo>
                  <a:pt x="14052" y="31088"/>
                </a:lnTo>
                <a:lnTo>
                  <a:pt x="14263" y="31148"/>
                </a:lnTo>
                <a:lnTo>
                  <a:pt x="14464" y="31219"/>
                </a:lnTo>
                <a:lnTo>
                  <a:pt x="14665" y="31319"/>
                </a:lnTo>
                <a:lnTo>
                  <a:pt x="14856" y="31420"/>
                </a:lnTo>
                <a:lnTo>
                  <a:pt x="15037" y="31540"/>
                </a:lnTo>
                <a:lnTo>
                  <a:pt x="15198" y="31671"/>
                </a:lnTo>
                <a:lnTo>
                  <a:pt x="15348" y="31812"/>
                </a:lnTo>
                <a:lnTo>
                  <a:pt x="15469" y="31952"/>
                </a:lnTo>
                <a:lnTo>
                  <a:pt x="15579" y="32093"/>
                </a:lnTo>
                <a:lnTo>
                  <a:pt x="15680" y="32244"/>
                </a:lnTo>
                <a:lnTo>
                  <a:pt x="15780" y="32405"/>
                </a:lnTo>
                <a:lnTo>
                  <a:pt x="15871" y="32555"/>
                </a:lnTo>
                <a:lnTo>
                  <a:pt x="15951" y="32716"/>
                </a:lnTo>
                <a:lnTo>
                  <a:pt x="16112" y="33048"/>
                </a:lnTo>
                <a:lnTo>
                  <a:pt x="16313" y="33490"/>
                </a:lnTo>
                <a:lnTo>
                  <a:pt x="16404" y="33711"/>
                </a:lnTo>
                <a:lnTo>
                  <a:pt x="16494" y="33932"/>
                </a:lnTo>
                <a:lnTo>
                  <a:pt x="16564" y="34163"/>
                </a:lnTo>
                <a:lnTo>
                  <a:pt x="16635" y="34395"/>
                </a:lnTo>
                <a:lnTo>
                  <a:pt x="16685" y="34636"/>
                </a:lnTo>
                <a:lnTo>
                  <a:pt x="16725" y="34877"/>
                </a:lnTo>
                <a:lnTo>
                  <a:pt x="16735" y="34897"/>
                </a:lnTo>
                <a:lnTo>
                  <a:pt x="16765" y="35189"/>
                </a:lnTo>
                <a:lnTo>
                  <a:pt x="16796" y="35490"/>
                </a:lnTo>
                <a:lnTo>
                  <a:pt x="16806" y="35782"/>
                </a:lnTo>
                <a:lnTo>
                  <a:pt x="16806" y="36073"/>
                </a:lnTo>
                <a:lnTo>
                  <a:pt x="16796" y="36365"/>
                </a:lnTo>
                <a:lnTo>
                  <a:pt x="16775" y="36656"/>
                </a:lnTo>
                <a:lnTo>
                  <a:pt x="16745" y="36948"/>
                </a:lnTo>
                <a:lnTo>
                  <a:pt x="16705" y="37239"/>
                </a:lnTo>
                <a:lnTo>
                  <a:pt x="16645" y="37531"/>
                </a:lnTo>
                <a:lnTo>
                  <a:pt x="16585" y="37812"/>
                </a:lnTo>
                <a:lnTo>
                  <a:pt x="16514" y="38103"/>
                </a:lnTo>
                <a:lnTo>
                  <a:pt x="16434" y="38385"/>
                </a:lnTo>
                <a:lnTo>
                  <a:pt x="16343" y="38666"/>
                </a:lnTo>
                <a:lnTo>
                  <a:pt x="16243" y="38938"/>
                </a:lnTo>
                <a:lnTo>
                  <a:pt x="16132" y="39209"/>
                </a:lnTo>
                <a:lnTo>
                  <a:pt x="16012" y="39480"/>
                </a:lnTo>
                <a:lnTo>
                  <a:pt x="15791" y="39943"/>
                </a:lnTo>
                <a:lnTo>
                  <a:pt x="15569" y="40395"/>
                </a:lnTo>
                <a:lnTo>
                  <a:pt x="15328" y="40847"/>
                </a:lnTo>
                <a:lnTo>
                  <a:pt x="15077" y="41290"/>
                </a:lnTo>
                <a:lnTo>
                  <a:pt x="14926" y="41430"/>
                </a:lnTo>
                <a:lnTo>
                  <a:pt x="14775" y="41561"/>
                </a:lnTo>
                <a:lnTo>
                  <a:pt x="14615" y="41682"/>
                </a:lnTo>
                <a:lnTo>
                  <a:pt x="14454" y="41802"/>
                </a:lnTo>
                <a:lnTo>
                  <a:pt x="14293" y="41913"/>
                </a:lnTo>
                <a:lnTo>
                  <a:pt x="14122" y="42013"/>
                </a:lnTo>
                <a:lnTo>
                  <a:pt x="13951" y="42104"/>
                </a:lnTo>
                <a:lnTo>
                  <a:pt x="13780" y="42194"/>
                </a:lnTo>
                <a:lnTo>
                  <a:pt x="13599" y="42285"/>
                </a:lnTo>
                <a:lnTo>
                  <a:pt x="13419" y="42365"/>
                </a:lnTo>
                <a:lnTo>
                  <a:pt x="13057" y="42506"/>
                </a:lnTo>
                <a:lnTo>
                  <a:pt x="12675" y="42626"/>
                </a:lnTo>
                <a:lnTo>
                  <a:pt x="12293" y="42727"/>
                </a:lnTo>
                <a:lnTo>
                  <a:pt x="11901" y="42817"/>
                </a:lnTo>
                <a:lnTo>
                  <a:pt x="11509" y="42898"/>
                </a:lnTo>
                <a:lnTo>
                  <a:pt x="11117" y="42968"/>
                </a:lnTo>
                <a:lnTo>
                  <a:pt x="10715" y="43018"/>
                </a:lnTo>
                <a:lnTo>
                  <a:pt x="9931" y="43119"/>
                </a:lnTo>
                <a:lnTo>
                  <a:pt x="9157" y="43199"/>
                </a:lnTo>
                <a:lnTo>
                  <a:pt x="8745" y="43249"/>
                </a:lnTo>
                <a:lnTo>
                  <a:pt x="8343" y="43300"/>
                </a:lnTo>
                <a:lnTo>
                  <a:pt x="7559" y="43420"/>
                </a:lnTo>
                <a:lnTo>
                  <a:pt x="6795" y="43541"/>
                </a:lnTo>
                <a:lnTo>
                  <a:pt x="6423" y="43591"/>
                </a:lnTo>
                <a:lnTo>
                  <a:pt x="6051" y="43631"/>
                </a:lnTo>
                <a:lnTo>
                  <a:pt x="5669" y="43672"/>
                </a:lnTo>
                <a:lnTo>
                  <a:pt x="5297" y="43692"/>
                </a:lnTo>
                <a:lnTo>
                  <a:pt x="4926" y="43702"/>
                </a:lnTo>
                <a:lnTo>
                  <a:pt x="4544" y="43702"/>
                </a:lnTo>
                <a:lnTo>
                  <a:pt x="4152" y="43682"/>
                </a:lnTo>
                <a:lnTo>
                  <a:pt x="3760" y="43641"/>
                </a:lnTo>
                <a:lnTo>
                  <a:pt x="3368" y="43581"/>
                </a:lnTo>
                <a:lnTo>
                  <a:pt x="2956" y="43491"/>
                </a:lnTo>
                <a:lnTo>
                  <a:pt x="2956" y="43491"/>
                </a:lnTo>
                <a:lnTo>
                  <a:pt x="3086" y="43531"/>
                </a:lnTo>
                <a:lnTo>
                  <a:pt x="3207" y="43581"/>
                </a:lnTo>
                <a:lnTo>
                  <a:pt x="3328" y="43651"/>
                </a:lnTo>
                <a:lnTo>
                  <a:pt x="3458" y="43722"/>
                </a:lnTo>
                <a:lnTo>
                  <a:pt x="3699" y="43863"/>
                </a:lnTo>
                <a:lnTo>
                  <a:pt x="3830" y="43923"/>
                </a:lnTo>
                <a:lnTo>
                  <a:pt x="3951" y="43973"/>
                </a:lnTo>
                <a:lnTo>
                  <a:pt x="4222" y="44064"/>
                </a:lnTo>
                <a:lnTo>
                  <a:pt x="4503" y="44134"/>
                </a:lnTo>
                <a:lnTo>
                  <a:pt x="4785" y="44194"/>
                </a:lnTo>
                <a:lnTo>
                  <a:pt x="5066" y="44244"/>
                </a:lnTo>
                <a:lnTo>
                  <a:pt x="5217" y="44265"/>
                </a:lnTo>
                <a:lnTo>
                  <a:pt x="5368" y="44275"/>
                </a:lnTo>
                <a:lnTo>
                  <a:pt x="5659" y="44275"/>
                </a:lnTo>
                <a:lnTo>
                  <a:pt x="5951" y="44265"/>
                </a:lnTo>
                <a:lnTo>
                  <a:pt x="6242" y="44234"/>
                </a:lnTo>
                <a:lnTo>
                  <a:pt x="6534" y="44214"/>
                </a:lnTo>
                <a:lnTo>
                  <a:pt x="6825" y="44194"/>
                </a:lnTo>
                <a:lnTo>
                  <a:pt x="7117" y="44194"/>
                </a:lnTo>
                <a:lnTo>
                  <a:pt x="7267" y="44204"/>
                </a:lnTo>
                <a:lnTo>
                  <a:pt x="7418" y="44224"/>
                </a:lnTo>
                <a:lnTo>
                  <a:pt x="7499" y="44234"/>
                </a:lnTo>
                <a:lnTo>
                  <a:pt x="7579" y="44255"/>
                </a:lnTo>
                <a:lnTo>
                  <a:pt x="7639" y="44285"/>
                </a:lnTo>
                <a:lnTo>
                  <a:pt x="7700" y="44315"/>
                </a:lnTo>
                <a:lnTo>
                  <a:pt x="7740" y="44345"/>
                </a:lnTo>
                <a:lnTo>
                  <a:pt x="7770" y="44385"/>
                </a:lnTo>
                <a:lnTo>
                  <a:pt x="7800" y="44415"/>
                </a:lnTo>
                <a:lnTo>
                  <a:pt x="7820" y="44466"/>
                </a:lnTo>
                <a:lnTo>
                  <a:pt x="7820" y="44506"/>
                </a:lnTo>
                <a:lnTo>
                  <a:pt x="7820" y="44556"/>
                </a:lnTo>
                <a:lnTo>
                  <a:pt x="7820" y="44606"/>
                </a:lnTo>
                <a:lnTo>
                  <a:pt x="7800" y="44657"/>
                </a:lnTo>
                <a:lnTo>
                  <a:pt x="7760" y="44757"/>
                </a:lnTo>
                <a:lnTo>
                  <a:pt x="7700" y="44868"/>
                </a:lnTo>
                <a:lnTo>
                  <a:pt x="7619" y="44988"/>
                </a:lnTo>
                <a:lnTo>
                  <a:pt x="7529" y="45099"/>
                </a:lnTo>
                <a:lnTo>
                  <a:pt x="7428" y="45209"/>
                </a:lnTo>
                <a:lnTo>
                  <a:pt x="7328" y="45320"/>
                </a:lnTo>
                <a:lnTo>
                  <a:pt x="7127" y="45501"/>
                </a:lnTo>
                <a:lnTo>
                  <a:pt x="6956" y="45652"/>
                </a:lnTo>
                <a:lnTo>
                  <a:pt x="6845" y="45742"/>
                </a:lnTo>
                <a:lnTo>
                  <a:pt x="6715" y="45833"/>
                </a:lnTo>
                <a:lnTo>
                  <a:pt x="6453" y="46003"/>
                </a:lnTo>
                <a:lnTo>
                  <a:pt x="6182" y="46184"/>
                </a:lnTo>
                <a:lnTo>
                  <a:pt x="5901" y="46365"/>
                </a:lnTo>
                <a:lnTo>
                  <a:pt x="5770" y="46466"/>
                </a:lnTo>
                <a:lnTo>
                  <a:pt x="5649" y="46576"/>
                </a:lnTo>
                <a:lnTo>
                  <a:pt x="5539" y="46677"/>
                </a:lnTo>
                <a:lnTo>
                  <a:pt x="5428" y="46797"/>
                </a:lnTo>
                <a:lnTo>
                  <a:pt x="5338" y="46918"/>
                </a:lnTo>
                <a:lnTo>
                  <a:pt x="5257" y="47049"/>
                </a:lnTo>
                <a:lnTo>
                  <a:pt x="5197" y="47189"/>
                </a:lnTo>
                <a:lnTo>
                  <a:pt x="5157" y="47340"/>
                </a:lnTo>
                <a:lnTo>
                  <a:pt x="5348" y="47280"/>
                </a:lnTo>
                <a:lnTo>
                  <a:pt x="5529" y="47220"/>
                </a:lnTo>
                <a:lnTo>
                  <a:pt x="5710" y="47139"/>
                </a:lnTo>
                <a:lnTo>
                  <a:pt x="5880" y="47059"/>
                </a:lnTo>
                <a:lnTo>
                  <a:pt x="6061" y="46978"/>
                </a:lnTo>
                <a:lnTo>
                  <a:pt x="6242" y="46878"/>
                </a:lnTo>
                <a:lnTo>
                  <a:pt x="6584" y="46677"/>
                </a:lnTo>
                <a:lnTo>
                  <a:pt x="6936" y="46456"/>
                </a:lnTo>
                <a:lnTo>
                  <a:pt x="7277" y="46224"/>
                </a:lnTo>
                <a:lnTo>
                  <a:pt x="7961" y="45732"/>
                </a:lnTo>
                <a:lnTo>
                  <a:pt x="8664" y="45240"/>
                </a:lnTo>
                <a:lnTo>
                  <a:pt x="9016" y="44998"/>
                </a:lnTo>
                <a:lnTo>
                  <a:pt x="9378" y="44767"/>
                </a:lnTo>
                <a:lnTo>
                  <a:pt x="9750" y="44556"/>
                </a:lnTo>
                <a:lnTo>
                  <a:pt x="9931" y="44456"/>
                </a:lnTo>
                <a:lnTo>
                  <a:pt x="10122" y="44365"/>
                </a:lnTo>
                <a:lnTo>
                  <a:pt x="10313" y="44275"/>
                </a:lnTo>
                <a:lnTo>
                  <a:pt x="10514" y="44194"/>
                </a:lnTo>
                <a:lnTo>
                  <a:pt x="10705" y="44124"/>
                </a:lnTo>
                <a:lnTo>
                  <a:pt x="10906" y="44054"/>
                </a:lnTo>
                <a:lnTo>
                  <a:pt x="11248" y="43953"/>
                </a:lnTo>
                <a:lnTo>
                  <a:pt x="11459" y="43893"/>
                </a:lnTo>
                <a:lnTo>
                  <a:pt x="11680" y="43832"/>
                </a:lnTo>
                <a:lnTo>
                  <a:pt x="11901" y="43802"/>
                </a:lnTo>
                <a:lnTo>
                  <a:pt x="12011" y="43792"/>
                </a:lnTo>
                <a:lnTo>
                  <a:pt x="12112" y="43782"/>
                </a:lnTo>
                <a:lnTo>
                  <a:pt x="12212" y="43792"/>
                </a:lnTo>
                <a:lnTo>
                  <a:pt x="12293" y="43812"/>
                </a:lnTo>
                <a:lnTo>
                  <a:pt x="12373" y="43832"/>
                </a:lnTo>
                <a:lnTo>
                  <a:pt x="12444" y="43873"/>
                </a:lnTo>
                <a:lnTo>
                  <a:pt x="12494" y="43923"/>
                </a:lnTo>
                <a:lnTo>
                  <a:pt x="12544" y="43963"/>
                </a:lnTo>
                <a:lnTo>
                  <a:pt x="12584" y="44013"/>
                </a:lnTo>
                <a:lnTo>
                  <a:pt x="12614" y="44074"/>
                </a:lnTo>
                <a:lnTo>
                  <a:pt x="12635" y="44124"/>
                </a:lnTo>
                <a:lnTo>
                  <a:pt x="12655" y="44184"/>
                </a:lnTo>
                <a:lnTo>
                  <a:pt x="12665" y="44255"/>
                </a:lnTo>
                <a:lnTo>
                  <a:pt x="12665" y="44315"/>
                </a:lnTo>
                <a:lnTo>
                  <a:pt x="12655" y="44456"/>
                </a:lnTo>
                <a:lnTo>
                  <a:pt x="12625" y="44606"/>
                </a:lnTo>
                <a:lnTo>
                  <a:pt x="12564" y="44767"/>
                </a:lnTo>
                <a:lnTo>
                  <a:pt x="12494" y="44938"/>
                </a:lnTo>
                <a:lnTo>
                  <a:pt x="12393" y="45109"/>
                </a:lnTo>
                <a:lnTo>
                  <a:pt x="12283" y="45290"/>
                </a:lnTo>
                <a:lnTo>
                  <a:pt x="12162" y="45481"/>
                </a:lnTo>
                <a:lnTo>
                  <a:pt x="12021" y="45662"/>
                </a:lnTo>
                <a:lnTo>
                  <a:pt x="11871" y="45853"/>
                </a:lnTo>
                <a:lnTo>
                  <a:pt x="11700" y="46054"/>
                </a:lnTo>
                <a:lnTo>
                  <a:pt x="11358" y="46436"/>
                </a:lnTo>
                <a:lnTo>
                  <a:pt x="10986" y="46817"/>
                </a:lnTo>
                <a:lnTo>
                  <a:pt x="10604" y="47189"/>
                </a:lnTo>
                <a:lnTo>
                  <a:pt x="10222" y="47531"/>
                </a:lnTo>
                <a:lnTo>
                  <a:pt x="9861" y="47853"/>
                </a:lnTo>
                <a:lnTo>
                  <a:pt x="9529" y="48134"/>
                </a:lnTo>
                <a:lnTo>
                  <a:pt x="9237" y="48365"/>
                </a:lnTo>
                <a:lnTo>
                  <a:pt x="8996" y="48546"/>
                </a:lnTo>
                <a:lnTo>
                  <a:pt x="8825" y="48657"/>
                </a:lnTo>
                <a:lnTo>
                  <a:pt x="8514" y="48848"/>
                </a:lnTo>
                <a:lnTo>
                  <a:pt x="8182" y="49019"/>
                </a:lnTo>
                <a:lnTo>
                  <a:pt x="7850" y="49179"/>
                </a:lnTo>
                <a:lnTo>
                  <a:pt x="7499" y="49330"/>
                </a:lnTo>
                <a:lnTo>
                  <a:pt x="7147" y="49481"/>
                </a:lnTo>
                <a:lnTo>
                  <a:pt x="6785" y="49622"/>
                </a:lnTo>
                <a:lnTo>
                  <a:pt x="6413" y="49752"/>
                </a:lnTo>
                <a:lnTo>
                  <a:pt x="6051" y="49873"/>
                </a:lnTo>
                <a:lnTo>
                  <a:pt x="5297" y="50114"/>
                </a:lnTo>
                <a:lnTo>
                  <a:pt x="4554" y="50335"/>
                </a:lnTo>
                <a:lnTo>
                  <a:pt x="3830" y="50556"/>
                </a:lnTo>
                <a:lnTo>
                  <a:pt x="3116" y="50778"/>
                </a:lnTo>
                <a:lnTo>
                  <a:pt x="3307" y="50838"/>
                </a:lnTo>
                <a:lnTo>
                  <a:pt x="3508" y="50898"/>
                </a:lnTo>
                <a:lnTo>
                  <a:pt x="3709" y="50938"/>
                </a:lnTo>
                <a:lnTo>
                  <a:pt x="3910" y="50958"/>
                </a:lnTo>
                <a:lnTo>
                  <a:pt x="4122" y="50968"/>
                </a:lnTo>
                <a:lnTo>
                  <a:pt x="4323" y="50979"/>
                </a:lnTo>
                <a:lnTo>
                  <a:pt x="4524" y="50968"/>
                </a:lnTo>
                <a:lnTo>
                  <a:pt x="4735" y="50948"/>
                </a:lnTo>
                <a:lnTo>
                  <a:pt x="4946" y="50928"/>
                </a:lnTo>
                <a:lnTo>
                  <a:pt x="5147" y="50888"/>
                </a:lnTo>
                <a:lnTo>
                  <a:pt x="5559" y="50808"/>
                </a:lnTo>
                <a:lnTo>
                  <a:pt x="5961" y="50717"/>
                </a:lnTo>
                <a:lnTo>
                  <a:pt x="6353" y="50617"/>
                </a:lnTo>
                <a:lnTo>
                  <a:pt x="6524" y="50576"/>
                </a:lnTo>
                <a:lnTo>
                  <a:pt x="6705" y="50546"/>
                </a:lnTo>
                <a:lnTo>
                  <a:pt x="6875" y="50526"/>
                </a:lnTo>
                <a:lnTo>
                  <a:pt x="7036" y="50516"/>
                </a:lnTo>
                <a:lnTo>
                  <a:pt x="7197" y="50516"/>
                </a:lnTo>
                <a:lnTo>
                  <a:pt x="7338" y="50536"/>
                </a:lnTo>
                <a:lnTo>
                  <a:pt x="7468" y="50566"/>
                </a:lnTo>
                <a:lnTo>
                  <a:pt x="7579" y="50617"/>
                </a:lnTo>
                <a:lnTo>
                  <a:pt x="7619" y="50647"/>
                </a:lnTo>
                <a:lnTo>
                  <a:pt x="7669" y="50677"/>
                </a:lnTo>
                <a:lnTo>
                  <a:pt x="7700" y="50717"/>
                </a:lnTo>
                <a:lnTo>
                  <a:pt x="7730" y="50757"/>
                </a:lnTo>
                <a:lnTo>
                  <a:pt x="7750" y="50808"/>
                </a:lnTo>
                <a:lnTo>
                  <a:pt x="7770" y="50858"/>
                </a:lnTo>
                <a:lnTo>
                  <a:pt x="7780" y="50908"/>
                </a:lnTo>
                <a:lnTo>
                  <a:pt x="7780" y="50968"/>
                </a:lnTo>
                <a:lnTo>
                  <a:pt x="7770" y="51029"/>
                </a:lnTo>
                <a:lnTo>
                  <a:pt x="7760" y="51099"/>
                </a:lnTo>
                <a:lnTo>
                  <a:pt x="7740" y="51169"/>
                </a:lnTo>
                <a:lnTo>
                  <a:pt x="7710" y="51250"/>
                </a:lnTo>
                <a:lnTo>
                  <a:pt x="7659" y="51340"/>
                </a:lnTo>
                <a:lnTo>
                  <a:pt x="7609" y="51421"/>
                </a:lnTo>
                <a:lnTo>
                  <a:pt x="7479" y="51612"/>
                </a:lnTo>
                <a:lnTo>
                  <a:pt x="7328" y="51803"/>
                </a:lnTo>
                <a:lnTo>
                  <a:pt x="7167" y="51974"/>
                </a:lnTo>
                <a:lnTo>
                  <a:pt x="6986" y="52144"/>
                </a:lnTo>
                <a:lnTo>
                  <a:pt x="6805" y="52305"/>
                </a:lnTo>
                <a:lnTo>
                  <a:pt x="6413" y="52617"/>
                </a:lnTo>
                <a:lnTo>
                  <a:pt x="6021" y="52938"/>
                </a:lnTo>
                <a:lnTo>
                  <a:pt x="5830" y="53099"/>
                </a:lnTo>
                <a:lnTo>
                  <a:pt x="5649" y="53270"/>
                </a:lnTo>
                <a:lnTo>
                  <a:pt x="5468" y="53451"/>
                </a:lnTo>
                <a:lnTo>
                  <a:pt x="5318" y="53632"/>
                </a:lnTo>
                <a:lnTo>
                  <a:pt x="5167" y="53823"/>
                </a:lnTo>
                <a:lnTo>
                  <a:pt x="5107" y="53923"/>
                </a:lnTo>
                <a:lnTo>
                  <a:pt x="5046" y="54024"/>
                </a:lnTo>
                <a:lnTo>
                  <a:pt x="4996" y="54134"/>
                </a:lnTo>
                <a:lnTo>
                  <a:pt x="4946" y="54245"/>
                </a:lnTo>
                <a:lnTo>
                  <a:pt x="4905" y="54356"/>
                </a:lnTo>
                <a:lnTo>
                  <a:pt x="4875" y="54476"/>
                </a:lnTo>
                <a:lnTo>
                  <a:pt x="4875" y="54476"/>
                </a:lnTo>
                <a:lnTo>
                  <a:pt x="5227" y="54245"/>
                </a:lnTo>
                <a:lnTo>
                  <a:pt x="5579" y="53994"/>
                </a:lnTo>
                <a:lnTo>
                  <a:pt x="5921" y="53732"/>
                </a:lnTo>
                <a:lnTo>
                  <a:pt x="6252" y="53461"/>
                </a:lnTo>
                <a:lnTo>
                  <a:pt x="6584" y="53180"/>
                </a:lnTo>
                <a:lnTo>
                  <a:pt x="6906" y="52888"/>
                </a:lnTo>
                <a:lnTo>
                  <a:pt x="7217" y="52587"/>
                </a:lnTo>
                <a:lnTo>
                  <a:pt x="7529" y="52275"/>
                </a:lnTo>
                <a:lnTo>
                  <a:pt x="7830" y="51964"/>
                </a:lnTo>
                <a:lnTo>
                  <a:pt x="8132" y="51652"/>
                </a:lnTo>
                <a:lnTo>
                  <a:pt x="8725" y="50999"/>
                </a:lnTo>
                <a:lnTo>
                  <a:pt x="9298" y="50355"/>
                </a:lnTo>
                <a:lnTo>
                  <a:pt x="9861" y="49702"/>
                </a:lnTo>
                <a:lnTo>
                  <a:pt x="10112" y="49401"/>
                </a:lnTo>
                <a:lnTo>
                  <a:pt x="10353" y="49079"/>
                </a:lnTo>
                <a:lnTo>
                  <a:pt x="10584" y="48747"/>
                </a:lnTo>
                <a:lnTo>
                  <a:pt x="10815" y="48416"/>
                </a:lnTo>
                <a:lnTo>
                  <a:pt x="11268" y="47752"/>
                </a:lnTo>
                <a:lnTo>
                  <a:pt x="11509" y="47421"/>
                </a:lnTo>
                <a:lnTo>
                  <a:pt x="11750" y="47109"/>
                </a:lnTo>
                <a:lnTo>
                  <a:pt x="12032" y="46747"/>
                </a:lnTo>
                <a:lnTo>
                  <a:pt x="12192" y="46566"/>
                </a:lnTo>
                <a:lnTo>
                  <a:pt x="12343" y="46385"/>
                </a:lnTo>
                <a:lnTo>
                  <a:pt x="12514" y="46214"/>
                </a:lnTo>
                <a:lnTo>
                  <a:pt x="12685" y="46044"/>
                </a:lnTo>
                <a:lnTo>
                  <a:pt x="12866" y="45903"/>
                </a:lnTo>
                <a:lnTo>
                  <a:pt x="12956" y="45833"/>
                </a:lnTo>
                <a:lnTo>
                  <a:pt x="13047" y="45772"/>
                </a:lnTo>
                <a:lnTo>
                  <a:pt x="13167" y="45712"/>
                </a:lnTo>
                <a:lnTo>
                  <a:pt x="13288" y="45682"/>
                </a:lnTo>
                <a:lnTo>
                  <a:pt x="13398" y="45662"/>
                </a:lnTo>
                <a:lnTo>
                  <a:pt x="13499" y="45672"/>
                </a:lnTo>
                <a:lnTo>
                  <a:pt x="13589" y="45692"/>
                </a:lnTo>
                <a:lnTo>
                  <a:pt x="13680" y="45742"/>
                </a:lnTo>
                <a:lnTo>
                  <a:pt x="13760" y="45792"/>
                </a:lnTo>
                <a:lnTo>
                  <a:pt x="13831" y="45873"/>
                </a:lnTo>
                <a:lnTo>
                  <a:pt x="13891" y="45953"/>
                </a:lnTo>
                <a:lnTo>
                  <a:pt x="13941" y="46054"/>
                </a:lnTo>
                <a:lnTo>
                  <a:pt x="13981" y="46154"/>
                </a:lnTo>
                <a:lnTo>
                  <a:pt x="14022" y="46265"/>
                </a:lnTo>
                <a:lnTo>
                  <a:pt x="14042" y="46375"/>
                </a:lnTo>
                <a:lnTo>
                  <a:pt x="14062" y="46496"/>
                </a:lnTo>
                <a:lnTo>
                  <a:pt x="14062" y="46616"/>
                </a:lnTo>
                <a:lnTo>
                  <a:pt x="14062" y="46737"/>
                </a:lnTo>
                <a:lnTo>
                  <a:pt x="14052" y="46838"/>
                </a:lnTo>
                <a:lnTo>
                  <a:pt x="14032" y="46938"/>
                </a:lnTo>
                <a:lnTo>
                  <a:pt x="13971" y="47139"/>
                </a:lnTo>
                <a:lnTo>
                  <a:pt x="13901" y="47330"/>
                </a:lnTo>
                <a:lnTo>
                  <a:pt x="13811" y="47521"/>
                </a:lnTo>
                <a:lnTo>
                  <a:pt x="13720" y="47702"/>
                </a:lnTo>
                <a:lnTo>
                  <a:pt x="13609" y="47873"/>
                </a:lnTo>
                <a:lnTo>
                  <a:pt x="13388" y="48205"/>
                </a:lnTo>
                <a:lnTo>
                  <a:pt x="13097" y="48596"/>
                </a:lnTo>
                <a:lnTo>
                  <a:pt x="12805" y="49009"/>
                </a:lnTo>
                <a:lnTo>
                  <a:pt x="12665" y="49220"/>
                </a:lnTo>
                <a:lnTo>
                  <a:pt x="12534" y="49431"/>
                </a:lnTo>
                <a:lnTo>
                  <a:pt x="12413" y="49642"/>
                </a:lnTo>
                <a:lnTo>
                  <a:pt x="12313" y="49863"/>
                </a:lnTo>
                <a:lnTo>
                  <a:pt x="12263" y="49953"/>
                </a:lnTo>
                <a:lnTo>
                  <a:pt x="12233" y="50054"/>
                </a:lnTo>
                <a:lnTo>
                  <a:pt x="12172" y="50265"/>
                </a:lnTo>
                <a:lnTo>
                  <a:pt x="12142" y="50466"/>
                </a:lnTo>
                <a:lnTo>
                  <a:pt x="12112" y="50677"/>
                </a:lnTo>
                <a:lnTo>
                  <a:pt x="12082" y="51099"/>
                </a:lnTo>
                <a:lnTo>
                  <a:pt x="12062" y="51310"/>
                </a:lnTo>
                <a:lnTo>
                  <a:pt x="12042" y="51511"/>
                </a:lnTo>
                <a:lnTo>
                  <a:pt x="12042" y="51511"/>
                </a:lnTo>
                <a:lnTo>
                  <a:pt x="12132" y="51300"/>
                </a:lnTo>
                <a:lnTo>
                  <a:pt x="12233" y="51089"/>
                </a:lnTo>
                <a:lnTo>
                  <a:pt x="12353" y="50878"/>
                </a:lnTo>
                <a:lnTo>
                  <a:pt x="12474" y="50677"/>
                </a:lnTo>
                <a:lnTo>
                  <a:pt x="12725" y="50285"/>
                </a:lnTo>
                <a:lnTo>
                  <a:pt x="12966" y="49933"/>
                </a:lnTo>
                <a:lnTo>
                  <a:pt x="13067" y="49782"/>
                </a:lnTo>
                <a:lnTo>
                  <a:pt x="13157" y="49662"/>
                </a:lnTo>
                <a:lnTo>
                  <a:pt x="13248" y="49581"/>
                </a:lnTo>
                <a:lnTo>
                  <a:pt x="13278" y="49551"/>
                </a:lnTo>
                <a:lnTo>
                  <a:pt x="13318" y="49541"/>
                </a:lnTo>
                <a:lnTo>
                  <a:pt x="13348" y="49541"/>
                </a:lnTo>
                <a:lnTo>
                  <a:pt x="13378" y="49551"/>
                </a:lnTo>
                <a:lnTo>
                  <a:pt x="13408" y="49571"/>
                </a:lnTo>
                <a:lnTo>
                  <a:pt x="13429" y="49612"/>
                </a:lnTo>
                <a:lnTo>
                  <a:pt x="13459" y="49662"/>
                </a:lnTo>
                <a:lnTo>
                  <a:pt x="13479" y="49732"/>
                </a:lnTo>
                <a:lnTo>
                  <a:pt x="13509" y="49913"/>
                </a:lnTo>
                <a:lnTo>
                  <a:pt x="13549" y="50406"/>
                </a:lnTo>
                <a:lnTo>
                  <a:pt x="13589" y="50908"/>
                </a:lnTo>
                <a:lnTo>
                  <a:pt x="13609" y="51421"/>
                </a:lnTo>
                <a:lnTo>
                  <a:pt x="13620" y="51923"/>
                </a:lnTo>
                <a:lnTo>
                  <a:pt x="13620" y="51692"/>
                </a:lnTo>
                <a:lnTo>
                  <a:pt x="13630" y="51451"/>
                </a:lnTo>
                <a:lnTo>
                  <a:pt x="13650" y="51220"/>
                </a:lnTo>
                <a:lnTo>
                  <a:pt x="13680" y="50979"/>
                </a:lnTo>
                <a:lnTo>
                  <a:pt x="13760" y="50486"/>
                </a:lnTo>
                <a:lnTo>
                  <a:pt x="13851" y="49994"/>
                </a:lnTo>
                <a:lnTo>
                  <a:pt x="13961" y="49501"/>
                </a:lnTo>
                <a:lnTo>
                  <a:pt x="14072" y="49019"/>
                </a:lnTo>
                <a:lnTo>
                  <a:pt x="14293" y="48094"/>
                </a:lnTo>
                <a:lnTo>
                  <a:pt x="14414" y="47531"/>
                </a:lnTo>
                <a:lnTo>
                  <a:pt x="14484" y="47250"/>
                </a:lnTo>
                <a:lnTo>
                  <a:pt x="14554" y="46968"/>
                </a:lnTo>
                <a:lnTo>
                  <a:pt x="14635" y="46697"/>
                </a:lnTo>
                <a:lnTo>
                  <a:pt x="14725" y="46415"/>
                </a:lnTo>
                <a:lnTo>
                  <a:pt x="14826" y="46144"/>
                </a:lnTo>
                <a:lnTo>
                  <a:pt x="14936" y="45883"/>
                </a:lnTo>
                <a:lnTo>
                  <a:pt x="15017" y="45742"/>
                </a:lnTo>
                <a:lnTo>
                  <a:pt x="15097" y="45611"/>
                </a:lnTo>
                <a:lnTo>
                  <a:pt x="15177" y="45501"/>
                </a:lnTo>
                <a:lnTo>
                  <a:pt x="15268" y="45400"/>
                </a:lnTo>
                <a:lnTo>
                  <a:pt x="15368" y="45320"/>
                </a:lnTo>
                <a:lnTo>
                  <a:pt x="15459" y="45260"/>
                </a:lnTo>
                <a:lnTo>
                  <a:pt x="15559" y="45219"/>
                </a:lnTo>
                <a:lnTo>
                  <a:pt x="15650" y="45199"/>
                </a:lnTo>
                <a:lnTo>
                  <a:pt x="15740" y="45199"/>
                </a:lnTo>
                <a:lnTo>
                  <a:pt x="15780" y="45209"/>
                </a:lnTo>
                <a:lnTo>
                  <a:pt x="15831" y="45229"/>
                </a:lnTo>
                <a:lnTo>
                  <a:pt x="15871" y="45250"/>
                </a:lnTo>
                <a:lnTo>
                  <a:pt x="15901" y="45280"/>
                </a:lnTo>
                <a:lnTo>
                  <a:pt x="15941" y="45310"/>
                </a:lnTo>
                <a:lnTo>
                  <a:pt x="15971" y="45360"/>
                </a:lnTo>
                <a:lnTo>
                  <a:pt x="16032" y="45461"/>
                </a:lnTo>
                <a:lnTo>
                  <a:pt x="16082" y="45601"/>
                </a:lnTo>
                <a:lnTo>
                  <a:pt x="16122" y="45762"/>
                </a:lnTo>
                <a:lnTo>
                  <a:pt x="16142" y="45963"/>
                </a:lnTo>
                <a:lnTo>
                  <a:pt x="16142" y="46134"/>
                </a:lnTo>
                <a:lnTo>
                  <a:pt x="16132" y="46305"/>
                </a:lnTo>
                <a:lnTo>
                  <a:pt x="16102" y="46476"/>
                </a:lnTo>
                <a:lnTo>
                  <a:pt x="16072" y="46647"/>
                </a:lnTo>
                <a:lnTo>
                  <a:pt x="16012" y="46988"/>
                </a:lnTo>
                <a:lnTo>
                  <a:pt x="15992" y="47159"/>
                </a:lnTo>
                <a:lnTo>
                  <a:pt x="15981" y="47320"/>
                </a:lnTo>
                <a:lnTo>
                  <a:pt x="15981" y="47471"/>
                </a:lnTo>
                <a:lnTo>
                  <a:pt x="16002" y="47622"/>
                </a:lnTo>
                <a:lnTo>
                  <a:pt x="16072" y="47923"/>
                </a:lnTo>
                <a:lnTo>
                  <a:pt x="16102" y="48074"/>
                </a:lnTo>
                <a:lnTo>
                  <a:pt x="16132" y="48215"/>
                </a:lnTo>
                <a:lnTo>
                  <a:pt x="16152" y="48355"/>
                </a:lnTo>
                <a:lnTo>
                  <a:pt x="16152" y="48496"/>
                </a:lnTo>
                <a:lnTo>
                  <a:pt x="16162" y="48305"/>
                </a:lnTo>
                <a:lnTo>
                  <a:pt x="16193" y="48124"/>
                </a:lnTo>
                <a:lnTo>
                  <a:pt x="16233" y="47953"/>
                </a:lnTo>
                <a:lnTo>
                  <a:pt x="16283" y="47782"/>
                </a:lnTo>
                <a:lnTo>
                  <a:pt x="16343" y="47612"/>
                </a:lnTo>
                <a:lnTo>
                  <a:pt x="16404" y="47441"/>
                </a:lnTo>
                <a:lnTo>
                  <a:pt x="16544" y="47109"/>
                </a:lnTo>
                <a:lnTo>
                  <a:pt x="16685" y="46777"/>
                </a:lnTo>
                <a:lnTo>
                  <a:pt x="16826" y="46446"/>
                </a:lnTo>
                <a:lnTo>
                  <a:pt x="16896" y="46275"/>
                </a:lnTo>
                <a:lnTo>
                  <a:pt x="16946" y="46094"/>
                </a:lnTo>
                <a:lnTo>
                  <a:pt x="16997" y="45913"/>
                </a:lnTo>
                <a:lnTo>
                  <a:pt x="17047" y="45722"/>
                </a:lnTo>
                <a:lnTo>
                  <a:pt x="17077" y="45511"/>
                </a:lnTo>
                <a:lnTo>
                  <a:pt x="17087" y="45310"/>
                </a:lnTo>
                <a:lnTo>
                  <a:pt x="17077" y="45119"/>
                </a:lnTo>
                <a:lnTo>
                  <a:pt x="17047" y="44928"/>
                </a:lnTo>
                <a:lnTo>
                  <a:pt x="17017" y="44747"/>
                </a:lnTo>
                <a:lnTo>
                  <a:pt x="16966" y="44576"/>
                </a:lnTo>
                <a:lnTo>
                  <a:pt x="16916" y="44405"/>
                </a:lnTo>
                <a:lnTo>
                  <a:pt x="16856" y="44244"/>
                </a:lnTo>
                <a:lnTo>
                  <a:pt x="16725" y="43913"/>
                </a:lnTo>
                <a:lnTo>
                  <a:pt x="16595" y="43591"/>
                </a:lnTo>
                <a:lnTo>
                  <a:pt x="16544" y="43430"/>
                </a:lnTo>
                <a:lnTo>
                  <a:pt x="16494" y="43259"/>
                </a:lnTo>
                <a:lnTo>
                  <a:pt x="16464" y="43079"/>
                </a:lnTo>
                <a:lnTo>
                  <a:pt x="16434" y="42908"/>
                </a:lnTo>
                <a:lnTo>
                  <a:pt x="16424" y="42727"/>
                </a:lnTo>
                <a:lnTo>
                  <a:pt x="16434" y="42546"/>
                </a:lnTo>
                <a:lnTo>
                  <a:pt x="16454" y="42365"/>
                </a:lnTo>
                <a:lnTo>
                  <a:pt x="16484" y="42184"/>
                </a:lnTo>
                <a:lnTo>
                  <a:pt x="16514" y="42043"/>
                </a:lnTo>
                <a:lnTo>
                  <a:pt x="16554" y="41903"/>
                </a:lnTo>
                <a:lnTo>
                  <a:pt x="16605" y="41772"/>
                </a:lnTo>
                <a:lnTo>
                  <a:pt x="16655" y="41631"/>
                </a:lnTo>
                <a:lnTo>
                  <a:pt x="16715" y="41511"/>
                </a:lnTo>
                <a:lnTo>
                  <a:pt x="16786" y="41380"/>
                </a:lnTo>
                <a:lnTo>
                  <a:pt x="16856" y="41259"/>
                </a:lnTo>
                <a:lnTo>
                  <a:pt x="16926" y="41149"/>
                </a:lnTo>
                <a:lnTo>
                  <a:pt x="17017" y="41038"/>
                </a:lnTo>
                <a:lnTo>
                  <a:pt x="17097" y="40928"/>
                </a:lnTo>
                <a:lnTo>
                  <a:pt x="17198" y="40827"/>
                </a:lnTo>
                <a:lnTo>
                  <a:pt x="17288" y="40727"/>
                </a:lnTo>
                <a:lnTo>
                  <a:pt x="17389" y="40626"/>
                </a:lnTo>
                <a:lnTo>
                  <a:pt x="17499" y="40536"/>
                </a:lnTo>
                <a:lnTo>
                  <a:pt x="17610" y="40455"/>
                </a:lnTo>
                <a:lnTo>
                  <a:pt x="17720" y="40375"/>
                </a:lnTo>
                <a:lnTo>
                  <a:pt x="17841" y="40294"/>
                </a:lnTo>
                <a:lnTo>
                  <a:pt x="17961" y="40224"/>
                </a:lnTo>
                <a:lnTo>
                  <a:pt x="18213" y="40104"/>
                </a:lnTo>
                <a:lnTo>
                  <a:pt x="18474" y="39993"/>
                </a:lnTo>
                <a:lnTo>
                  <a:pt x="18745" y="39913"/>
                </a:lnTo>
                <a:lnTo>
                  <a:pt x="19027" y="39852"/>
                </a:lnTo>
                <a:lnTo>
                  <a:pt x="19168" y="39832"/>
                </a:lnTo>
                <a:lnTo>
                  <a:pt x="19308" y="39812"/>
                </a:lnTo>
                <a:lnTo>
                  <a:pt x="19449" y="39802"/>
                </a:lnTo>
                <a:lnTo>
                  <a:pt x="19740" y="39802"/>
                </a:lnTo>
                <a:lnTo>
                  <a:pt x="19891" y="39812"/>
                </a:lnTo>
                <a:lnTo>
                  <a:pt x="20384" y="39862"/>
                </a:lnTo>
                <a:lnTo>
                  <a:pt x="20886" y="39933"/>
                </a:lnTo>
                <a:lnTo>
                  <a:pt x="21389" y="40013"/>
                </a:lnTo>
                <a:lnTo>
                  <a:pt x="21891" y="40114"/>
                </a:lnTo>
                <a:lnTo>
                  <a:pt x="22394" y="40224"/>
                </a:lnTo>
                <a:lnTo>
                  <a:pt x="22896" y="40345"/>
                </a:lnTo>
                <a:lnTo>
                  <a:pt x="23389" y="40485"/>
                </a:lnTo>
                <a:lnTo>
                  <a:pt x="23881" y="40636"/>
                </a:lnTo>
                <a:lnTo>
                  <a:pt x="24082" y="40707"/>
                </a:lnTo>
                <a:lnTo>
                  <a:pt x="24293" y="40787"/>
                </a:lnTo>
                <a:lnTo>
                  <a:pt x="24484" y="40877"/>
                </a:lnTo>
                <a:lnTo>
                  <a:pt x="24675" y="40978"/>
                </a:lnTo>
                <a:lnTo>
                  <a:pt x="24856" y="41089"/>
                </a:lnTo>
                <a:lnTo>
                  <a:pt x="25037" y="41199"/>
                </a:lnTo>
                <a:lnTo>
                  <a:pt x="25208" y="41320"/>
                </a:lnTo>
                <a:lnTo>
                  <a:pt x="25369" y="41460"/>
                </a:lnTo>
                <a:lnTo>
                  <a:pt x="25530" y="41591"/>
                </a:lnTo>
                <a:lnTo>
                  <a:pt x="25681" y="41742"/>
                </a:lnTo>
                <a:lnTo>
                  <a:pt x="25821" y="41893"/>
                </a:lnTo>
                <a:lnTo>
                  <a:pt x="25962" y="42043"/>
                </a:lnTo>
                <a:lnTo>
                  <a:pt x="26093" y="42214"/>
                </a:lnTo>
                <a:lnTo>
                  <a:pt x="26213" y="42385"/>
                </a:lnTo>
                <a:lnTo>
                  <a:pt x="26324" y="42556"/>
                </a:lnTo>
                <a:lnTo>
                  <a:pt x="26424" y="42737"/>
                </a:lnTo>
                <a:lnTo>
                  <a:pt x="26525" y="42918"/>
                </a:lnTo>
                <a:lnTo>
                  <a:pt x="26615" y="43109"/>
                </a:lnTo>
                <a:lnTo>
                  <a:pt x="26696" y="43300"/>
                </a:lnTo>
                <a:lnTo>
                  <a:pt x="26766" y="43501"/>
                </a:lnTo>
                <a:lnTo>
                  <a:pt x="26836" y="43702"/>
                </a:lnTo>
                <a:lnTo>
                  <a:pt x="26887" y="43903"/>
                </a:lnTo>
                <a:lnTo>
                  <a:pt x="26937" y="44104"/>
                </a:lnTo>
                <a:lnTo>
                  <a:pt x="26977" y="44315"/>
                </a:lnTo>
                <a:lnTo>
                  <a:pt x="27007" y="44526"/>
                </a:lnTo>
                <a:lnTo>
                  <a:pt x="27027" y="44737"/>
                </a:lnTo>
                <a:lnTo>
                  <a:pt x="27037" y="44948"/>
                </a:lnTo>
                <a:lnTo>
                  <a:pt x="27037" y="45169"/>
                </a:lnTo>
                <a:lnTo>
                  <a:pt x="27027" y="45380"/>
                </a:lnTo>
                <a:lnTo>
                  <a:pt x="27007" y="45601"/>
                </a:lnTo>
                <a:lnTo>
                  <a:pt x="26977" y="45822"/>
                </a:lnTo>
                <a:lnTo>
                  <a:pt x="26947" y="46044"/>
                </a:lnTo>
                <a:lnTo>
                  <a:pt x="26887" y="46325"/>
                </a:lnTo>
                <a:lnTo>
                  <a:pt x="26846" y="46616"/>
                </a:lnTo>
                <a:lnTo>
                  <a:pt x="26776" y="47099"/>
                </a:lnTo>
                <a:lnTo>
                  <a:pt x="26726" y="47571"/>
                </a:lnTo>
                <a:lnTo>
                  <a:pt x="26686" y="48044"/>
                </a:lnTo>
                <a:lnTo>
                  <a:pt x="26645" y="48506"/>
                </a:lnTo>
                <a:lnTo>
                  <a:pt x="26585" y="49411"/>
                </a:lnTo>
                <a:lnTo>
                  <a:pt x="26545" y="49863"/>
                </a:lnTo>
                <a:lnTo>
                  <a:pt x="26505" y="50305"/>
                </a:lnTo>
                <a:lnTo>
                  <a:pt x="26464" y="50747"/>
                </a:lnTo>
                <a:lnTo>
                  <a:pt x="26404" y="51190"/>
                </a:lnTo>
                <a:lnTo>
                  <a:pt x="26334" y="51632"/>
                </a:lnTo>
                <a:lnTo>
                  <a:pt x="26243" y="52074"/>
                </a:lnTo>
                <a:lnTo>
                  <a:pt x="26133" y="52526"/>
                </a:lnTo>
                <a:lnTo>
                  <a:pt x="26012" y="52969"/>
                </a:lnTo>
                <a:lnTo>
                  <a:pt x="25861" y="53421"/>
                </a:lnTo>
                <a:lnTo>
                  <a:pt x="25771" y="53652"/>
                </a:lnTo>
                <a:lnTo>
                  <a:pt x="25681" y="53873"/>
                </a:lnTo>
                <a:lnTo>
                  <a:pt x="25751" y="53732"/>
                </a:lnTo>
                <a:lnTo>
                  <a:pt x="25841" y="53612"/>
                </a:lnTo>
                <a:lnTo>
                  <a:pt x="25932" y="53491"/>
                </a:lnTo>
                <a:lnTo>
                  <a:pt x="26042" y="53371"/>
                </a:lnTo>
                <a:lnTo>
                  <a:pt x="26143" y="53260"/>
                </a:lnTo>
                <a:lnTo>
                  <a:pt x="26243" y="53139"/>
                </a:lnTo>
                <a:lnTo>
                  <a:pt x="26324" y="53009"/>
                </a:lnTo>
                <a:lnTo>
                  <a:pt x="26404" y="52868"/>
                </a:lnTo>
                <a:lnTo>
                  <a:pt x="26575" y="52436"/>
                </a:lnTo>
                <a:lnTo>
                  <a:pt x="26746" y="51984"/>
                </a:lnTo>
                <a:lnTo>
                  <a:pt x="26897" y="51531"/>
                </a:lnTo>
                <a:lnTo>
                  <a:pt x="27037" y="51079"/>
                </a:lnTo>
                <a:lnTo>
                  <a:pt x="27128" y="50757"/>
                </a:lnTo>
                <a:lnTo>
                  <a:pt x="27269" y="50386"/>
                </a:lnTo>
                <a:lnTo>
                  <a:pt x="27339" y="50195"/>
                </a:lnTo>
                <a:lnTo>
                  <a:pt x="27429" y="50014"/>
                </a:lnTo>
                <a:lnTo>
                  <a:pt x="27510" y="49843"/>
                </a:lnTo>
                <a:lnTo>
                  <a:pt x="27600" y="49702"/>
                </a:lnTo>
                <a:lnTo>
                  <a:pt x="27650" y="49642"/>
                </a:lnTo>
                <a:lnTo>
                  <a:pt x="27701" y="49592"/>
                </a:lnTo>
                <a:lnTo>
                  <a:pt x="27741" y="49551"/>
                </a:lnTo>
                <a:lnTo>
                  <a:pt x="27791" y="49521"/>
                </a:lnTo>
                <a:lnTo>
                  <a:pt x="27841" y="49501"/>
                </a:lnTo>
                <a:lnTo>
                  <a:pt x="27882" y="49491"/>
                </a:lnTo>
                <a:lnTo>
                  <a:pt x="27932" y="49491"/>
                </a:lnTo>
                <a:lnTo>
                  <a:pt x="27982" y="49511"/>
                </a:lnTo>
                <a:lnTo>
                  <a:pt x="28022" y="49551"/>
                </a:lnTo>
                <a:lnTo>
                  <a:pt x="28073" y="49602"/>
                </a:lnTo>
                <a:lnTo>
                  <a:pt x="28113" y="49662"/>
                </a:lnTo>
                <a:lnTo>
                  <a:pt x="28163" y="49752"/>
                </a:lnTo>
                <a:lnTo>
                  <a:pt x="28203" y="49853"/>
                </a:lnTo>
                <a:lnTo>
                  <a:pt x="28243" y="49973"/>
                </a:lnTo>
                <a:lnTo>
                  <a:pt x="28284" y="50124"/>
                </a:lnTo>
                <a:lnTo>
                  <a:pt x="28324" y="50285"/>
                </a:lnTo>
                <a:lnTo>
                  <a:pt x="28364" y="50516"/>
                </a:lnTo>
                <a:lnTo>
                  <a:pt x="28394" y="50757"/>
                </a:lnTo>
                <a:lnTo>
                  <a:pt x="28394" y="50999"/>
                </a:lnTo>
                <a:lnTo>
                  <a:pt x="28384" y="51240"/>
                </a:lnTo>
                <a:lnTo>
                  <a:pt x="28364" y="51481"/>
                </a:lnTo>
                <a:lnTo>
                  <a:pt x="28334" y="51732"/>
                </a:lnTo>
                <a:lnTo>
                  <a:pt x="28294" y="51984"/>
                </a:lnTo>
                <a:lnTo>
                  <a:pt x="28243" y="52235"/>
                </a:lnTo>
                <a:lnTo>
                  <a:pt x="28143" y="52737"/>
                </a:lnTo>
                <a:lnTo>
                  <a:pt x="28032" y="53240"/>
                </a:lnTo>
                <a:lnTo>
                  <a:pt x="27942" y="53722"/>
                </a:lnTo>
                <a:lnTo>
                  <a:pt x="27912" y="53964"/>
                </a:lnTo>
                <a:lnTo>
                  <a:pt x="27882" y="54195"/>
                </a:lnTo>
                <a:lnTo>
                  <a:pt x="27862" y="54466"/>
                </a:lnTo>
                <a:lnTo>
                  <a:pt x="27851" y="54758"/>
                </a:lnTo>
                <a:lnTo>
                  <a:pt x="27841" y="55049"/>
                </a:lnTo>
                <a:lnTo>
                  <a:pt x="27841" y="55351"/>
                </a:lnTo>
                <a:lnTo>
                  <a:pt x="27851" y="55662"/>
                </a:lnTo>
                <a:lnTo>
                  <a:pt x="27872" y="55964"/>
                </a:lnTo>
                <a:lnTo>
                  <a:pt x="27892" y="56265"/>
                </a:lnTo>
                <a:lnTo>
                  <a:pt x="27932" y="56567"/>
                </a:lnTo>
                <a:lnTo>
                  <a:pt x="27982" y="56858"/>
                </a:lnTo>
                <a:lnTo>
                  <a:pt x="28032" y="57150"/>
                </a:lnTo>
                <a:lnTo>
                  <a:pt x="28103" y="57421"/>
                </a:lnTo>
                <a:lnTo>
                  <a:pt x="28183" y="57682"/>
                </a:lnTo>
                <a:lnTo>
                  <a:pt x="28274" y="57924"/>
                </a:lnTo>
                <a:lnTo>
                  <a:pt x="28374" y="58145"/>
                </a:lnTo>
                <a:lnTo>
                  <a:pt x="28495" y="58346"/>
                </a:lnTo>
                <a:lnTo>
                  <a:pt x="28555" y="58446"/>
                </a:lnTo>
                <a:lnTo>
                  <a:pt x="28625" y="58527"/>
                </a:lnTo>
                <a:lnTo>
                  <a:pt x="28625" y="58376"/>
                </a:lnTo>
                <a:lnTo>
                  <a:pt x="28615" y="58215"/>
                </a:lnTo>
                <a:lnTo>
                  <a:pt x="28575" y="57873"/>
                </a:lnTo>
                <a:lnTo>
                  <a:pt x="28495" y="57160"/>
                </a:lnTo>
                <a:lnTo>
                  <a:pt x="28455" y="56808"/>
                </a:lnTo>
                <a:lnTo>
                  <a:pt x="28455" y="56627"/>
                </a:lnTo>
                <a:lnTo>
                  <a:pt x="28444" y="56456"/>
                </a:lnTo>
                <a:lnTo>
                  <a:pt x="28455" y="56285"/>
                </a:lnTo>
                <a:lnTo>
                  <a:pt x="28475" y="56125"/>
                </a:lnTo>
                <a:lnTo>
                  <a:pt x="28495" y="55974"/>
                </a:lnTo>
                <a:lnTo>
                  <a:pt x="28535" y="55823"/>
                </a:lnTo>
                <a:lnTo>
                  <a:pt x="28585" y="55682"/>
                </a:lnTo>
                <a:lnTo>
                  <a:pt x="28645" y="55572"/>
                </a:lnTo>
                <a:lnTo>
                  <a:pt x="28706" y="55501"/>
                </a:lnTo>
                <a:lnTo>
                  <a:pt x="28766" y="55451"/>
                </a:lnTo>
                <a:lnTo>
                  <a:pt x="28826" y="55421"/>
                </a:lnTo>
                <a:lnTo>
                  <a:pt x="28897" y="55421"/>
                </a:lnTo>
                <a:lnTo>
                  <a:pt x="28957" y="55431"/>
                </a:lnTo>
                <a:lnTo>
                  <a:pt x="29027" y="55471"/>
                </a:lnTo>
                <a:lnTo>
                  <a:pt x="29098" y="55522"/>
                </a:lnTo>
                <a:lnTo>
                  <a:pt x="29168" y="55592"/>
                </a:lnTo>
                <a:lnTo>
                  <a:pt x="29238" y="55662"/>
                </a:lnTo>
                <a:lnTo>
                  <a:pt x="29309" y="55753"/>
                </a:lnTo>
                <a:lnTo>
                  <a:pt x="29450" y="55954"/>
                </a:lnTo>
                <a:lnTo>
                  <a:pt x="29590" y="56175"/>
                </a:lnTo>
                <a:lnTo>
                  <a:pt x="29661" y="56305"/>
                </a:lnTo>
                <a:lnTo>
                  <a:pt x="29731" y="56456"/>
                </a:lnTo>
                <a:lnTo>
                  <a:pt x="29791" y="56617"/>
                </a:lnTo>
                <a:lnTo>
                  <a:pt x="29842" y="56778"/>
                </a:lnTo>
                <a:lnTo>
                  <a:pt x="29892" y="56949"/>
                </a:lnTo>
                <a:lnTo>
                  <a:pt x="29932" y="57120"/>
                </a:lnTo>
                <a:lnTo>
                  <a:pt x="30002" y="57461"/>
                </a:lnTo>
                <a:lnTo>
                  <a:pt x="30043" y="57773"/>
                </a:lnTo>
                <a:lnTo>
                  <a:pt x="30073" y="58034"/>
                </a:lnTo>
                <a:lnTo>
                  <a:pt x="30083" y="58235"/>
                </a:lnTo>
                <a:lnTo>
                  <a:pt x="30083" y="58346"/>
                </a:lnTo>
                <a:lnTo>
                  <a:pt x="30103" y="58195"/>
                </a:lnTo>
                <a:lnTo>
                  <a:pt x="30143" y="58054"/>
                </a:lnTo>
                <a:lnTo>
                  <a:pt x="30234" y="57743"/>
                </a:lnTo>
                <a:lnTo>
                  <a:pt x="30324" y="57421"/>
                </a:lnTo>
                <a:lnTo>
                  <a:pt x="30424" y="57089"/>
                </a:lnTo>
                <a:lnTo>
                  <a:pt x="30505" y="56768"/>
                </a:lnTo>
                <a:lnTo>
                  <a:pt x="30535" y="56607"/>
                </a:lnTo>
                <a:lnTo>
                  <a:pt x="30565" y="56446"/>
                </a:lnTo>
                <a:lnTo>
                  <a:pt x="30575" y="56285"/>
                </a:lnTo>
                <a:lnTo>
                  <a:pt x="30575" y="56125"/>
                </a:lnTo>
                <a:lnTo>
                  <a:pt x="30555" y="55974"/>
                </a:lnTo>
                <a:lnTo>
                  <a:pt x="30525" y="55823"/>
                </a:lnTo>
                <a:lnTo>
                  <a:pt x="30485" y="55702"/>
                </a:lnTo>
                <a:lnTo>
                  <a:pt x="30435" y="55582"/>
                </a:lnTo>
                <a:lnTo>
                  <a:pt x="30374" y="55471"/>
                </a:lnTo>
                <a:lnTo>
                  <a:pt x="30294" y="55361"/>
                </a:lnTo>
                <a:lnTo>
                  <a:pt x="30213" y="55250"/>
                </a:lnTo>
                <a:lnTo>
                  <a:pt x="30133" y="55140"/>
                </a:lnTo>
                <a:lnTo>
                  <a:pt x="29952" y="54939"/>
                </a:lnTo>
                <a:lnTo>
                  <a:pt x="29771" y="54727"/>
                </a:lnTo>
                <a:lnTo>
                  <a:pt x="29681" y="54627"/>
                </a:lnTo>
                <a:lnTo>
                  <a:pt x="29600" y="54516"/>
                </a:lnTo>
                <a:lnTo>
                  <a:pt x="29530" y="54406"/>
                </a:lnTo>
                <a:lnTo>
                  <a:pt x="29460" y="54295"/>
                </a:lnTo>
                <a:lnTo>
                  <a:pt x="29409" y="54175"/>
                </a:lnTo>
                <a:lnTo>
                  <a:pt x="29369" y="54054"/>
                </a:lnTo>
                <a:lnTo>
                  <a:pt x="29279" y="53712"/>
                </a:lnTo>
                <a:lnTo>
                  <a:pt x="29208" y="53361"/>
                </a:lnTo>
                <a:lnTo>
                  <a:pt x="29148" y="53009"/>
                </a:lnTo>
                <a:lnTo>
                  <a:pt x="29098" y="52647"/>
                </a:lnTo>
                <a:lnTo>
                  <a:pt x="29058" y="52275"/>
                </a:lnTo>
                <a:lnTo>
                  <a:pt x="29037" y="51913"/>
                </a:lnTo>
                <a:lnTo>
                  <a:pt x="29037" y="51561"/>
                </a:lnTo>
                <a:lnTo>
                  <a:pt x="29048" y="51210"/>
                </a:lnTo>
                <a:lnTo>
                  <a:pt x="29068" y="50737"/>
                </a:lnTo>
                <a:lnTo>
                  <a:pt x="29088" y="50456"/>
                </a:lnTo>
                <a:lnTo>
                  <a:pt x="29128" y="50154"/>
                </a:lnTo>
                <a:lnTo>
                  <a:pt x="29148" y="50014"/>
                </a:lnTo>
                <a:lnTo>
                  <a:pt x="29178" y="49873"/>
                </a:lnTo>
                <a:lnTo>
                  <a:pt x="29218" y="49742"/>
                </a:lnTo>
                <a:lnTo>
                  <a:pt x="29269" y="49622"/>
                </a:lnTo>
                <a:lnTo>
                  <a:pt x="29329" y="49511"/>
                </a:lnTo>
                <a:lnTo>
                  <a:pt x="29389" y="49411"/>
                </a:lnTo>
                <a:lnTo>
                  <a:pt x="29470" y="49340"/>
                </a:lnTo>
                <a:lnTo>
                  <a:pt x="29510" y="49310"/>
                </a:lnTo>
                <a:lnTo>
                  <a:pt x="29560" y="49280"/>
                </a:lnTo>
                <a:lnTo>
                  <a:pt x="29610" y="49260"/>
                </a:lnTo>
                <a:lnTo>
                  <a:pt x="29661" y="49240"/>
                </a:lnTo>
                <a:lnTo>
                  <a:pt x="29761" y="49230"/>
                </a:lnTo>
                <a:lnTo>
                  <a:pt x="29852" y="49240"/>
                </a:lnTo>
                <a:lnTo>
                  <a:pt x="29942" y="49280"/>
                </a:lnTo>
                <a:lnTo>
                  <a:pt x="30033" y="49320"/>
                </a:lnTo>
                <a:lnTo>
                  <a:pt x="30113" y="49391"/>
                </a:lnTo>
                <a:lnTo>
                  <a:pt x="30193" y="49471"/>
                </a:lnTo>
                <a:lnTo>
                  <a:pt x="30274" y="49551"/>
                </a:lnTo>
                <a:lnTo>
                  <a:pt x="30344" y="49652"/>
                </a:lnTo>
                <a:lnTo>
                  <a:pt x="30414" y="49752"/>
                </a:lnTo>
                <a:lnTo>
                  <a:pt x="30535" y="49953"/>
                </a:lnTo>
                <a:lnTo>
                  <a:pt x="30636" y="50144"/>
                </a:lnTo>
                <a:lnTo>
                  <a:pt x="30716" y="50315"/>
                </a:lnTo>
                <a:lnTo>
                  <a:pt x="30816" y="50526"/>
                </a:lnTo>
                <a:lnTo>
                  <a:pt x="30907" y="50757"/>
                </a:lnTo>
                <a:lnTo>
                  <a:pt x="31098" y="51250"/>
                </a:lnTo>
                <a:lnTo>
                  <a:pt x="31289" y="51762"/>
                </a:lnTo>
                <a:lnTo>
                  <a:pt x="31389" y="52024"/>
                </a:lnTo>
                <a:lnTo>
                  <a:pt x="31500" y="52275"/>
                </a:lnTo>
                <a:lnTo>
                  <a:pt x="31621" y="52526"/>
                </a:lnTo>
                <a:lnTo>
                  <a:pt x="31751" y="52758"/>
                </a:lnTo>
                <a:lnTo>
                  <a:pt x="31892" y="52979"/>
                </a:lnTo>
                <a:lnTo>
                  <a:pt x="31972" y="53079"/>
                </a:lnTo>
                <a:lnTo>
                  <a:pt x="32053" y="53180"/>
                </a:lnTo>
                <a:lnTo>
                  <a:pt x="32143" y="53270"/>
                </a:lnTo>
                <a:lnTo>
                  <a:pt x="32234" y="53361"/>
                </a:lnTo>
                <a:lnTo>
                  <a:pt x="32324" y="53441"/>
                </a:lnTo>
                <a:lnTo>
                  <a:pt x="32425" y="53511"/>
                </a:lnTo>
                <a:lnTo>
                  <a:pt x="32535" y="53582"/>
                </a:lnTo>
                <a:lnTo>
                  <a:pt x="32646" y="53632"/>
                </a:lnTo>
                <a:lnTo>
                  <a:pt x="32766" y="53682"/>
                </a:lnTo>
                <a:lnTo>
                  <a:pt x="32887" y="53732"/>
                </a:lnTo>
                <a:lnTo>
                  <a:pt x="32887" y="53732"/>
                </a:lnTo>
                <a:lnTo>
                  <a:pt x="32796" y="53642"/>
                </a:lnTo>
                <a:lnTo>
                  <a:pt x="32686" y="53521"/>
                </a:lnTo>
                <a:lnTo>
                  <a:pt x="32565" y="53371"/>
                </a:lnTo>
                <a:lnTo>
                  <a:pt x="32445" y="53200"/>
                </a:lnTo>
                <a:lnTo>
                  <a:pt x="32314" y="53009"/>
                </a:lnTo>
                <a:lnTo>
                  <a:pt x="32193" y="52798"/>
                </a:lnTo>
                <a:lnTo>
                  <a:pt x="32063" y="52587"/>
                </a:lnTo>
                <a:lnTo>
                  <a:pt x="31952" y="52355"/>
                </a:lnTo>
                <a:lnTo>
                  <a:pt x="31852" y="52134"/>
                </a:lnTo>
                <a:lnTo>
                  <a:pt x="31771" y="51913"/>
                </a:lnTo>
                <a:lnTo>
                  <a:pt x="31711" y="51702"/>
                </a:lnTo>
                <a:lnTo>
                  <a:pt x="31691" y="51592"/>
                </a:lnTo>
                <a:lnTo>
                  <a:pt x="31671" y="51491"/>
                </a:lnTo>
                <a:lnTo>
                  <a:pt x="31671" y="51401"/>
                </a:lnTo>
                <a:lnTo>
                  <a:pt x="31661" y="51310"/>
                </a:lnTo>
                <a:lnTo>
                  <a:pt x="31671" y="51220"/>
                </a:lnTo>
                <a:lnTo>
                  <a:pt x="31691" y="51139"/>
                </a:lnTo>
                <a:lnTo>
                  <a:pt x="31711" y="51069"/>
                </a:lnTo>
                <a:lnTo>
                  <a:pt x="31751" y="50999"/>
                </a:lnTo>
                <a:lnTo>
                  <a:pt x="31801" y="50938"/>
                </a:lnTo>
                <a:lnTo>
                  <a:pt x="31852" y="50878"/>
                </a:lnTo>
                <a:lnTo>
                  <a:pt x="31932" y="50828"/>
                </a:lnTo>
                <a:lnTo>
                  <a:pt x="32002" y="50788"/>
                </a:lnTo>
                <a:lnTo>
                  <a:pt x="32083" y="50757"/>
                </a:lnTo>
                <a:lnTo>
                  <a:pt x="32153" y="50737"/>
                </a:lnTo>
                <a:lnTo>
                  <a:pt x="32294" y="50737"/>
                </a:lnTo>
                <a:lnTo>
                  <a:pt x="32364" y="50747"/>
                </a:lnTo>
                <a:lnTo>
                  <a:pt x="32435" y="50778"/>
                </a:lnTo>
                <a:lnTo>
                  <a:pt x="32505" y="50808"/>
                </a:lnTo>
                <a:lnTo>
                  <a:pt x="32565" y="50848"/>
                </a:lnTo>
                <a:lnTo>
                  <a:pt x="32636" y="50888"/>
                </a:lnTo>
                <a:lnTo>
                  <a:pt x="32696" y="50948"/>
                </a:lnTo>
                <a:lnTo>
                  <a:pt x="32827" y="51069"/>
                </a:lnTo>
                <a:lnTo>
                  <a:pt x="32947" y="51210"/>
                </a:lnTo>
                <a:lnTo>
                  <a:pt x="33058" y="51360"/>
                </a:lnTo>
                <a:lnTo>
                  <a:pt x="33168" y="51521"/>
                </a:lnTo>
                <a:lnTo>
                  <a:pt x="33369" y="51843"/>
                </a:lnTo>
                <a:lnTo>
                  <a:pt x="33540" y="52134"/>
                </a:lnTo>
                <a:lnTo>
                  <a:pt x="33621" y="52255"/>
                </a:lnTo>
                <a:lnTo>
                  <a:pt x="33631" y="52270"/>
                </a:lnTo>
                <a:lnTo>
                  <a:pt x="33611" y="52215"/>
                </a:lnTo>
                <a:lnTo>
                  <a:pt x="33570" y="52144"/>
                </a:lnTo>
                <a:lnTo>
                  <a:pt x="33550" y="52064"/>
                </a:lnTo>
                <a:lnTo>
                  <a:pt x="33500" y="51883"/>
                </a:lnTo>
                <a:lnTo>
                  <a:pt x="33470" y="51702"/>
                </a:lnTo>
                <a:lnTo>
                  <a:pt x="33410" y="51330"/>
                </a:lnTo>
                <a:lnTo>
                  <a:pt x="33369" y="51159"/>
                </a:lnTo>
                <a:lnTo>
                  <a:pt x="33349" y="51079"/>
                </a:lnTo>
                <a:lnTo>
                  <a:pt x="33319" y="51009"/>
                </a:lnTo>
                <a:lnTo>
                  <a:pt x="33158" y="50657"/>
                </a:lnTo>
                <a:lnTo>
                  <a:pt x="32977" y="50325"/>
                </a:lnTo>
                <a:lnTo>
                  <a:pt x="32877" y="50154"/>
                </a:lnTo>
                <a:lnTo>
                  <a:pt x="32766" y="49994"/>
                </a:lnTo>
                <a:lnTo>
                  <a:pt x="32656" y="49833"/>
                </a:lnTo>
                <a:lnTo>
                  <a:pt x="32535" y="49682"/>
                </a:lnTo>
                <a:lnTo>
                  <a:pt x="32415" y="49541"/>
                </a:lnTo>
                <a:lnTo>
                  <a:pt x="32284" y="49401"/>
                </a:lnTo>
                <a:lnTo>
                  <a:pt x="32143" y="49270"/>
                </a:lnTo>
                <a:lnTo>
                  <a:pt x="32002" y="49149"/>
                </a:lnTo>
                <a:lnTo>
                  <a:pt x="31842" y="49029"/>
                </a:lnTo>
                <a:lnTo>
                  <a:pt x="31691" y="48928"/>
                </a:lnTo>
                <a:lnTo>
                  <a:pt x="31520" y="48838"/>
                </a:lnTo>
                <a:lnTo>
                  <a:pt x="31339" y="48767"/>
                </a:lnTo>
                <a:lnTo>
                  <a:pt x="30736" y="48536"/>
                </a:lnTo>
                <a:lnTo>
                  <a:pt x="30585" y="48476"/>
                </a:lnTo>
                <a:lnTo>
                  <a:pt x="30435" y="48406"/>
                </a:lnTo>
                <a:lnTo>
                  <a:pt x="30294" y="48335"/>
                </a:lnTo>
                <a:lnTo>
                  <a:pt x="30153" y="48245"/>
                </a:lnTo>
                <a:lnTo>
                  <a:pt x="29932" y="48094"/>
                </a:lnTo>
                <a:lnTo>
                  <a:pt x="29691" y="47903"/>
                </a:lnTo>
                <a:lnTo>
                  <a:pt x="29460" y="47682"/>
                </a:lnTo>
                <a:lnTo>
                  <a:pt x="29228" y="47451"/>
                </a:lnTo>
                <a:lnTo>
                  <a:pt x="28997" y="47199"/>
                </a:lnTo>
                <a:lnTo>
                  <a:pt x="28796" y="46948"/>
                </a:lnTo>
                <a:lnTo>
                  <a:pt x="28615" y="46707"/>
                </a:lnTo>
                <a:lnTo>
                  <a:pt x="28465" y="46476"/>
                </a:lnTo>
                <a:lnTo>
                  <a:pt x="28404" y="46355"/>
                </a:lnTo>
                <a:lnTo>
                  <a:pt x="28354" y="46214"/>
                </a:lnTo>
                <a:lnTo>
                  <a:pt x="28314" y="46064"/>
                </a:lnTo>
                <a:lnTo>
                  <a:pt x="28294" y="45913"/>
                </a:lnTo>
                <a:lnTo>
                  <a:pt x="28274" y="45752"/>
                </a:lnTo>
                <a:lnTo>
                  <a:pt x="28274" y="45581"/>
                </a:lnTo>
                <a:lnTo>
                  <a:pt x="28274" y="45410"/>
                </a:lnTo>
                <a:lnTo>
                  <a:pt x="28284" y="45229"/>
                </a:lnTo>
                <a:lnTo>
                  <a:pt x="28314" y="44878"/>
                </a:lnTo>
                <a:lnTo>
                  <a:pt x="28364" y="44536"/>
                </a:lnTo>
                <a:lnTo>
                  <a:pt x="28455" y="43933"/>
                </a:lnTo>
                <a:lnTo>
                  <a:pt x="28505" y="43631"/>
                </a:lnTo>
                <a:lnTo>
                  <a:pt x="28565" y="43350"/>
                </a:lnTo>
                <a:lnTo>
                  <a:pt x="28645" y="43069"/>
                </a:lnTo>
                <a:lnTo>
                  <a:pt x="28746" y="42787"/>
                </a:lnTo>
                <a:lnTo>
                  <a:pt x="28857" y="42516"/>
                </a:lnTo>
                <a:lnTo>
                  <a:pt x="28987" y="42244"/>
                </a:lnTo>
                <a:lnTo>
                  <a:pt x="29128" y="41983"/>
                </a:lnTo>
                <a:lnTo>
                  <a:pt x="29279" y="41732"/>
                </a:lnTo>
                <a:lnTo>
                  <a:pt x="29490" y="41420"/>
                </a:lnTo>
                <a:lnTo>
                  <a:pt x="29711" y="41109"/>
                </a:lnTo>
                <a:lnTo>
                  <a:pt x="29952" y="40817"/>
                </a:lnTo>
                <a:lnTo>
                  <a:pt x="30213" y="40536"/>
                </a:lnTo>
                <a:lnTo>
                  <a:pt x="30475" y="40264"/>
                </a:lnTo>
                <a:lnTo>
                  <a:pt x="30746" y="39993"/>
                </a:lnTo>
                <a:lnTo>
                  <a:pt x="31028" y="39732"/>
                </a:lnTo>
                <a:lnTo>
                  <a:pt x="31319" y="39490"/>
                </a:lnTo>
                <a:lnTo>
                  <a:pt x="31610" y="39239"/>
                </a:lnTo>
                <a:lnTo>
                  <a:pt x="31912" y="39008"/>
                </a:lnTo>
                <a:lnTo>
                  <a:pt x="32505" y="38546"/>
                </a:lnTo>
                <a:lnTo>
                  <a:pt x="33671" y="37681"/>
                </a:lnTo>
                <a:lnTo>
                  <a:pt x="33872" y="37531"/>
                </a:lnTo>
                <a:lnTo>
                  <a:pt x="34083" y="37400"/>
                </a:lnTo>
                <a:lnTo>
                  <a:pt x="34304" y="37279"/>
                </a:lnTo>
                <a:lnTo>
                  <a:pt x="34535" y="37179"/>
                </a:lnTo>
                <a:lnTo>
                  <a:pt x="34766" y="37088"/>
                </a:lnTo>
                <a:lnTo>
                  <a:pt x="34998" y="37008"/>
                </a:lnTo>
                <a:lnTo>
                  <a:pt x="35239" y="36938"/>
                </a:lnTo>
                <a:lnTo>
                  <a:pt x="35490" y="36887"/>
                </a:lnTo>
                <a:lnTo>
                  <a:pt x="35540" y="36877"/>
                </a:lnTo>
                <a:lnTo>
                  <a:pt x="35751" y="36827"/>
                </a:lnTo>
                <a:lnTo>
                  <a:pt x="35962" y="36797"/>
                </a:lnTo>
                <a:lnTo>
                  <a:pt x="36163" y="36787"/>
                </a:lnTo>
                <a:lnTo>
                  <a:pt x="36375" y="36797"/>
                </a:lnTo>
                <a:lnTo>
                  <a:pt x="36586" y="36827"/>
                </a:lnTo>
                <a:lnTo>
                  <a:pt x="36787" y="36877"/>
                </a:lnTo>
                <a:lnTo>
                  <a:pt x="36978" y="36938"/>
                </a:lnTo>
                <a:lnTo>
                  <a:pt x="37169" y="37008"/>
                </a:lnTo>
                <a:lnTo>
                  <a:pt x="37360" y="37098"/>
                </a:lnTo>
                <a:lnTo>
                  <a:pt x="37530" y="37209"/>
                </a:lnTo>
                <a:lnTo>
                  <a:pt x="37701" y="37329"/>
                </a:lnTo>
                <a:lnTo>
                  <a:pt x="37862" y="37470"/>
                </a:lnTo>
                <a:lnTo>
                  <a:pt x="38003" y="37621"/>
                </a:lnTo>
                <a:lnTo>
                  <a:pt x="38143" y="37782"/>
                </a:lnTo>
                <a:lnTo>
                  <a:pt x="38264" y="37953"/>
                </a:lnTo>
                <a:lnTo>
                  <a:pt x="38375" y="38144"/>
                </a:lnTo>
                <a:lnTo>
                  <a:pt x="38445" y="38254"/>
                </a:lnTo>
                <a:lnTo>
                  <a:pt x="38586" y="38435"/>
                </a:lnTo>
                <a:lnTo>
                  <a:pt x="38968" y="38897"/>
                </a:lnTo>
                <a:lnTo>
                  <a:pt x="39159" y="39159"/>
                </a:lnTo>
                <a:lnTo>
                  <a:pt x="39350" y="39410"/>
                </a:lnTo>
                <a:lnTo>
                  <a:pt x="39490" y="39641"/>
                </a:lnTo>
                <a:lnTo>
                  <a:pt x="39551" y="39742"/>
                </a:lnTo>
                <a:lnTo>
                  <a:pt x="39591" y="39832"/>
                </a:lnTo>
                <a:lnTo>
                  <a:pt x="39661" y="40053"/>
                </a:lnTo>
                <a:lnTo>
                  <a:pt x="39721" y="40274"/>
                </a:lnTo>
                <a:lnTo>
                  <a:pt x="39772" y="40506"/>
                </a:lnTo>
                <a:lnTo>
                  <a:pt x="39812" y="40747"/>
                </a:lnTo>
                <a:lnTo>
                  <a:pt x="39852" y="40988"/>
                </a:lnTo>
                <a:lnTo>
                  <a:pt x="39882" y="41229"/>
                </a:lnTo>
                <a:lnTo>
                  <a:pt x="39902" y="41480"/>
                </a:lnTo>
                <a:lnTo>
                  <a:pt x="39912" y="41732"/>
                </a:lnTo>
                <a:lnTo>
                  <a:pt x="39922" y="41973"/>
                </a:lnTo>
                <a:lnTo>
                  <a:pt x="39922" y="42224"/>
                </a:lnTo>
                <a:lnTo>
                  <a:pt x="39912" y="42717"/>
                </a:lnTo>
                <a:lnTo>
                  <a:pt x="39872" y="43199"/>
                </a:lnTo>
                <a:lnTo>
                  <a:pt x="39822" y="43662"/>
                </a:lnTo>
                <a:lnTo>
                  <a:pt x="39782" y="43852"/>
                </a:lnTo>
                <a:lnTo>
                  <a:pt x="39732" y="44054"/>
                </a:lnTo>
                <a:lnTo>
                  <a:pt x="39671" y="44265"/>
                </a:lnTo>
                <a:lnTo>
                  <a:pt x="39591" y="44466"/>
                </a:lnTo>
                <a:lnTo>
                  <a:pt x="39430" y="44858"/>
                </a:lnTo>
                <a:lnTo>
                  <a:pt x="39269" y="45229"/>
                </a:lnTo>
                <a:lnTo>
                  <a:pt x="39179" y="45400"/>
                </a:lnTo>
                <a:lnTo>
                  <a:pt x="39068" y="45561"/>
                </a:lnTo>
                <a:lnTo>
                  <a:pt x="38837" y="45883"/>
                </a:lnTo>
                <a:lnTo>
                  <a:pt x="38716" y="46044"/>
                </a:lnTo>
                <a:lnTo>
                  <a:pt x="38606" y="46204"/>
                </a:lnTo>
                <a:lnTo>
                  <a:pt x="38515" y="46375"/>
                </a:lnTo>
                <a:lnTo>
                  <a:pt x="38475" y="46456"/>
                </a:lnTo>
                <a:lnTo>
                  <a:pt x="38445" y="46546"/>
                </a:lnTo>
                <a:lnTo>
                  <a:pt x="38556" y="46456"/>
                </a:lnTo>
                <a:lnTo>
                  <a:pt x="38676" y="46345"/>
                </a:lnTo>
                <a:lnTo>
                  <a:pt x="38797" y="46224"/>
                </a:lnTo>
                <a:lnTo>
                  <a:pt x="38917" y="46084"/>
                </a:lnTo>
                <a:lnTo>
                  <a:pt x="39169" y="45792"/>
                </a:lnTo>
                <a:lnTo>
                  <a:pt x="39289" y="45652"/>
                </a:lnTo>
                <a:lnTo>
                  <a:pt x="39420" y="45511"/>
                </a:lnTo>
                <a:lnTo>
                  <a:pt x="39551" y="45390"/>
                </a:lnTo>
                <a:lnTo>
                  <a:pt x="39681" y="45290"/>
                </a:lnTo>
                <a:lnTo>
                  <a:pt x="39742" y="45250"/>
                </a:lnTo>
                <a:lnTo>
                  <a:pt x="39812" y="45219"/>
                </a:lnTo>
                <a:lnTo>
                  <a:pt x="39872" y="45189"/>
                </a:lnTo>
                <a:lnTo>
                  <a:pt x="39943" y="45169"/>
                </a:lnTo>
                <a:lnTo>
                  <a:pt x="40003" y="45159"/>
                </a:lnTo>
                <a:lnTo>
                  <a:pt x="40073" y="45159"/>
                </a:lnTo>
                <a:lnTo>
                  <a:pt x="40134" y="45169"/>
                </a:lnTo>
                <a:lnTo>
                  <a:pt x="40204" y="45189"/>
                </a:lnTo>
                <a:lnTo>
                  <a:pt x="40264" y="45219"/>
                </a:lnTo>
                <a:lnTo>
                  <a:pt x="40325" y="45270"/>
                </a:lnTo>
                <a:lnTo>
                  <a:pt x="40395" y="45320"/>
                </a:lnTo>
                <a:lnTo>
                  <a:pt x="40455" y="45390"/>
                </a:lnTo>
                <a:lnTo>
                  <a:pt x="40526" y="45481"/>
                </a:lnTo>
                <a:lnTo>
                  <a:pt x="40596" y="45581"/>
                </a:lnTo>
                <a:lnTo>
                  <a:pt x="40727" y="45812"/>
                </a:lnTo>
                <a:lnTo>
                  <a:pt x="40847" y="46064"/>
                </a:lnTo>
                <a:lnTo>
                  <a:pt x="40958" y="46335"/>
                </a:lnTo>
                <a:lnTo>
                  <a:pt x="41048" y="46616"/>
                </a:lnTo>
                <a:lnTo>
                  <a:pt x="41088" y="46757"/>
                </a:lnTo>
                <a:lnTo>
                  <a:pt x="41119" y="46888"/>
                </a:lnTo>
                <a:lnTo>
                  <a:pt x="41139" y="47019"/>
                </a:lnTo>
                <a:lnTo>
                  <a:pt x="41149" y="47149"/>
                </a:lnTo>
                <a:lnTo>
                  <a:pt x="41159" y="47268"/>
                </a:lnTo>
                <a:lnTo>
                  <a:pt x="41159" y="47268"/>
                </a:lnTo>
                <a:lnTo>
                  <a:pt x="41179" y="47019"/>
                </a:lnTo>
                <a:lnTo>
                  <a:pt x="41189" y="46647"/>
                </a:lnTo>
                <a:lnTo>
                  <a:pt x="41199" y="46275"/>
                </a:lnTo>
                <a:lnTo>
                  <a:pt x="41189" y="45893"/>
                </a:lnTo>
                <a:lnTo>
                  <a:pt x="41169" y="45521"/>
                </a:lnTo>
                <a:lnTo>
                  <a:pt x="41139" y="45149"/>
                </a:lnTo>
                <a:lnTo>
                  <a:pt x="41098" y="44777"/>
                </a:lnTo>
                <a:lnTo>
                  <a:pt x="41048" y="44415"/>
                </a:lnTo>
                <a:lnTo>
                  <a:pt x="41028" y="44305"/>
                </a:lnTo>
                <a:lnTo>
                  <a:pt x="41008" y="44184"/>
                </a:lnTo>
                <a:lnTo>
                  <a:pt x="40938" y="43933"/>
                </a:lnTo>
                <a:lnTo>
                  <a:pt x="40877" y="43672"/>
                </a:lnTo>
                <a:lnTo>
                  <a:pt x="40857" y="43551"/>
                </a:lnTo>
                <a:lnTo>
                  <a:pt x="40837" y="43420"/>
                </a:lnTo>
                <a:lnTo>
                  <a:pt x="40837" y="43300"/>
                </a:lnTo>
                <a:lnTo>
                  <a:pt x="40847" y="43189"/>
                </a:lnTo>
                <a:lnTo>
                  <a:pt x="40877" y="43089"/>
                </a:lnTo>
                <a:lnTo>
                  <a:pt x="40907" y="43038"/>
                </a:lnTo>
                <a:lnTo>
                  <a:pt x="40928" y="42998"/>
                </a:lnTo>
                <a:lnTo>
                  <a:pt x="40968" y="42958"/>
                </a:lnTo>
                <a:lnTo>
                  <a:pt x="41008" y="42928"/>
                </a:lnTo>
                <a:lnTo>
                  <a:pt x="41048" y="42888"/>
                </a:lnTo>
                <a:lnTo>
                  <a:pt x="41108" y="42868"/>
                </a:lnTo>
                <a:lnTo>
                  <a:pt x="41169" y="42847"/>
                </a:lnTo>
                <a:lnTo>
                  <a:pt x="41229" y="42827"/>
                </a:lnTo>
                <a:lnTo>
                  <a:pt x="41309" y="42817"/>
                </a:lnTo>
                <a:lnTo>
                  <a:pt x="41390" y="42807"/>
                </a:lnTo>
                <a:lnTo>
                  <a:pt x="41490" y="42807"/>
                </a:lnTo>
                <a:lnTo>
                  <a:pt x="41581" y="42817"/>
                </a:lnTo>
                <a:lnTo>
                  <a:pt x="41671" y="42837"/>
                </a:lnTo>
                <a:lnTo>
                  <a:pt x="41752" y="42868"/>
                </a:lnTo>
                <a:lnTo>
                  <a:pt x="41832" y="42908"/>
                </a:lnTo>
                <a:lnTo>
                  <a:pt x="41923" y="42958"/>
                </a:lnTo>
                <a:lnTo>
                  <a:pt x="41993" y="43008"/>
                </a:lnTo>
                <a:lnTo>
                  <a:pt x="42073" y="43069"/>
                </a:lnTo>
                <a:lnTo>
                  <a:pt x="42214" y="43189"/>
                </a:lnTo>
                <a:lnTo>
                  <a:pt x="42345" y="43330"/>
                </a:lnTo>
                <a:lnTo>
                  <a:pt x="42475" y="43471"/>
                </a:lnTo>
                <a:lnTo>
                  <a:pt x="42576" y="43611"/>
                </a:lnTo>
                <a:lnTo>
                  <a:pt x="42717" y="43782"/>
                </a:lnTo>
                <a:lnTo>
                  <a:pt x="42837" y="43963"/>
                </a:lnTo>
                <a:lnTo>
                  <a:pt x="43078" y="44325"/>
                </a:lnTo>
                <a:lnTo>
                  <a:pt x="43310" y="44707"/>
                </a:lnTo>
                <a:lnTo>
                  <a:pt x="43521" y="45109"/>
                </a:lnTo>
                <a:lnTo>
                  <a:pt x="43712" y="45501"/>
                </a:lnTo>
                <a:lnTo>
                  <a:pt x="43893" y="45913"/>
                </a:lnTo>
                <a:lnTo>
                  <a:pt x="44053" y="46325"/>
                </a:lnTo>
                <a:lnTo>
                  <a:pt x="44204" y="46737"/>
                </a:lnTo>
                <a:lnTo>
                  <a:pt x="44465" y="47501"/>
                </a:lnTo>
                <a:lnTo>
                  <a:pt x="44727" y="48225"/>
                </a:lnTo>
                <a:lnTo>
                  <a:pt x="44857" y="48576"/>
                </a:lnTo>
                <a:lnTo>
                  <a:pt x="44998" y="48918"/>
                </a:lnTo>
                <a:lnTo>
                  <a:pt x="45129" y="49250"/>
                </a:lnTo>
                <a:lnTo>
                  <a:pt x="45280" y="49581"/>
                </a:lnTo>
                <a:lnTo>
                  <a:pt x="45430" y="49903"/>
                </a:lnTo>
                <a:lnTo>
                  <a:pt x="45591" y="50215"/>
                </a:lnTo>
                <a:lnTo>
                  <a:pt x="45762" y="50526"/>
                </a:lnTo>
                <a:lnTo>
                  <a:pt x="45953" y="50828"/>
                </a:lnTo>
                <a:lnTo>
                  <a:pt x="46154" y="51129"/>
                </a:lnTo>
                <a:lnTo>
                  <a:pt x="46365" y="51431"/>
                </a:lnTo>
                <a:lnTo>
                  <a:pt x="46596" y="51722"/>
                </a:lnTo>
                <a:lnTo>
                  <a:pt x="46847" y="52014"/>
                </a:lnTo>
                <a:lnTo>
                  <a:pt x="46717" y="51632"/>
                </a:lnTo>
                <a:lnTo>
                  <a:pt x="46596" y="51260"/>
                </a:lnTo>
                <a:lnTo>
                  <a:pt x="46355" y="50496"/>
                </a:lnTo>
                <a:lnTo>
                  <a:pt x="46124" y="49732"/>
                </a:lnTo>
                <a:lnTo>
                  <a:pt x="45883" y="48968"/>
                </a:lnTo>
                <a:lnTo>
                  <a:pt x="45772" y="48667"/>
                </a:lnTo>
                <a:lnTo>
                  <a:pt x="45702" y="48446"/>
                </a:lnTo>
                <a:lnTo>
                  <a:pt x="45641" y="48215"/>
                </a:lnTo>
                <a:lnTo>
                  <a:pt x="45621" y="48104"/>
                </a:lnTo>
                <a:lnTo>
                  <a:pt x="45611" y="48014"/>
                </a:lnTo>
                <a:lnTo>
                  <a:pt x="45611" y="47923"/>
                </a:lnTo>
                <a:lnTo>
                  <a:pt x="45631" y="47863"/>
                </a:lnTo>
                <a:lnTo>
                  <a:pt x="45651" y="47843"/>
                </a:lnTo>
                <a:lnTo>
                  <a:pt x="45672" y="47823"/>
                </a:lnTo>
                <a:lnTo>
                  <a:pt x="45692" y="47813"/>
                </a:lnTo>
                <a:lnTo>
                  <a:pt x="45732" y="47802"/>
                </a:lnTo>
                <a:lnTo>
                  <a:pt x="45762" y="47813"/>
                </a:lnTo>
                <a:lnTo>
                  <a:pt x="45802" y="47823"/>
                </a:lnTo>
                <a:lnTo>
                  <a:pt x="45913" y="47873"/>
                </a:lnTo>
                <a:lnTo>
                  <a:pt x="45993" y="47923"/>
                </a:lnTo>
                <a:lnTo>
                  <a:pt x="46064" y="48003"/>
                </a:lnTo>
                <a:lnTo>
                  <a:pt x="46144" y="48094"/>
                </a:lnTo>
                <a:lnTo>
                  <a:pt x="46214" y="48194"/>
                </a:lnTo>
                <a:lnTo>
                  <a:pt x="46275" y="48305"/>
                </a:lnTo>
                <a:lnTo>
                  <a:pt x="46345" y="48436"/>
                </a:lnTo>
                <a:lnTo>
                  <a:pt x="46466" y="48697"/>
                </a:lnTo>
                <a:lnTo>
                  <a:pt x="46707" y="49230"/>
                </a:lnTo>
                <a:lnTo>
                  <a:pt x="46817" y="49471"/>
                </a:lnTo>
                <a:lnTo>
                  <a:pt x="46868" y="49571"/>
                </a:lnTo>
                <a:lnTo>
                  <a:pt x="46928" y="49652"/>
                </a:lnTo>
                <a:lnTo>
                  <a:pt x="47089" y="49873"/>
                </a:lnTo>
                <a:lnTo>
                  <a:pt x="47270" y="50074"/>
                </a:lnTo>
                <a:lnTo>
                  <a:pt x="47451" y="50275"/>
                </a:lnTo>
                <a:lnTo>
                  <a:pt x="47652" y="50466"/>
                </a:lnTo>
                <a:lnTo>
                  <a:pt x="47762" y="50546"/>
                </a:lnTo>
                <a:lnTo>
                  <a:pt x="47873" y="50627"/>
                </a:lnTo>
                <a:lnTo>
                  <a:pt x="47983" y="50707"/>
                </a:lnTo>
                <a:lnTo>
                  <a:pt x="48094" y="50778"/>
                </a:lnTo>
                <a:lnTo>
                  <a:pt x="48214" y="50838"/>
                </a:lnTo>
                <a:lnTo>
                  <a:pt x="48345" y="50888"/>
                </a:lnTo>
                <a:lnTo>
                  <a:pt x="48466" y="50938"/>
                </a:lnTo>
                <a:lnTo>
                  <a:pt x="48596" y="50968"/>
                </a:lnTo>
                <a:lnTo>
                  <a:pt x="48596" y="50968"/>
                </a:lnTo>
                <a:lnTo>
                  <a:pt x="48506" y="50868"/>
                </a:lnTo>
                <a:lnTo>
                  <a:pt x="48425" y="50767"/>
                </a:lnTo>
                <a:lnTo>
                  <a:pt x="48275" y="50546"/>
                </a:lnTo>
                <a:lnTo>
                  <a:pt x="48134" y="50325"/>
                </a:lnTo>
                <a:lnTo>
                  <a:pt x="48013" y="50084"/>
                </a:lnTo>
                <a:lnTo>
                  <a:pt x="47903" y="49853"/>
                </a:lnTo>
                <a:lnTo>
                  <a:pt x="47802" y="49602"/>
                </a:lnTo>
                <a:lnTo>
                  <a:pt x="47611" y="49099"/>
                </a:lnTo>
                <a:lnTo>
                  <a:pt x="47440" y="48596"/>
                </a:lnTo>
                <a:lnTo>
                  <a:pt x="47340" y="48355"/>
                </a:lnTo>
                <a:lnTo>
                  <a:pt x="47239" y="48114"/>
                </a:lnTo>
                <a:lnTo>
                  <a:pt x="47139" y="47873"/>
                </a:lnTo>
                <a:lnTo>
                  <a:pt x="47008" y="47642"/>
                </a:lnTo>
                <a:lnTo>
                  <a:pt x="46878" y="47410"/>
                </a:lnTo>
                <a:lnTo>
                  <a:pt x="46727" y="47199"/>
                </a:lnTo>
                <a:lnTo>
                  <a:pt x="46566" y="47008"/>
                </a:lnTo>
                <a:lnTo>
                  <a:pt x="46415" y="46817"/>
                </a:lnTo>
                <a:lnTo>
                  <a:pt x="46254" y="46647"/>
                </a:lnTo>
                <a:lnTo>
                  <a:pt x="46094" y="46476"/>
                </a:lnTo>
                <a:lnTo>
                  <a:pt x="45772" y="46164"/>
                </a:lnTo>
                <a:lnTo>
                  <a:pt x="45450" y="45863"/>
                </a:lnTo>
                <a:lnTo>
                  <a:pt x="45129" y="45551"/>
                </a:lnTo>
                <a:lnTo>
                  <a:pt x="44978" y="45390"/>
                </a:lnTo>
                <a:lnTo>
                  <a:pt x="44827" y="45219"/>
                </a:lnTo>
                <a:lnTo>
                  <a:pt x="44677" y="45049"/>
                </a:lnTo>
                <a:lnTo>
                  <a:pt x="44526" y="44868"/>
                </a:lnTo>
                <a:lnTo>
                  <a:pt x="44375" y="44677"/>
                </a:lnTo>
                <a:lnTo>
                  <a:pt x="44234" y="44466"/>
                </a:lnTo>
                <a:lnTo>
                  <a:pt x="44053" y="44214"/>
                </a:lnTo>
                <a:lnTo>
                  <a:pt x="43742" y="43822"/>
                </a:lnTo>
                <a:lnTo>
                  <a:pt x="43370" y="43340"/>
                </a:lnTo>
                <a:lnTo>
                  <a:pt x="42978" y="42827"/>
                </a:lnTo>
                <a:lnTo>
                  <a:pt x="42787" y="42556"/>
                </a:lnTo>
                <a:lnTo>
                  <a:pt x="42606" y="42295"/>
                </a:lnTo>
                <a:lnTo>
                  <a:pt x="42455" y="42053"/>
                </a:lnTo>
                <a:lnTo>
                  <a:pt x="42315" y="41812"/>
                </a:lnTo>
                <a:lnTo>
                  <a:pt x="42204" y="41601"/>
                </a:lnTo>
                <a:lnTo>
                  <a:pt x="42174" y="41511"/>
                </a:lnTo>
                <a:lnTo>
                  <a:pt x="42144" y="41420"/>
                </a:lnTo>
                <a:lnTo>
                  <a:pt x="42124" y="41340"/>
                </a:lnTo>
                <a:lnTo>
                  <a:pt x="42114" y="41259"/>
                </a:lnTo>
                <a:lnTo>
                  <a:pt x="42114" y="41199"/>
                </a:lnTo>
                <a:lnTo>
                  <a:pt x="42134" y="41149"/>
                </a:lnTo>
                <a:lnTo>
                  <a:pt x="42174" y="41089"/>
                </a:lnTo>
                <a:lnTo>
                  <a:pt x="42224" y="41038"/>
                </a:lnTo>
                <a:lnTo>
                  <a:pt x="42284" y="40998"/>
                </a:lnTo>
                <a:lnTo>
                  <a:pt x="42365" y="40968"/>
                </a:lnTo>
                <a:lnTo>
                  <a:pt x="42445" y="40948"/>
                </a:lnTo>
                <a:lnTo>
                  <a:pt x="42546" y="40928"/>
                </a:lnTo>
                <a:lnTo>
                  <a:pt x="42646" y="40928"/>
                </a:lnTo>
                <a:lnTo>
                  <a:pt x="42767" y="40938"/>
                </a:lnTo>
                <a:lnTo>
                  <a:pt x="43008" y="40968"/>
                </a:lnTo>
                <a:lnTo>
                  <a:pt x="43279" y="41018"/>
                </a:lnTo>
                <a:lnTo>
                  <a:pt x="43571" y="41089"/>
                </a:lnTo>
                <a:lnTo>
                  <a:pt x="43872" y="41169"/>
                </a:lnTo>
                <a:lnTo>
                  <a:pt x="44476" y="41370"/>
                </a:lnTo>
                <a:lnTo>
                  <a:pt x="45048" y="41551"/>
                </a:lnTo>
                <a:lnTo>
                  <a:pt x="45300" y="41631"/>
                </a:lnTo>
                <a:lnTo>
                  <a:pt x="45531" y="41702"/>
                </a:lnTo>
                <a:lnTo>
                  <a:pt x="45722" y="41742"/>
                </a:lnTo>
                <a:lnTo>
                  <a:pt x="45873" y="41762"/>
                </a:lnTo>
                <a:lnTo>
                  <a:pt x="45561" y="41611"/>
                </a:lnTo>
                <a:lnTo>
                  <a:pt x="45270" y="41450"/>
                </a:lnTo>
                <a:lnTo>
                  <a:pt x="45008" y="41279"/>
                </a:lnTo>
                <a:lnTo>
                  <a:pt x="44767" y="41109"/>
                </a:lnTo>
                <a:lnTo>
                  <a:pt x="44546" y="40938"/>
                </a:lnTo>
                <a:lnTo>
                  <a:pt x="44325" y="40757"/>
                </a:lnTo>
                <a:lnTo>
                  <a:pt x="43903" y="40415"/>
                </a:lnTo>
                <a:lnTo>
                  <a:pt x="43692" y="40244"/>
                </a:lnTo>
                <a:lnTo>
                  <a:pt x="43460" y="40093"/>
                </a:lnTo>
                <a:lnTo>
                  <a:pt x="43219" y="39943"/>
                </a:lnTo>
                <a:lnTo>
                  <a:pt x="42968" y="39812"/>
                </a:lnTo>
                <a:lnTo>
                  <a:pt x="42827" y="39752"/>
                </a:lnTo>
                <a:lnTo>
                  <a:pt x="42686" y="39691"/>
                </a:lnTo>
                <a:lnTo>
                  <a:pt x="42536" y="39631"/>
                </a:lnTo>
                <a:lnTo>
                  <a:pt x="42375" y="39581"/>
                </a:lnTo>
                <a:lnTo>
                  <a:pt x="42204" y="39541"/>
                </a:lnTo>
                <a:lnTo>
                  <a:pt x="42033" y="39500"/>
                </a:lnTo>
                <a:lnTo>
                  <a:pt x="41852" y="39460"/>
                </a:lnTo>
                <a:lnTo>
                  <a:pt x="41651" y="39430"/>
                </a:lnTo>
                <a:lnTo>
                  <a:pt x="41430" y="39390"/>
                </a:lnTo>
                <a:lnTo>
                  <a:pt x="41219" y="39340"/>
                </a:lnTo>
                <a:lnTo>
                  <a:pt x="41018" y="39269"/>
                </a:lnTo>
                <a:lnTo>
                  <a:pt x="40837" y="39189"/>
                </a:lnTo>
                <a:lnTo>
                  <a:pt x="40656" y="39088"/>
                </a:lnTo>
                <a:lnTo>
                  <a:pt x="40495" y="38988"/>
                </a:lnTo>
                <a:lnTo>
                  <a:pt x="40335" y="38867"/>
                </a:lnTo>
                <a:lnTo>
                  <a:pt x="40194" y="38747"/>
                </a:lnTo>
                <a:lnTo>
                  <a:pt x="40043" y="38616"/>
                </a:lnTo>
                <a:lnTo>
                  <a:pt x="39912" y="38475"/>
                </a:lnTo>
                <a:lnTo>
                  <a:pt x="39641" y="38184"/>
                </a:lnTo>
                <a:lnTo>
                  <a:pt x="39088" y="37541"/>
                </a:lnTo>
                <a:lnTo>
                  <a:pt x="38998" y="37430"/>
                </a:lnTo>
                <a:lnTo>
                  <a:pt x="38897" y="37299"/>
                </a:lnTo>
                <a:lnTo>
                  <a:pt x="38807" y="37169"/>
                </a:lnTo>
                <a:lnTo>
                  <a:pt x="38726" y="37028"/>
                </a:lnTo>
                <a:lnTo>
                  <a:pt x="38656" y="36877"/>
                </a:lnTo>
                <a:lnTo>
                  <a:pt x="38586" y="36726"/>
                </a:lnTo>
                <a:lnTo>
                  <a:pt x="38546" y="36576"/>
                </a:lnTo>
                <a:lnTo>
                  <a:pt x="38515" y="36435"/>
                </a:lnTo>
                <a:lnTo>
                  <a:pt x="38505" y="36284"/>
                </a:lnTo>
                <a:lnTo>
                  <a:pt x="38505" y="36214"/>
                </a:lnTo>
                <a:lnTo>
                  <a:pt x="38515" y="36154"/>
                </a:lnTo>
                <a:lnTo>
                  <a:pt x="38535" y="36083"/>
                </a:lnTo>
                <a:lnTo>
                  <a:pt x="38556" y="36023"/>
                </a:lnTo>
                <a:lnTo>
                  <a:pt x="38586" y="35963"/>
                </a:lnTo>
                <a:lnTo>
                  <a:pt x="38626" y="35902"/>
                </a:lnTo>
                <a:lnTo>
                  <a:pt x="38666" y="35852"/>
                </a:lnTo>
                <a:lnTo>
                  <a:pt x="38716" y="35802"/>
                </a:lnTo>
                <a:lnTo>
                  <a:pt x="38787" y="35752"/>
                </a:lnTo>
                <a:lnTo>
                  <a:pt x="38857" y="35711"/>
                </a:lnTo>
                <a:lnTo>
                  <a:pt x="38938" y="35671"/>
                </a:lnTo>
                <a:lnTo>
                  <a:pt x="39028" y="35641"/>
                </a:lnTo>
                <a:lnTo>
                  <a:pt x="39128" y="35611"/>
                </a:lnTo>
                <a:lnTo>
                  <a:pt x="39239" y="35591"/>
                </a:lnTo>
                <a:lnTo>
                  <a:pt x="39370" y="35581"/>
                </a:lnTo>
                <a:lnTo>
                  <a:pt x="39541" y="35581"/>
                </a:lnTo>
                <a:lnTo>
                  <a:pt x="39742" y="35601"/>
                </a:lnTo>
                <a:lnTo>
                  <a:pt x="39973" y="35631"/>
                </a:lnTo>
                <a:lnTo>
                  <a:pt x="40495" y="35721"/>
                </a:lnTo>
                <a:lnTo>
                  <a:pt x="41058" y="35842"/>
                </a:lnTo>
                <a:lnTo>
                  <a:pt x="41611" y="35973"/>
                </a:lnTo>
                <a:lnTo>
                  <a:pt x="42134" y="36093"/>
                </a:lnTo>
                <a:lnTo>
                  <a:pt x="42877" y="36274"/>
                </a:lnTo>
                <a:lnTo>
                  <a:pt x="43269" y="36365"/>
                </a:lnTo>
                <a:lnTo>
                  <a:pt x="43671" y="36465"/>
                </a:lnTo>
                <a:lnTo>
                  <a:pt x="44073" y="36576"/>
                </a:lnTo>
                <a:lnTo>
                  <a:pt x="44476" y="36706"/>
                </a:lnTo>
                <a:lnTo>
                  <a:pt x="44666" y="36787"/>
                </a:lnTo>
                <a:lnTo>
                  <a:pt x="44857" y="36867"/>
                </a:lnTo>
                <a:lnTo>
                  <a:pt x="45048" y="36958"/>
                </a:lnTo>
                <a:lnTo>
                  <a:pt x="45229" y="37048"/>
                </a:lnTo>
                <a:lnTo>
                  <a:pt x="45410" y="37149"/>
                </a:lnTo>
                <a:lnTo>
                  <a:pt x="45581" y="37269"/>
                </a:lnTo>
                <a:lnTo>
                  <a:pt x="45742" y="37390"/>
                </a:lnTo>
                <a:lnTo>
                  <a:pt x="45903" y="37520"/>
                </a:lnTo>
                <a:lnTo>
                  <a:pt x="46104" y="37711"/>
                </a:lnTo>
                <a:lnTo>
                  <a:pt x="46285" y="37922"/>
                </a:lnTo>
                <a:lnTo>
                  <a:pt x="46456" y="38134"/>
                </a:lnTo>
                <a:lnTo>
                  <a:pt x="46616" y="38355"/>
                </a:lnTo>
                <a:lnTo>
                  <a:pt x="46767" y="38586"/>
                </a:lnTo>
                <a:lnTo>
                  <a:pt x="46908" y="38817"/>
                </a:lnTo>
                <a:lnTo>
                  <a:pt x="47169" y="39279"/>
                </a:lnTo>
                <a:lnTo>
                  <a:pt x="47430" y="39762"/>
                </a:lnTo>
                <a:lnTo>
                  <a:pt x="47571" y="39993"/>
                </a:lnTo>
                <a:lnTo>
                  <a:pt x="47712" y="40224"/>
                </a:lnTo>
                <a:lnTo>
                  <a:pt x="47863" y="40455"/>
                </a:lnTo>
                <a:lnTo>
                  <a:pt x="48023" y="40686"/>
                </a:lnTo>
                <a:lnTo>
                  <a:pt x="48204" y="40908"/>
                </a:lnTo>
                <a:lnTo>
                  <a:pt x="48395" y="41119"/>
                </a:lnTo>
                <a:lnTo>
                  <a:pt x="48777" y="41531"/>
                </a:lnTo>
                <a:lnTo>
                  <a:pt x="49159" y="41953"/>
                </a:lnTo>
                <a:lnTo>
                  <a:pt x="49541" y="42375"/>
                </a:lnTo>
                <a:lnTo>
                  <a:pt x="49923" y="42787"/>
                </a:lnTo>
                <a:lnTo>
                  <a:pt x="50114" y="42998"/>
                </a:lnTo>
                <a:lnTo>
                  <a:pt x="50315" y="43189"/>
                </a:lnTo>
                <a:lnTo>
                  <a:pt x="50516" y="43380"/>
                </a:lnTo>
                <a:lnTo>
                  <a:pt x="50727" y="43561"/>
                </a:lnTo>
                <a:lnTo>
                  <a:pt x="50948" y="43742"/>
                </a:lnTo>
                <a:lnTo>
                  <a:pt x="51169" y="43913"/>
                </a:lnTo>
                <a:lnTo>
                  <a:pt x="51401" y="44074"/>
                </a:lnTo>
                <a:lnTo>
                  <a:pt x="51632" y="44224"/>
                </a:lnTo>
                <a:lnTo>
                  <a:pt x="51632" y="44224"/>
                </a:lnTo>
                <a:lnTo>
                  <a:pt x="51531" y="43933"/>
                </a:lnTo>
                <a:lnTo>
                  <a:pt x="51421" y="43651"/>
                </a:lnTo>
                <a:lnTo>
                  <a:pt x="51290" y="43380"/>
                </a:lnTo>
                <a:lnTo>
                  <a:pt x="51159" y="43119"/>
                </a:lnTo>
                <a:lnTo>
                  <a:pt x="51019" y="42857"/>
                </a:lnTo>
                <a:lnTo>
                  <a:pt x="50868" y="42606"/>
                </a:lnTo>
                <a:lnTo>
                  <a:pt x="50717" y="42355"/>
                </a:lnTo>
                <a:lnTo>
                  <a:pt x="50546" y="42114"/>
                </a:lnTo>
                <a:lnTo>
                  <a:pt x="50375" y="41872"/>
                </a:lnTo>
                <a:lnTo>
                  <a:pt x="50204" y="41631"/>
                </a:lnTo>
                <a:lnTo>
                  <a:pt x="49833" y="41169"/>
                </a:lnTo>
                <a:lnTo>
                  <a:pt x="49441" y="40717"/>
                </a:lnTo>
                <a:lnTo>
                  <a:pt x="49039" y="40274"/>
                </a:lnTo>
                <a:lnTo>
                  <a:pt x="48908" y="40144"/>
                </a:lnTo>
                <a:lnTo>
                  <a:pt x="48727" y="39983"/>
                </a:lnTo>
                <a:lnTo>
                  <a:pt x="48516" y="39792"/>
                </a:lnTo>
                <a:lnTo>
                  <a:pt x="48315" y="39581"/>
                </a:lnTo>
                <a:lnTo>
                  <a:pt x="48214" y="39470"/>
                </a:lnTo>
                <a:lnTo>
                  <a:pt x="48124" y="39370"/>
                </a:lnTo>
                <a:lnTo>
                  <a:pt x="48054" y="39259"/>
                </a:lnTo>
                <a:lnTo>
                  <a:pt x="47993" y="39149"/>
                </a:lnTo>
                <a:lnTo>
                  <a:pt x="47953" y="39048"/>
                </a:lnTo>
                <a:lnTo>
                  <a:pt x="47923" y="38938"/>
                </a:lnTo>
                <a:lnTo>
                  <a:pt x="47923" y="38887"/>
                </a:lnTo>
                <a:lnTo>
                  <a:pt x="47933" y="38837"/>
                </a:lnTo>
                <a:lnTo>
                  <a:pt x="47943" y="38797"/>
                </a:lnTo>
                <a:lnTo>
                  <a:pt x="47963" y="38747"/>
                </a:lnTo>
                <a:lnTo>
                  <a:pt x="47993" y="38696"/>
                </a:lnTo>
                <a:lnTo>
                  <a:pt x="48023" y="38656"/>
                </a:lnTo>
                <a:lnTo>
                  <a:pt x="48054" y="38616"/>
                </a:lnTo>
                <a:lnTo>
                  <a:pt x="48094" y="38586"/>
                </a:lnTo>
                <a:lnTo>
                  <a:pt x="48124" y="38566"/>
                </a:lnTo>
                <a:lnTo>
                  <a:pt x="48164" y="38546"/>
                </a:lnTo>
                <a:lnTo>
                  <a:pt x="48255" y="38526"/>
                </a:lnTo>
                <a:lnTo>
                  <a:pt x="48345" y="38515"/>
                </a:lnTo>
                <a:lnTo>
                  <a:pt x="48446" y="38526"/>
                </a:lnTo>
                <a:lnTo>
                  <a:pt x="48546" y="38556"/>
                </a:lnTo>
                <a:lnTo>
                  <a:pt x="48657" y="38586"/>
                </a:lnTo>
                <a:lnTo>
                  <a:pt x="48868" y="38676"/>
                </a:lnTo>
                <a:lnTo>
                  <a:pt x="49069" y="38767"/>
                </a:lnTo>
                <a:lnTo>
                  <a:pt x="49270" y="38847"/>
                </a:lnTo>
                <a:lnTo>
                  <a:pt x="49350" y="38867"/>
                </a:lnTo>
                <a:lnTo>
                  <a:pt x="49431" y="38887"/>
                </a:lnTo>
                <a:lnTo>
                  <a:pt x="49672" y="38887"/>
                </a:lnTo>
                <a:lnTo>
                  <a:pt x="49933" y="38877"/>
                </a:lnTo>
                <a:lnTo>
                  <a:pt x="50215" y="38847"/>
                </a:lnTo>
                <a:lnTo>
                  <a:pt x="50486" y="38787"/>
                </a:lnTo>
                <a:lnTo>
                  <a:pt x="50757" y="38717"/>
                </a:lnTo>
                <a:lnTo>
                  <a:pt x="51019" y="38636"/>
                </a:lnTo>
                <a:lnTo>
                  <a:pt x="51250" y="38546"/>
                </a:lnTo>
                <a:lnTo>
                  <a:pt x="51461" y="38435"/>
                </a:lnTo>
                <a:lnTo>
                  <a:pt x="51260" y="38375"/>
                </a:lnTo>
                <a:lnTo>
                  <a:pt x="51069" y="38314"/>
                </a:lnTo>
                <a:lnTo>
                  <a:pt x="50697" y="38184"/>
                </a:lnTo>
                <a:lnTo>
                  <a:pt x="50516" y="38124"/>
                </a:lnTo>
                <a:lnTo>
                  <a:pt x="50335" y="38063"/>
                </a:lnTo>
                <a:lnTo>
                  <a:pt x="50134" y="38023"/>
                </a:lnTo>
                <a:lnTo>
                  <a:pt x="49933" y="37993"/>
                </a:lnTo>
                <a:lnTo>
                  <a:pt x="49752" y="37963"/>
                </a:lnTo>
                <a:lnTo>
                  <a:pt x="49581" y="37933"/>
                </a:lnTo>
                <a:lnTo>
                  <a:pt x="49410" y="37882"/>
                </a:lnTo>
                <a:lnTo>
                  <a:pt x="49240" y="37832"/>
                </a:lnTo>
                <a:lnTo>
                  <a:pt x="48898" y="37721"/>
                </a:lnTo>
                <a:lnTo>
                  <a:pt x="48727" y="37671"/>
                </a:lnTo>
                <a:lnTo>
                  <a:pt x="48546" y="37641"/>
                </a:lnTo>
                <a:lnTo>
                  <a:pt x="47963" y="37520"/>
                </a:lnTo>
                <a:lnTo>
                  <a:pt x="47662" y="37450"/>
                </a:lnTo>
                <a:lnTo>
                  <a:pt x="47370" y="37360"/>
                </a:lnTo>
                <a:lnTo>
                  <a:pt x="47189" y="37299"/>
                </a:lnTo>
                <a:lnTo>
                  <a:pt x="47008" y="37219"/>
                </a:lnTo>
                <a:lnTo>
                  <a:pt x="46827" y="37118"/>
                </a:lnTo>
                <a:lnTo>
                  <a:pt x="46636" y="37008"/>
                </a:lnTo>
                <a:lnTo>
                  <a:pt x="46456" y="36877"/>
                </a:lnTo>
                <a:lnTo>
                  <a:pt x="46285" y="36736"/>
                </a:lnTo>
                <a:lnTo>
                  <a:pt x="46124" y="36586"/>
                </a:lnTo>
                <a:lnTo>
                  <a:pt x="45973" y="36435"/>
                </a:lnTo>
                <a:lnTo>
                  <a:pt x="45842" y="36264"/>
                </a:lnTo>
                <a:lnTo>
                  <a:pt x="45742" y="36083"/>
                </a:lnTo>
                <a:lnTo>
                  <a:pt x="45692" y="35993"/>
                </a:lnTo>
                <a:lnTo>
                  <a:pt x="45651" y="35892"/>
                </a:lnTo>
                <a:lnTo>
                  <a:pt x="45621" y="35802"/>
                </a:lnTo>
                <a:lnTo>
                  <a:pt x="45591" y="35701"/>
                </a:lnTo>
                <a:lnTo>
                  <a:pt x="45581" y="35611"/>
                </a:lnTo>
                <a:lnTo>
                  <a:pt x="45571" y="35510"/>
                </a:lnTo>
                <a:lnTo>
                  <a:pt x="45561" y="35410"/>
                </a:lnTo>
                <a:lnTo>
                  <a:pt x="45571" y="35309"/>
                </a:lnTo>
                <a:lnTo>
                  <a:pt x="45591" y="35209"/>
                </a:lnTo>
                <a:lnTo>
                  <a:pt x="45611" y="35098"/>
                </a:lnTo>
                <a:lnTo>
                  <a:pt x="45651" y="34998"/>
                </a:lnTo>
                <a:lnTo>
                  <a:pt x="45702" y="34897"/>
                </a:lnTo>
                <a:lnTo>
                  <a:pt x="45782" y="34736"/>
                </a:lnTo>
                <a:lnTo>
                  <a:pt x="45883" y="34596"/>
                </a:lnTo>
                <a:lnTo>
                  <a:pt x="46003" y="34465"/>
                </a:lnTo>
                <a:lnTo>
                  <a:pt x="46134" y="34344"/>
                </a:lnTo>
                <a:lnTo>
                  <a:pt x="46265" y="34224"/>
                </a:lnTo>
                <a:lnTo>
                  <a:pt x="46415" y="34123"/>
                </a:lnTo>
                <a:lnTo>
                  <a:pt x="46566" y="34023"/>
                </a:lnTo>
                <a:lnTo>
                  <a:pt x="46727" y="33932"/>
                </a:lnTo>
                <a:lnTo>
                  <a:pt x="46898" y="33842"/>
                </a:lnTo>
                <a:lnTo>
                  <a:pt x="47069" y="33761"/>
                </a:lnTo>
                <a:lnTo>
                  <a:pt x="47410" y="33611"/>
                </a:lnTo>
                <a:lnTo>
                  <a:pt x="48064" y="33359"/>
                </a:lnTo>
                <a:lnTo>
                  <a:pt x="48315" y="33269"/>
                </a:lnTo>
                <a:lnTo>
                  <a:pt x="48556" y="33189"/>
                </a:lnTo>
                <a:lnTo>
                  <a:pt x="49029" y="33048"/>
                </a:lnTo>
                <a:lnTo>
                  <a:pt x="49471" y="32937"/>
                </a:lnTo>
                <a:lnTo>
                  <a:pt x="49692" y="32877"/>
                </a:lnTo>
                <a:lnTo>
                  <a:pt x="49903" y="32807"/>
                </a:lnTo>
                <a:lnTo>
                  <a:pt x="50124" y="32736"/>
                </a:lnTo>
                <a:lnTo>
                  <a:pt x="50335" y="32656"/>
                </a:lnTo>
                <a:lnTo>
                  <a:pt x="50546" y="32555"/>
                </a:lnTo>
                <a:lnTo>
                  <a:pt x="50757" y="32445"/>
                </a:lnTo>
                <a:lnTo>
                  <a:pt x="50968" y="32314"/>
                </a:lnTo>
                <a:lnTo>
                  <a:pt x="51179" y="32163"/>
                </a:lnTo>
                <a:lnTo>
                  <a:pt x="51401" y="31992"/>
                </a:lnTo>
                <a:lnTo>
                  <a:pt x="51612" y="31781"/>
                </a:lnTo>
                <a:lnTo>
                  <a:pt x="51441" y="31812"/>
                </a:lnTo>
                <a:lnTo>
                  <a:pt x="51270" y="31842"/>
                </a:lnTo>
                <a:lnTo>
                  <a:pt x="51099" y="31892"/>
                </a:lnTo>
                <a:lnTo>
                  <a:pt x="50918" y="31942"/>
                </a:lnTo>
                <a:lnTo>
                  <a:pt x="50204" y="32163"/>
                </a:lnTo>
                <a:lnTo>
                  <a:pt x="49843" y="32254"/>
                </a:lnTo>
                <a:lnTo>
                  <a:pt x="49662" y="32294"/>
                </a:lnTo>
                <a:lnTo>
                  <a:pt x="49471" y="32324"/>
                </a:lnTo>
                <a:lnTo>
                  <a:pt x="49290" y="32344"/>
                </a:lnTo>
                <a:lnTo>
                  <a:pt x="49099" y="32354"/>
                </a:lnTo>
                <a:lnTo>
                  <a:pt x="48908" y="32344"/>
                </a:lnTo>
                <a:lnTo>
                  <a:pt x="48717" y="32324"/>
                </a:lnTo>
                <a:lnTo>
                  <a:pt x="48707" y="32244"/>
                </a:lnTo>
                <a:lnTo>
                  <a:pt x="48697" y="32163"/>
                </a:lnTo>
                <a:lnTo>
                  <a:pt x="48707" y="32083"/>
                </a:lnTo>
                <a:lnTo>
                  <a:pt x="48717" y="32003"/>
                </a:lnTo>
                <a:lnTo>
                  <a:pt x="48727" y="31922"/>
                </a:lnTo>
                <a:lnTo>
                  <a:pt x="48757" y="31842"/>
                </a:lnTo>
                <a:lnTo>
                  <a:pt x="48817" y="31691"/>
                </a:lnTo>
                <a:lnTo>
                  <a:pt x="48898" y="31550"/>
                </a:lnTo>
                <a:lnTo>
                  <a:pt x="48998" y="31410"/>
                </a:lnTo>
                <a:lnTo>
                  <a:pt x="49119" y="31269"/>
                </a:lnTo>
                <a:lnTo>
                  <a:pt x="49240" y="31128"/>
                </a:lnTo>
                <a:lnTo>
                  <a:pt x="49511" y="30867"/>
                </a:lnTo>
                <a:lnTo>
                  <a:pt x="49792" y="30616"/>
                </a:lnTo>
                <a:lnTo>
                  <a:pt x="50054" y="30364"/>
                </a:lnTo>
                <a:lnTo>
                  <a:pt x="50164" y="30234"/>
                </a:lnTo>
                <a:lnTo>
                  <a:pt x="50265" y="30113"/>
                </a:lnTo>
                <a:lnTo>
                  <a:pt x="50024" y="30213"/>
                </a:lnTo>
                <a:lnTo>
                  <a:pt x="49772" y="30334"/>
                </a:lnTo>
                <a:lnTo>
                  <a:pt x="49531" y="30465"/>
                </a:lnTo>
                <a:lnTo>
                  <a:pt x="49280" y="30616"/>
                </a:lnTo>
                <a:lnTo>
                  <a:pt x="49039" y="30776"/>
                </a:lnTo>
                <a:lnTo>
                  <a:pt x="48787" y="30947"/>
                </a:lnTo>
                <a:lnTo>
                  <a:pt x="48546" y="31128"/>
                </a:lnTo>
                <a:lnTo>
                  <a:pt x="48295" y="31319"/>
                </a:lnTo>
                <a:lnTo>
                  <a:pt x="47802" y="31711"/>
                </a:lnTo>
                <a:lnTo>
                  <a:pt x="47300" y="32113"/>
                </a:lnTo>
                <a:lnTo>
                  <a:pt x="46797" y="32515"/>
                </a:lnTo>
                <a:lnTo>
                  <a:pt x="46295" y="32907"/>
                </a:lnTo>
                <a:lnTo>
                  <a:pt x="46033" y="33088"/>
                </a:lnTo>
                <a:lnTo>
                  <a:pt x="45772" y="33259"/>
                </a:lnTo>
                <a:lnTo>
                  <a:pt x="45511" y="33430"/>
                </a:lnTo>
                <a:lnTo>
                  <a:pt x="45249" y="33581"/>
                </a:lnTo>
                <a:lnTo>
                  <a:pt x="44988" y="33721"/>
                </a:lnTo>
                <a:lnTo>
                  <a:pt x="44727" y="33842"/>
                </a:lnTo>
                <a:lnTo>
                  <a:pt x="44455" y="33952"/>
                </a:lnTo>
                <a:lnTo>
                  <a:pt x="44184" y="34043"/>
                </a:lnTo>
                <a:lnTo>
                  <a:pt x="43913" y="34113"/>
                </a:lnTo>
                <a:lnTo>
                  <a:pt x="43631" y="34153"/>
                </a:lnTo>
                <a:lnTo>
                  <a:pt x="43501" y="34174"/>
                </a:lnTo>
                <a:lnTo>
                  <a:pt x="43360" y="34184"/>
                </a:lnTo>
                <a:lnTo>
                  <a:pt x="43078" y="34184"/>
                </a:lnTo>
                <a:lnTo>
                  <a:pt x="42928" y="34174"/>
                </a:lnTo>
                <a:lnTo>
                  <a:pt x="42787" y="34153"/>
                </a:lnTo>
                <a:lnTo>
                  <a:pt x="42646" y="34123"/>
                </a:lnTo>
                <a:lnTo>
                  <a:pt x="42506" y="34093"/>
                </a:lnTo>
                <a:lnTo>
                  <a:pt x="42355" y="34053"/>
                </a:lnTo>
                <a:lnTo>
                  <a:pt x="42214" y="34013"/>
                </a:lnTo>
                <a:lnTo>
                  <a:pt x="42063" y="33952"/>
                </a:lnTo>
                <a:lnTo>
                  <a:pt x="41913" y="33892"/>
                </a:lnTo>
                <a:lnTo>
                  <a:pt x="41701" y="33792"/>
                </a:lnTo>
                <a:lnTo>
                  <a:pt x="41500" y="33681"/>
                </a:lnTo>
                <a:lnTo>
                  <a:pt x="41320" y="33560"/>
                </a:lnTo>
                <a:lnTo>
                  <a:pt x="41139" y="33430"/>
                </a:lnTo>
                <a:lnTo>
                  <a:pt x="40978" y="33299"/>
                </a:lnTo>
                <a:lnTo>
                  <a:pt x="40817" y="33148"/>
                </a:lnTo>
                <a:lnTo>
                  <a:pt x="40676" y="32998"/>
                </a:lnTo>
                <a:lnTo>
                  <a:pt x="40536" y="32847"/>
                </a:lnTo>
                <a:lnTo>
                  <a:pt x="40415" y="32676"/>
                </a:lnTo>
                <a:lnTo>
                  <a:pt x="40294" y="32505"/>
                </a:lnTo>
                <a:lnTo>
                  <a:pt x="40184" y="32324"/>
                </a:lnTo>
                <a:lnTo>
                  <a:pt x="40093" y="32133"/>
                </a:lnTo>
                <a:lnTo>
                  <a:pt x="39993" y="31942"/>
                </a:lnTo>
                <a:lnTo>
                  <a:pt x="39912" y="31741"/>
                </a:lnTo>
                <a:lnTo>
                  <a:pt x="39842" y="31530"/>
                </a:lnTo>
                <a:lnTo>
                  <a:pt x="39772" y="31319"/>
                </a:lnTo>
                <a:lnTo>
                  <a:pt x="39701" y="31098"/>
                </a:lnTo>
                <a:lnTo>
                  <a:pt x="39651" y="30877"/>
                </a:lnTo>
                <a:lnTo>
                  <a:pt x="39601" y="30646"/>
                </a:lnTo>
                <a:lnTo>
                  <a:pt x="39551" y="30415"/>
                </a:lnTo>
                <a:lnTo>
                  <a:pt x="39480" y="29932"/>
                </a:lnTo>
                <a:lnTo>
                  <a:pt x="39420" y="29419"/>
                </a:lnTo>
                <a:lnTo>
                  <a:pt x="39380" y="28907"/>
                </a:lnTo>
                <a:lnTo>
                  <a:pt x="39350" y="28364"/>
                </a:lnTo>
                <a:lnTo>
                  <a:pt x="39329" y="27821"/>
                </a:lnTo>
                <a:lnTo>
                  <a:pt x="39309" y="27259"/>
                </a:lnTo>
                <a:lnTo>
                  <a:pt x="39309" y="27007"/>
                </a:lnTo>
                <a:lnTo>
                  <a:pt x="39309" y="26776"/>
                </a:lnTo>
                <a:lnTo>
                  <a:pt x="39329" y="26545"/>
                </a:lnTo>
                <a:lnTo>
                  <a:pt x="39350" y="26314"/>
                </a:lnTo>
                <a:lnTo>
                  <a:pt x="39370" y="26093"/>
                </a:lnTo>
                <a:lnTo>
                  <a:pt x="39410" y="25882"/>
                </a:lnTo>
                <a:lnTo>
                  <a:pt x="39450" y="25671"/>
                </a:lnTo>
                <a:lnTo>
                  <a:pt x="39490" y="25459"/>
                </a:lnTo>
                <a:lnTo>
                  <a:pt x="39551" y="25258"/>
                </a:lnTo>
                <a:lnTo>
                  <a:pt x="39611" y="25067"/>
                </a:lnTo>
                <a:lnTo>
                  <a:pt x="39671" y="24876"/>
                </a:lnTo>
                <a:lnTo>
                  <a:pt x="39742" y="24696"/>
                </a:lnTo>
                <a:lnTo>
                  <a:pt x="39822" y="24515"/>
                </a:lnTo>
                <a:lnTo>
                  <a:pt x="39902" y="24344"/>
                </a:lnTo>
                <a:lnTo>
                  <a:pt x="39993" y="24183"/>
                </a:lnTo>
                <a:lnTo>
                  <a:pt x="40093" y="24022"/>
                </a:lnTo>
                <a:lnTo>
                  <a:pt x="40194" y="23871"/>
                </a:lnTo>
                <a:lnTo>
                  <a:pt x="40294" y="23721"/>
                </a:lnTo>
                <a:lnTo>
                  <a:pt x="40415" y="23570"/>
                </a:lnTo>
                <a:lnTo>
                  <a:pt x="40526" y="23439"/>
                </a:lnTo>
                <a:lnTo>
                  <a:pt x="40646" y="23309"/>
                </a:lnTo>
                <a:lnTo>
                  <a:pt x="40777" y="23178"/>
                </a:lnTo>
                <a:lnTo>
                  <a:pt x="40907" y="23057"/>
                </a:lnTo>
                <a:lnTo>
                  <a:pt x="41038" y="22947"/>
                </a:lnTo>
                <a:lnTo>
                  <a:pt x="41179" y="22836"/>
                </a:lnTo>
                <a:lnTo>
                  <a:pt x="41330" y="22736"/>
                </a:lnTo>
                <a:lnTo>
                  <a:pt x="41480" y="22635"/>
                </a:lnTo>
                <a:lnTo>
                  <a:pt x="41631" y="22545"/>
                </a:lnTo>
                <a:lnTo>
                  <a:pt x="41782" y="22464"/>
                </a:lnTo>
                <a:lnTo>
                  <a:pt x="41943" y="22384"/>
                </a:lnTo>
                <a:lnTo>
                  <a:pt x="42114" y="22303"/>
                </a:lnTo>
                <a:lnTo>
                  <a:pt x="42284" y="22243"/>
                </a:lnTo>
                <a:lnTo>
                  <a:pt x="42526" y="22153"/>
                </a:lnTo>
                <a:lnTo>
                  <a:pt x="42807" y="22072"/>
                </a:lnTo>
                <a:lnTo>
                  <a:pt x="43088" y="22002"/>
                </a:lnTo>
                <a:lnTo>
                  <a:pt x="43340" y="21952"/>
                </a:lnTo>
                <a:lnTo>
                  <a:pt x="43732" y="21891"/>
                </a:lnTo>
                <a:lnTo>
                  <a:pt x="44124" y="21851"/>
                </a:lnTo>
                <a:lnTo>
                  <a:pt x="44526" y="21831"/>
                </a:lnTo>
                <a:lnTo>
                  <a:pt x="44928" y="21811"/>
                </a:lnTo>
                <a:lnTo>
                  <a:pt x="45742" y="21791"/>
                </a:lnTo>
                <a:lnTo>
                  <a:pt x="46556" y="21781"/>
                </a:lnTo>
                <a:lnTo>
                  <a:pt x="46958" y="21771"/>
                </a:lnTo>
                <a:lnTo>
                  <a:pt x="47350" y="21761"/>
                </a:lnTo>
                <a:lnTo>
                  <a:pt x="47742" y="21731"/>
                </a:lnTo>
                <a:lnTo>
                  <a:pt x="48134" y="21690"/>
                </a:lnTo>
                <a:lnTo>
                  <a:pt x="48516" y="21640"/>
                </a:lnTo>
                <a:lnTo>
                  <a:pt x="48888" y="21560"/>
                </a:lnTo>
                <a:lnTo>
                  <a:pt x="49069" y="21520"/>
                </a:lnTo>
                <a:lnTo>
                  <a:pt x="49250" y="21469"/>
                </a:lnTo>
                <a:lnTo>
                  <a:pt x="49431" y="21409"/>
                </a:lnTo>
                <a:lnTo>
                  <a:pt x="49601" y="21349"/>
                </a:lnTo>
                <a:lnTo>
                  <a:pt x="49581" y="21349"/>
                </a:lnTo>
                <a:lnTo>
                  <a:pt x="49531" y="21339"/>
                </a:lnTo>
                <a:lnTo>
                  <a:pt x="49370" y="21288"/>
                </a:lnTo>
                <a:lnTo>
                  <a:pt x="48918" y="21128"/>
                </a:lnTo>
                <a:lnTo>
                  <a:pt x="48436" y="20967"/>
                </a:lnTo>
                <a:lnTo>
                  <a:pt x="48255" y="20906"/>
                </a:lnTo>
                <a:lnTo>
                  <a:pt x="48124" y="20876"/>
                </a:lnTo>
                <a:lnTo>
                  <a:pt x="47873" y="20846"/>
                </a:lnTo>
                <a:lnTo>
                  <a:pt x="47611" y="20836"/>
                </a:lnTo>
                <a:lnTo>
                  <a:pt x="47099" y="20826"/>
                </a:lnTo>
                <a:lnTo>
                  <a:pt x="46064" y="20826"/>
                </a:lnTo>
                <a:lnTo>
                  <a:pt x="45712" y="20836"/>
                </a:lnTo>
                <a:lnTo>
                  <a:pt x="45531" y="20836"/>
                </a:lnTo>
                <a:lnTo>
                  <a:pt x="45360" y="20826"/>
                </a:lnTo>
                <a:lnTo>
                  <a:pt x="45270" y="20816"/>
                </a:lnTo>
                <a:lnTo>
                  <a:pt x="45189" y="20796"/>
                </a:lnTo>
                <a:lnTo>
                  <a:pt x="45109" y="20766"/>
                </a:lnTo>
                <a:lnTo>
                  <a:pt x="45038" y="20736"/>
                </a:lnTo>
                <a:lnTo>
                  <a:pt x="44968" y="20695"/>
                </a:lnTo>
                <a:lnTo>
                  <a:pt x="44898" y="20635"/>
                </a:lnTo>
                <a:lnTo>
                  <a:pt x="44837" y="20575"/>
                </a:lnTo>
                <a:lnTo>
                  <a:pt x="44787" y="20494"/>
                </a:lnTo>
                <a:lnTo>
                  <a:pt x="44727" y="20384"/>
                </a:lnTo>
                <a:lnTo>
                  <a:pt x="44687" y="20263"/>
                </a:lnTo>
                <a:lnTo>
                  <a:pt x="44677" y="20163"/>
                </a:lnTo>
                <a:lnTo>
                  <a:pt x="44677" y="20052"/>
                </a:lnTo>
                <a:lnTo>
                  <a:pt x="44687" y="19962"/>
                </a:lnTo>
                <a:lnTo>
                  <a:pt x="44717" y="19861"/>
                </a:lnTo>
                <a:lnTo>
                  <a:pt x="44767" y="19771"/>
                </a:lnTo>
                <a:lnTo>
                  <a:pt x="44817" y="19690"/>
                </a:lnTo>
                <a:lnTo>
                  <a:pt x="44888" y="19610"/>
                </a:lnTo>
                <a:lnTo>
                  <a:pt x="44968" y="19529"/>
                </a:lnTo>
                <a:lnTo>
                  <a:pt x="45048" y="19459"/>
                </a:lnTo>
                <a:lnTo>
                  <a:pt x="45129" y="19389"/>
                </a:lnTo>
                <a:lnTo>
                  <a:pt x="45310" y="19268"/>
                </a:lnTo>
                <a:lnTo>
                  <a:pt x="45491" y="19158"/>
                </a:lnTo>
                <a:lnTo>
                  <a:pt x="45852" y="18967"/>
                </a:lnTo>
                <a:lnTo>
                  <a:pt x="46224" y="18796"/>
                </a:lnTo>
                <a:lnTo>
                  <a:pt x="46596" y="18645"/>
                </a:lnTo>
                <a:lnTo>
                  <a:pt x="46968" y="18514"/>
                </a:lnTo>
                <a:lnTo>
                  <a:pt x="47350" y="18394"/>
                </a:lnTo>
                <a:lnTo>
                  <a:pt x="47732" y="18283"/>
                </a:lnTo>
                <a:lnTo>
                  <a:pt x="48134" y="18173"/>
                </a:lnTo>
                <a:lnTo>
                  <a:pt x="48536" y="18082"/>
                </a:lnTo>
                <a:lnTo>
                  <a:pt x="48858" y="17992"/>
                </a:lnTo>
                <a:lnTo>
                  <a:pt x="49169" y="17901"/>
                </a:lnTo>
                <a:lnTo>
                  <a:pt x="49491" y="17801"/>
                </a:lnTo>
                <a:lnTo>
                  <a:pt x="49802" y="17700"/>
                </a:lnTo>
                <a:lnTo>
                  <a:pt x="50104" y="17580"/>
                </a:lnTo>
                <a:lnTo>
                  <a:pt x="50416" y="17459"/>
                </a:lnTo>
                <a:lnTo>
                  <a:pt x="51019" y="17208"/>
                </a:lnTo>
                <a:lnTo>
                  <a:pt x="51612" y="16936"/>
                </a:lnTo>
                <a:lnTo>
                  <a:pt x="52205" y="16665"/>
                </a:lnTo>
                <a:lnTo>
                  <a:pt x="52808" y="16404"/>
                </a:lnTo>
                <a:lnTo>
                  <a:pt x="53401" y="16142"/>
                </a:lnTo>
                <a:lnTo>
                  <a:pt x="53300" y="16142"/>
                </a:lnTo>
                <a:lnTo>
                  <a:pt x="53190" y="16152"/>
                </a:lnTo>
                <a:lnTo>
                  <a:pt x="52898" y="16183"/>
                </a:lnTo>
                <a:lnTo>
                  <a:pt x="52556" y="16243"/>
                </a:lnTo>
                <a:lnTo>
                  <a:pt x="52174" y="16323"/>
                </a:lnTo>
                <a:lnTo>
                  <a:pt x="51310" y="16504"/>
                </a:lnTo>
                <a:lnTo>
                  <a:pt x="50868" y="16595"/>
                </a:lnTo>
                <a:lnTo>
                  <a:pt x="50436" y="16675"/>
                </a:lnTo>
                <a:lnTo>
                  <a:pt x="50013" y="16735"/>
                </a:lnTo>
                <a:lnTo>
                  <a:pt x="49812" y="16755"/>
                </a:lnTo>
                <a:lnTo>
                  <a:pt x="49622" y="16776"/>
                </a:lnTo>
                <a:lnTo>
                  <a:pt x="49290" y="16776"/>
                </a:lnTo>
                <a:lnTo>
                  <a:pt x="49139" y="16755"/>
                </a:lnTo>
                <a:lnTo>
                  <a:pt x="49008" y="16735"/>
                </a:lnTo>
                <a:lnTo>
                  <a:pt x="48888" y="16695"/>
                </a:lnTo>
                <a:lnTo>
                  <a:pt x="48797" y="16645"/>
                </a:lnTo>
                <a:lnTo>
                  <a:pt x="48757" y="16615"/>
                </a:lnTo>
                <a:lnTo>
                  <a:pt x="48717" y="16585"/>
                </a:lnTo>
                <a:lnTo>
                  <a:pt x="48687" y="16554"/>
                </a:lnTo>
                <a:lnTo>
                  <a:pt x="48667" y="16504"/>
                </a:lnTo>
                <a:lnTo>
                  <a:pt x="48657" y="16464"/>
                </a:lnTo>
                <a:lnTo>
                  <a:pt x="48647" y="16414"/>
                </a:lnTo>
                <a:lnTo>
                  <a:pt x="48637" y="16363"/>
                </a:lnTo>
                <a:lnTo>
                  <a:pt x="48637" y="16303"/>
                </a:lnTo>
                <a:lnTo>
                  <a:pt x="48647" y="16243"/>
                </a:lnTo>
                <a:lnTo>
                  <a:pt x="48667" y="16183"/>
                </a:lnTo>
                <a:lnTo>
                  <a:pt x="48727" y="16032"/>
                </a:lnTo>
                <a:lnTo>
                  <a:pt x="48767" y="15951"/>
                </a:lnTo>
                <a:lnTo>
                  <a:pt x="48827" y="15871"/>
                </a:lnTo>
                <a:lnTo>
                  <a:pt x="48898" y="15780"/>
                </a:lnTo>
                <a:lnTo>
                  <a:pt x="48988" y="15700"/>
                </a:lnTo>
                <a:lnTo>
                  <a:pt x="49089" y="15610"/>
                </a:lnTo>
                <a:lnTo>
                  <a:pt x="49189" y="15519"/>
                </a:lnTo>
                <a:lnTo>
                  <a:pt x="49441" y="15348"/>
                </a:lnTo>
                <a:lnTo>
                  <a:pt x="49722" y="15167"/>
                </a:lnTo>
                <a:lnTo>
                  <a:pt x="50024" y="14986"/>
                </a:lnTo>
                <a:lnTo>
                  <a:pt x="50345" y="14806"/>
                </a:lnTo>
                <a:lnTo>
                  <a:pt x="50687" y="14625"/>
                </a:lnTo>
                <a:lnTo>
                  <a:pt x="51360" y="14273"/>
                </a:lnTo>
                <a:lnTo>
                  <a:pt x="52004" y="13931"/>
                </a:lnTo>
                <a:lnTo>
                  <a:pt x="52295" y="13770"/>
                </a:lnTo>
                <a:lnTo>
                  <a:pt x="52556" y="13610"/>
                </a:lnTo>
                <a:lnTo>
                  <a:pt x="52777" y="13459"/>
                </a:lnTo>
                <a:lnTo>
                  <a:pt x="52868" y="13388"/>
                </a:lnTo>
                <a:lnTo>
                  <a:pt x="52958" y="13318"/>
                </a:lnTo>
                <a:lnTo>
                  <a:pt x="52466" y="13398"/>
                </a:lnTo>
                <a:lnTo>
                  <a:pt x="51983" y="13489"/>
                </a:lnTo>
                <a:lnTo>
                  <a:pt x="51511" y="13599"/>
                </a:lnTo>
                <a:lnTo>
                  <a:pt x="51029" y="13740"/>
                </a:lnTo>
                <a:lnTo>
                  <a:pt x="50556" y="13891"/>
                </a:lnTo>
                <a:lnTo>
                  <a:pt x="50094" y="14052"/>
                </a:lnTo>
                <a:lnTo>
                  <a:pt x="49632" y="14243"/>
                </a:lnTo>
                <a:lnTo>
                  <a:pt x="49179" y="14444"/>
                </a:lnTo>
                <a:lnTo>
                  <a:pt x="48737" y="14675"/>
                </a:lnTo>
                <a:lnTo>
                  <a:pt x="48295" y="14916"/>
                </a:lnTo>
                <a:lnTo>
                  <a:pt x="47873" y="15167"/>
                </a:lnTo>
                <a:lnTo>
                  <a:pt x="47451" y="15449"/>
                </a:lnTo>
                <a:lnTo>
                  <a:pt x="47049" y="15750"/>
                </a:lnTo>
                <a:lnTo>
                  <a:pt x="46646" y="16062"/>
                </a:lnTo>
                <a:lnTo>
                  <a:pt x="46265" y="16394"/>
                </a:lnTo>
                <a:lnTo>
                  <a:pt x="45903" y="16745"/>
                </a:lnTo>
                <a:lnTo>
                  <a:pt x="45722" y="16926"/>
                </a:lnTo>
                <a:lnTo>
                  <a:pt x="45541" y="17117"/>
                </a:lnTo>
                <a:lnTo>
                  <a:pt x="45209" y="17509"/>
                </a:lnTo>
                <a:lnTo>
                  <a:pt x="44878" y="17911"/>
                </a:lnTo>
                <a:lnTo>
                  <a:pt x="44556" y="18323"/>
                </a:lnTo>
                <a:lnTo>
                  <a:pt x="44234" y="18715"/>
                </a:lnTo>
                <a:lnTo>
                  <a:pt x="43893" y="19107"/>
                </a:lnTo>
                <a:lnTo>
                  <a:pt x="43722" y="19298"/>
                </a:lnTo>
                <a:lnTo>
                  <a:pt x="43541" y="19479"/>
                </a:lnTo>
                <a:lnTo>
                  <a:pt x="43350" y="19660"/>
                </a:lnTo>
                <a:lnTo>
                  <a:pt x="43149" y="19831"/>
                </a:lnTo>
                <a:lnTo>
                  <a:pt x="43008" y="19962"/>
                </a:lnTo>
                <a:lnTo>
                  <a:pt x="42877" y="20092"/>
                </a:lnTo>
                <a:lnTo>
                  <a:pt x="42747" y="20213"/>
                </a:lnTo>
                <a:lnTo>
                  <a:pt x="42626" y="20334"/>
                </a:lnTo>
                <a:lnTo>
                  <a:pt x="42495" y="20444"/>
                </a:lnTo>
                <a:lnTo>
                  <a:pt x="42345" y="20535"/>
                </a:lnTo>
                <a:lnTo>
                  <a:pt x="42274" y="20575"/>
                </a:lnTo>
                <a:lnTo>
                  <a:pt x="42194" y="20605"/>
                </a:lnTo>
                <a:lnTo>
                  <a:pt x="42104" y="20635"/>
                </a:lnTo>
                <a:lnTo>
                  <a:pt x="42003" y="20655"/>
                </a:lnTo>
                <a:lnTo>
                  <a:pt x="41923" y="20665"/>
                </a:lnTo>
                <a:lnTo>
                  <a:pt x="41762" y="20665"/>
                </a:lnTo>
                <a:lnTo>
                  <a:pt x="41691" y="20645"/>
                </a:lnTo>
                <a:lnTo>
                  <a:pt x="41611" y="20625"/>
                </a:lnTo>
                <a:lnTo>
                  <a:pt x="41551" y="20595"/>
                </a:lnTo>
                <a:lnTo>
                  <a:pt x="41480" y="20555"/>
                </a:lnTo>
                <a:lnTo>
                  <a:pt x="41420" y="20514"/>
                </a:lnTo>
                <a:lnTo>
                  <a:pt x="41370" y="20464"/>
                </a:lnTo>
                <a:lnTo>
                  <a:pt x="41320" y="20404"/>
                </a:lnTo>
                <a:lnTo>
                  <a:pt x="41269" y="20344"/>
                </a:lnTo>
                <a:lnTo>
                  <a:pt x="41239" y="20273"/>
                </a:lnTo>
                <a:lnTo>
                  <a:pt x="41209" y="20203"/>
                </a:lnTo>
                <a:lnTo>
                  <a:pt x="41179" y="20122"/>
                </a:lnTo>
                <a:lnTo>
                  <a:pt x="41169" y="20042"/>
                </a:lnTo>
                <a:lnTo>
                  <a:pt x="41159" y="19962"/>
                </a:lnTo>
                <a:lnTo>
                  <a:pt x="41159" y="19801"/>
                </a:lnTo>
                <a:lnTo>
                  <a:pt x="41169" y="19640"/>
                </a:lnTo>
                <a:lnTo>
                  <a:pt x="41189" y="19479"/>
                </a:lnTo>
                <a:lnTo>
                  <a:pt x="41219" y="19328"/>
                </a:lnTo>
                <a:lnTo>
                  <a:pt x="41259" y="19188"/>
                </a:lnTo>
                <a:lnTo>
                  <a:pt x="41309" y="19037"/>
                </a:lnTo>
                <a:lnTo>
                  <a:pt x="41420" y="18756"/>
                </a:lnTo>
                <a:lnTo>
                  <a:pt x="41551" y="18484"/>
                </a:lnTo>
                <a:lnTo>
                  <a:pt x="41691" y="18203"/>
                </a:lnTo>
                <a:lnTo>
                  <a:pt x="41822" y="17921"/>
                </a:lnTo>
                <a:lnTo>
                  <a:pt x="41943" y="17630"/>
                </a:lnTo>
                <a:lnTo>
                  <a:pt x="42033" y="17399"/>
                </a:lnTo>
                <a:lnTo>
                  <a:pt x="42134" y="17168"/>
                </a:lnTo>
                <a:lnTo>
                  <a:pt x="42244" y="16936"/>
                </a:lnTo>
                <a:lnTo>
                  <a:pt x="42355" y="16715"/>
                </a:lnTo>
                <a:lnTo>
                  <a:pt x="42485" y="16504"/>
                </a:lnTo>
                <a:lnTo>
                  <a:pt x="42616" y="16293"/>
                </a:lnTo>
                <a:lnTo>
                  <a:pt x="42767" y="16092"/>
                </a:lnTo>
                <a:lnTo>
                  <a:pt x="42938" y="15911"/>
                </a:lnTo>
                <a:lnTo>
                  <a:pt x="43129" y="15690"/>
                </a:lnTo>
                <a:lnTo>
                  <a:pt x="43320" y="15469"/>
                </a:lnTo>
                <a:lnTo>
                  <a:pt x="43480" y="15238"/>
                </a:lnTo>
                <a:lnTo>
                  <a:pt x="43641" y="14997"/>
                </a:lnTo>
                <a:lnTo>
                  <a:pt x="43782" y="14755"/>
                </a:lnTo>
                <a:lnTo>
                  <a:pt x="43923" y="14504"/>
                </a:lnTo>
                <a:lnTo>
                  <a:pt x="44053" y="14263"/>
                </a:lnTo>
                <a:lnTo>
                  <a:pt x="44184" y="14001"/>
                </a:lnTo>
                <a:lnTo>
                  <a:pt x="44425" y="13499"/>
                </a:lnTo>
                <a:lnTo>
                  <a:pt x="44666" y="12986"/>
                </a:lnTo>
                <a:lnTo>
                  <a:pt x="44797" y="12735"/>
                </a:lnTo>
                <a:lnTo>
                  <a:pt x="44928" y="12494"/>
                </a:lnTo>
                <a:lnTo>
                  <a:pt x="45068" y="12243"/>
                </a:lnTo>
                <a:lnTo>
                  <a:pt x="45209" y="12011"/>
                </a:lnTo>
                <a:lnTo>
                  <a:pt x="45038" y="12122"/>
                </a:lnTo>
                <a:lnTo>
                  <a:pt x="44857" y="12263"/>
                </a:lnTo>
                <a:lnTo>
                  <a:pt x="44687" y="12403"/>
                </a:lnTo>
                <a:lnTo>
                  <a:pt x="44526" y="12564"/>
                </a:lnTo>
                <a:lnTo>
                  <a:pt x="44365" y="12725"/>
                </a:lnTo>
                <a:lnTo>
                  <a:pt x="44204" y="12896"/>
                </a:lnTo>
                <a:lnTo>
                  <a:pt x="44053" y="13077"/>
                </a:lnTo>
                <a:lnTo>
                  <a:pt x="43913" y="13268"/>
                </a:lnTo>
                <a:lnTo>
                  <a:pt x="43621" y="13650"/>
                </a:lnTo>
                <a:lnTo>
                  <a:pt x="43360" y="14042"/>
                </a:lnTo>
                <a:lnTo>
                  <a:pt x="43109" y="14424"/>
                </a:lnTo>
                <a:lnTo>
                  <a:pt x="42877" y="14785"/>
                </a:lnTo>
                <a:lnTo>
                  <a:pt x="42727" y="15047"/>
                </a:lnTo>
                <a:lnTo>
                  <a:pt x="42646" y="15147"/>
                </a:lnTo>
                <a:lnTo>
                  <a:pt x="42606" y="15187"/>
                </a:lnTo>
                <a:lnTo>
                  <a:pt x="42566" y="15218"/>
                </a:lnTo>
                <a:lnTo>
                  <a:pt x="42526" y="15238"/>
                </a:lnTo>
                <a:lnTo>
                  <a:pt x="42485" y="15248"/>
                </a:lnTo>
                <a:lnTo>
                  <a:pt x="42445" y="15248"/>
                </a:lnTo>
                <a:lnTo>
                  <a:pt x="42405" y="15228"/>
                </a:lnTo>
                <a:lnTo>
                  <a:pt x="42355" y="15187"/>
                </a:lnTo>
                <a:lnTo>
                  <a:pt x="42315" y="15137"/>
                </a:lnTo>
                <a:lnTo>
                  <a:pt x="42264" y="15057"/>
                </a:lnTo>
                <a:lnTo>
                  <a:pt x="42204" y="14966"/>
                </a:lnTo>
                <a:lnTo>
                  <a:pt x="42184" y="14906"/>
                </a:lnTo>
                <a:lnTo>
                  <a:pt x="42164" y="14846"/>
                </a:lnTo>
                <a:lnTo>
                  <a:pt x="42134" y="14705"/>
                </a:lnTo>
                <a:lnTo>
                  <a:pt x="42114" y="14554"/>
                </a:lnTo>
                <a:lnTo>
                  <a:pt x="42114" y="14393"/>
                </a:lnTo>
                <a:lnTo>
                  <a:pt x="42114" y="14233"/>
                </a:lnTo>
                <a:lnTo>
                  <a:pt x="42124" y="14082"/>
                </a:lnTo>
                <a:lnTo>
                  <a:pt x="42164" y="13811"/>
                </a:lnTo>
                <a:lnTo>
                  <a:pt x="42264" y="13348"/>
                </a:lnTo>
                <a:lnTo>
                  <a:pt x="42375" y="12886"/>
                </a:lnTo>
                <a:lnTo>
                  <a:pt x="42606" y="11971"/>
                </a:lnTo>
                <a:lnTo>
                  <a:pt x="42717" y="11509"/>
                </a:lnTo>
                <a:lnTo>
                  <a:pt x="42807" y="11047"/>
                </a:lnTo>
                <a:lnTo>
                  <a:pt x="42847" y="10815"/>
                </a:lnTo>
                <a:lnTo>
                  <a:pt x="42867" y="10584"/>
                </a:lnTo>
                <a:lnTo>
                  <a:pt x="42887" y="10343"/>
                </a:lnTo>
                <a:lnTo>
                  <a:pt x="42898" y="10112"/>
                </a:lnTo>
                <a:lnTo>
                  <a:pt x="42717" y="10383"/>
                </a:lnTo>
                <a:lnTo>
                  <a:pt x="42536" y="10665"/>
                </a:lnTo>
                <a:lnTo>
                  <a:pt x="42385" y="10946"/>
                </a:lnTo>
                <a:lnTo>
                  <a:pt x="42234" y="11238"/>
                </a:lnTo>
                <a:lnTo>
                  <a:pt x="42104" y="11539"/>
                </a:lnTo>
                <a:lnTo>
                  <a:pt x="41983" y="11841"/>
                </a:lnTo>
                <a:lnTo>
                  <a:pt x="41862" y="12142"/>
                </a:lnTo>
                <a:lnTo>
                  <a:pt x="41762" y="12454"/>
                </a:lnTo>
                <a:lnTo>
                  <a:pt x="41671" y="12775"/>
                </a:lnTo>
                <a:lnTo>
                  <a:pt x="41581" y="13087"/>
                </a:lnTo>
                <a:lnTo>
                  <a:pt x="41500" y="13408"/>
                </a:lnTo>
                <a:lnTo>
                  <a:pt x="41430" y="13730"/>
                </a:lnTo>
                <a:lnTo>
                  <a:pt x="41299" y="14383"/>
                </a:lnTo>
                <a:lnTo>
                  <a:pt x="41179" y="15037"/>
                </a:lnTo>
                <a:lnTo>
                  <a:pt x="40968" y="16353"/>
                </a:lnTo>
                <a:lnTo>
                  <a:pt x="40857" y="16997"/>
                </a:lnTo>
                <a:lnTo>
                  <a:pt x="40727" y="17630"/>
                </a:lnTo>
                <a:lnTo>
                  <a:pt x="40656" y="17941"/>
                </a:lnTo>
                <a:lnTo>
                  <a:pt x="40586" y="18253"/>
                </a:lnTo>
                <a:lnTo>
                  <a:pt x="40505" y="18565"/>
                </a:lnTo>
                <a:lnTo>
                  <a:pt x="40415" y="18856"/>
                </a:lnTo>
                <a:lnTo>
                  <a:pt x="40314" y="19158"/>
                </a:lnTo>
                <a:lnTo>
                  <a:pt x="40204" y="19449"/>
                </a:lnTo>
                <a:lnTo>
                  <a:pt x="40093" y="19730"/>
                </a:lnTo>
                <a:lnTo>
                  <a:pt x="39963" y="20012"/>
                </a:lnTo>
                <a:lnTo>
                  <a:pt x="39892" y="20143"/>
                </a:lnTo>
                <a:lnTo>
                  <a:pt x="39822" y="20273"/>
                </a:lnTo>
                <a:lnTo>
                  <a:pt x="39742" y="20394"/>
                </a:lnTo>
                <a:lnTo>
                  <a:pt x="39661" y="20514"/>
                </a:lnTo>
                <a:lnTo>
                  <a:pt x="39571" y="20635"/>
                </a:lnTo>
                <a:lnTo>
                  <a:pt x="39480" y="20746"/>
                </a:lnTo>
                <a:lnTo>
                  <a:pt x="39380" y="20846"/>
                </a:lnTo>
                <a:lnTo>
                  <a:pt x="39279" y="20947"/>
                </a:lnTo>
                <a:lnTo>
                  <a:pt x="39169" y="21047"/>
                </a:lnTo>
                <a:lnTo>
                  <a:pt x="39058" y="21138"/>
                </a:lnTo>
                <a:lnTo>
                  <a:pt x="38948" y="21228"/>
                </a:lnTo>
                <a:lnTo>
                  <a:pt x="38827" y="21308"/>
                </a:lnTo>
                <a:lnTo>
                  <a:pt x="38706" y="21379"/>
                </a:lnTo>
                <a:lnTo>
                  <a:pt x="38586" y="21459"/>
                </a:lnTo>
                <a:lnTo>
                  <a:pt x="38455" y="21520"/>
                </a:lnTo>
                <a:lnTo>
                  <a:pt x="38334" y="21580"/>
                </a:lnTo>
                <a:lnTo>
                  <a:pt x="38194" y="21630"/>
                </a:lnTo>
                <a:lnTo>
                  <a:pt x="38063" y="21680"/>
                </a:lnTo>
                <a:lnTo>
                  <a:pt x="37932" y="21731"/>
                </a:lnTo>
                <a:lnTo>
                  <a:pt x="37792" y="21761"/>
                </a:lnTo>
                <a:lnTo>
                  <a:pt x="37651" y="21801"/>
                </a:lnTo>
                <a:lnTo>
                  <a:pt x="37510" y="21821"/>
                </a:lnTo>
                <a:lnTo>
                  <a:pt x="37370" y="21841"/>
                </a:lnTo>
                <a:lnTo>
                  <a:pt x="37229" y="21851"/>
                </a:lnTo>
                <a:lnTo>
                  <a:pt x="37078" y="21861"/>
                </a:lnTo>
                <a:lnTo>
                  <a:pt x="36787" y="21861"/>
                </a:lnTo>
                <a:lnTo>
                  <a:pt x="36646" y="21851"/>
                </a:lnTo>
                <a:lnTo>
                  <a:pt x="36495" y="21831"/>
                </a:lnTo>
                <a:lnTo>
                  <a:pt x="36354" y="21801"/>
                </a:lnTo>
                <a:lnTo>
                  <a:pt x="36204" y="21771"/>
                </a:lnTo>
                <a:lnTo>
                  <a:pt x="36063" y="21741"/>
                </a:lnTo>
                <a:lnTo>
                  <a:pt x="35440" y="21560"/>
                </a:lnTo>
                <a:lnTo>
                  <a:pt x="34827" y="21369"/>
                </a:lnTo>
                <a:lnTo>
                  <a:pt x="34204" y="21178"/>
                </a:lnTo>
                <a:lnTo>
                  <a:pt x="33590" y="20967"/>
                </a:lnTo>
                <a:lnTo>
                  <a:pt x="32977" y="20746"/>
                </a:lnTo>
                <a:lnTo>
                  <a:pt x="32384" y="20504"/>
                </a:lnTo>
                <a:lnTo>
                  <a:pt x="31801" y="20253"/>
                </a:lnTo>
                <a:lnTo>
                  <a:pt x="31520" y="20112"/>
                </a:lnTo>
                <a:lnTo>
                  <a:pt x="31249" y="19982"/>
                </a:lnTo>
                <a:lnTo>
                  <a:pt x="31078" y="19881"/>
                </a:lnTo>
                <a:lnTo>
                  <a:pt x="30907" y="19781"/>
                </a:lnTo>
                <a:lnTo>
                  <a:pt x="30736" y="19670"/>
                </a:lnTo>
                <a:lnTo>
                  <a:pt x="30575" y="19560"/>
                </a:lnTo>
                <a:lnTo>
                  <a:pt x="30424" y="19429"/>
                </a:lnTo>
                <a:lnTo>
                  <a:pt x="30274" y="19298"/>
                </a:lnTo>
                <a:lnTo>
                  <a:pt x="30133" y="19158"/>
                </a:lnTo>
                <a:lnTo>
                  <a:pt x="29992" y="19017"/>
                </a:lnTo>
                <a:lnTo>
                  <a:pt x="29862" y="18866"/>
                </a:lnTo>
                <a:lnTo>
                  <a:pt x="29731" y="18715"/>
                </a:lnTo>
                <a:lnTo>
                  <a:pt x="29620" y="18555"/>
                </a:lnTo>
                <a:lnTo>
                  <a:pt x="29510" y="18394"/>
                </a:lnTo>
                <a:lnTo>
                  <a:pt x="29409" y="18223"/>
                </a:lnTo>
                <a:lnTo>
                  <a:pt x="29319" y="18052"/>
                </a:lnTo>
                <a:lnTo>
                  <a:pt x="29228" y="17871"/>
                </a:lnTo>
                <a:lnTo>
                  <a:pt x="29158" y="17700"/>
                </a:lnTo>
                <a:lnTo>
                  <a:pt x="29088" y="17509"/>
                </a:lnTo>
                <a:lnTo>
                  <a:pt x="29037" y="17328"/>
                </a:lnTo>
                <a:lnTo>
                  <a:pt x="28987" y="17137"/>
                </a:lnTo>
                <a:lnTo>
                  <a:pt x="28957" y="16946"/>
                </a:lnTo>
                <a:lnTo>
                  <a:pt x="28927" y="16755"/>
                </a:lnTo>
                <a:lnTo>
                  <a:pt x="28917" y="16564"/>
                </a:lnTo>
                <a:lnTo>
                  <a:pt x="28917" y="16373"/>
                </a:lnTo>
                <a:lnTo>
                  <a:pt x="28927" y="16172"/>
                </a:lnTo>
                <a:lnTo>
                  <a:pt x="28947" y="15982"/>
                </a:lnTo>
                <a:lnTo>
                  <a:pt x="28987" y="15791"/>
                </a:lnTo>
                <a:lnTo>
                  <a:pt x="29037" y="15590"/>
                </a:lnTo>
                <a:lnTo>
                  <a:pt x="29098" y="15399"/>
                </a:lnTo>
                <a:lnTo>
                  <a:pt x="29168" y="15208"/>
                </a:lnTo>
                <a:lnTo>
                  <a:pt x="29259" y="15007"/>
                </a:lnTo>
                <a:lnTo>
                  <a:pt x="29369" y="14816"/>
                </a:lnTo>
                <a:lnTo>
                  <a:pt x="29490" y="14635"/>
                </a:lnTo>
                <a:lnTo>
                  <a:pt x="29892" y="14022"/>
                </a:lnTo>
                <a:lnTo>
                  <a:pt x="30103" y="13720"/>
                </a:lnTo>
                <a:lnTo>
                  <a:pt x="30314" y="13419"/>
                </a:lnTo>
                <a:lnTo>
                  <a:pt x="30535" y="13127"/>
                </a:lnTo>
                <a:lnTo>
                  <a:pt x="30776" y="12856"/>
                </a:lnTo>
                <a:lnTo>
                  <a:pt x="30887" y="12735"/>
                </a:lnTo>
                <a:lnTo>
                  <a:pt x="31017" y="12614"/>
                </a:lnTo>
                <a:lnTo>
                  <a:pt x="31138" y="12504"/>
                </a:lnTo>
                <a:lnTo>
                  <a:pt x="31269" y="12393"/>
                </a:lnTo>
                <a:lnTo>
                  <a:pt x="31409" y="12293"/>
                </a:lnTo>
                <a:lnTo>
                  <a:pt x="31550" y="12202"/>
                </a:lnTo>
                <a:lnTo>
                  <a:pt x="31701" y="12112"/>
                </a:lnTo>
                <a:lnTo>
                  <a:pt x="31842" y="12042"/>
                </a:lnTo>
                <a:lnTo>
                  <a:pt x="32133" y="11901"/>
                </a:lnTo>
                <a:lnTo>
                  <a:pt x="32425" y="11770"/>
                </a:lnTo>
                <a:lnTo>
                  <a:pt x="32706" y="11629"/>
                </a:lnTo>
                <a:lnTo>
                  <a:pt x="32857" y="11549"/>
                </a:lnTo>
                <a:lnTo>
                  <a:pt x="32997" y="11459"/>
                </a:lnTo>
                <a:lnTo>
                  <a:pt x="33138" y="11368"/>
                </a:lnTo>
                <a:lnTo>
                  <a:pt x="33279" y="11258"/>
                </a:lnTo>
                <a:lnTo>
                  <a:pt x="33430" y="11127"/>
                </a:lnTo>
                <a:lnTo>
                  <a:pt x="33570" y="10986"/>
                </a:lnTo>
                <a:lnTo>
                  <a:pt x="33832" y="10705"/>
                </a:lnTo>
                <a:lnTo>
                  <a:pt x="34093" y="10403"/>
                </a:lnTo>
                <a:lnTo>
                  <a:pt x="34606" y="9790"/>
                </a:lnTo>
                <a:lnTo>
                  <a:pt x="35098" y="9177"/>
                </a:lnTo>
                <a:lnTo>
                  <a:pt x="35339" y="8886"/>
                </a:lnTo>
                <a:lnTo>
                  <a:pt x="35591" y="8594"/>
                </a:lnTo>
                <a:lnTo>
                  <a:pt x="35591" y="8594"/>
                </a:lnTo>
                <a:lnTo>
                  <a:pt x="35530" y="8654"/>
                </a:lnTo>
                <a:lnTo>
                  <a:pt x="35460" y="8715"/>
                </a:lnTo>
                <a:lnTo>
                  <a:pt x="35299" y="8835"/>
                </a:lnTo>
                <a:lnTo>
                  <a:pt x="35108" y="8956"/>
                </a:lnTo>
                <a:lnTo>
                  <a:pt x="34907" y="9067"/>
                </a:lnTo>
                <a:lnTo>
                  <a:pt x="34495" y="9298"/>
                </a:lnTo>
                <a:lnTo>
                  <a:pt x="34314" y="9418"/>
                </a:lnTo>
                <a:lnTo>
                  <a:pt x="34153" y="9539"/>
                </a:lnTo>
                <a:lnTo>
                  <a:pt x="33832" y="9820"/>
                </a:lnTo>
                <a:lnTo>
                  <a:pt x="33520" y="10112"/>
                </a:lnTo>
                <a:lnTo>
                  <a:pt x="33219" y="10413"/>
                </a:lnTo>
                <a:lnTo>
                  <a:pt x="32897" y="10695"/>
                </a:lnTo>
                <a:lnTo>
                  <a:pt x="32676" y="10896"/>
                </a:lnTo>
                <a:lnTo>
                  <a:pt x="32565" y="10976"/>
                </a:lnTo>
                <a:lnTo>
                  <a:pt x="32515" y="11006"/>
                </a:lnTo>
                <a:lnTo>
                  <a:pt x="32455" y="11026"/>
                </a:lnTo>
                <a:lnTo>
                  <a:pt x="32404" y="11047"/>
                </a:lnTo>
                <a:lnTo>
                  <a:pt x="32344" y="11057"/>
                </a:lnTo>
                <a:lnTo>
                  <a:pt x="32234" y="11057"/>
                </a:lnTo>
                <a:lnTo>
                  <a:pt x="32163" y="11036"/>
                </a:lnTo>
                <a:lnTo>
                  <a:pt x="32103" y="11006"/>
                </a:lnTo>
                <a:lnTo>
                  <a:pt x="32033" y="10966"/>
                </a:lnTo>
                <a:lnTo>
                  <a:pt x="31962" y="10906"/>
                </a:lnTo>
                <a:lnTo>
                  <a:pt x="31882" y="10835"/>
                </a:lnTo>
                <a:lnTo>
                  <a:pt x="31822" y="10755"/>
                </a:lnTo>
                <a:lnTo>
                  <a:pt x="31771" y="10675"/>
                </a:lnTo>
                <a:lnTo>
                  <a:pt x="31751" y="10594"/>
                </a:lnTo>
                <a:lnTo>
                  <a:pt x="31731" y="10514"/>
                </a:lnTo>
                <a:lnTo>
                  <a:pt x="31731" y="10433"/>
                </a:lnTo>
                <a:lnTo>
                  <a:pt x="31731" y="10353"/>
                </a:lnTo>
                <a:lnTo>
                  <a:pt x="31751" y="10273"/>
                </a:lnTo>
                <a:lnTo>
                  <a:pt x="31801" y="10112"/>
                </a:lnTo>
                <a:lnTo>
                  <a:pt x="31872" y="9941"/>
                </a:lnTo>
                <a:lnTo>
                  <a:pt x="31942" y="9780"/>
                </a:lnTo>
                <a:lnTo>
                  <a:pt x="32002" y="9619"/>
                </a:lnTo>
                <a:lnTo>
                  <a:pt x="32063" y="9418"/>
                </a:lnTo>
                <a:lnTo>
                  <a:pt x="32103" y="9217"/>
                </a:lnTo>
                <a:lnTo>
                  <a:pt x="32133" y="9006"/>
                </a:lnTo>
                <a:lnTo>
                  <a:pt x="32153" y="8795"/>
                </a:lnTo>
                <a:lnTo>
                  <a:pt x="32163" y="8584"/>
                </a:lnTo>
                <a:lnTo>
                  <a:pt x="32163" y="8373"/>
                </a:lnTo>
                <a:lnTo>
                  <a:pt x="32173" y="7961"/>
                </a:lnTo>
                <a:lnTo>
                  <a:pt x="32163" y="7891"/>
                </a:lnTo>
                <a:lnTo>
                  <a:pt x="32153" y="7800"/>
                </a:lnTo>
                <a:lnTo>
                  <a:pt x="32113" y="7609"/>
                </a:lnTo>
                <a:lnTo>
                  <a:pt x="32002" y="7177"/>
                </a:lnTo>
                <a:lnTo>
                  <a:pt x="31952" y="6966"/>
                </a:lnTo>
                <a:lnTo>
                  <a:pt x="31912" y="6765"/>
                </a:lnTo>
                <a:lnTo>
                  <a:pt x="31892" y="6594"/>
                </a:lnTo>
                <a:lnTo>
                  <a:pt x="31892" y="6524"/>
                </a:lnTo>
                <a:lnTo>
                  <a:pt x="31902" y="6463"/>
                </a:lnTo>
                <a:lnTo>
                  <a:pt x="31902" y="6463"/>
                </a:lnTo>
                <a:lnTo>
                  <a:pt x="31842" y="6695"/>
                </a:lnTo>
                <a:lnTo>
                  <a:pt x="31791" y="6916"/>
                </a:lnTo>
                <a:lnTo>
                  <a:pt x="31701" y="7358"/>
                </a:lnTo>
                <a:lnTo>
                  <a:pt x="31631" y="7810"/>
                </a:lnTo>
                <a:lnTo>
                  <a:pt x="31570" y="8273"/>
                </a:lnTo>
                <a:lnTo>
                  <a:pt x="31520" y="8725"/>
                </a:lnTo>
                <a:lnTo>
                  <a:pt x="31460" y="9177"/>
                </a:lnTo>
                <a:lnTo>
                  <a:pt x="31379" y="9629"/>
                </a:lnTo>
                <a:lnTo>
                  <a:pt x="31289" y="10082"/>
                </a:lnTo>
                <a:lnTo>
                  <a:pt x="31208" y="10423"/>
                </a:lnTo>
                <a:lnTo>
                  <a:pt x="31148" y="10624"/>
                </a:lnTo>
                <a:lnTo>
                  <a:pt x="31078" y="10856"/>
                </a:lnTo>
                <a:lnTo>
                  <a:pt x="30987" y="11087"/>
                </a:lnTo>
                <a:lnTo>
                  <a:pt x="30897" y="11328"/>
                </a:lnTo>
                <a:lnTo>
                  <a:pt x="30786" y="11569"/>
                </a:lnTo>
                <a:lnTo>
                  <a:pt x="30666" y="11800"/>
                </a:lnTo>
                <a:lnTo>
                  <a:pt x="30545" y="12021"/>
                </a:lnTo>
                <a:lnTo>
                  <a:pt x="30404" y="12233"/>
                </a:lnTo>
                <a:lnTo>
                  <a:pt x="30334" y="12323"/>
                </a:lnTo>
                <a:lnTo>
                  <a:pt x="30254" y="12413"/>
                </a:lnTo>
                <a:lnTo>
                  <a:pt x="30173" y="12494"/>
                </a:lnTo>
                <a:lnTo>
                  <a:pt x="30093" y="12564"/>
                </a:lnTo>
                <a:lnTo>
                  <a:pt x="30012" y="12625"/>
                </a:lnTo>
                <a:lnTo>
                  <a:pt x="29922" y="12685"/>
                </a:lnTo>
                <a:lnTo>
                  <a:pt x="29831" y="12725"/>
                </a:lnTo>
                <a:lnTo>
                  <a:pt x="29741" y="12765"/>
                </a:lnTo>
                <a:lnTo>
                  <a:pt x="29651" y="12785"/>
                </a:lnTo>
                <a:lnTo>
                  <a:pt x="29550" y="12795"/>
                </a:lnTo>
                <a:lnTo>
                  <a:pt x="29450" y="12795"/>
                </a:lnTo>
                <a:lnTo>
                  <a:pt x="29349" y="12775"/>
                </a:lnTo>
                <a:lnTo>
                  <a:pt x="29218" y="12735"/>
                </a:lnTo>
                <a:lnTo>
                  <a:pt x="29108" y="12685"/>
                </a:lnTo>
                <a:lnTo>
                  <a:pt x="29017" y="12614"/>
                </a:lnTo>
                <a:lnTo>
                  <a:pt x="28927" y="12524"/>
                </a:lnTo>
                <a:lnTo>
                  <a:pt x="28847" y="12434"/>
                </a:lnTo>
                <a:lnTo>
                  <a:pt x="28786" y="12323"/>
                </a:lnTo>
                <a:lnTo>
                  <a:pt x="28736" y="12202"/>
                </a:lnTo>
                <a:lnTo>
                  <a:pt x="28686" y="12072"/>
                </a:lnTo>
                <a:lnTo>
                  <a:pt x="28656" y="11931"/>
                </a:lnTo>
                <a:lnTo>
                  <a:pt x="28625" y="11780"/>
                </a:lnTo>
                <a:lnTo>
                  <a:pt x="28605" y="11619"/>
                </a:lnTo>
                <a:lnTo>
                  <a:pt x="28595" y="11459"/>
                </a:lnTo>
                <a:lnTo>
                  <a:pt x="28595" y="11298"/>
                </a:lnTo>
                <a:lnTo>
                  <a:pt x="28595" y="11127"/>
                </a:lnTo>
                <a:lnTo>
                  <a:pt x="28625" y="10765"/>
                </a:lnTo>
                <a:lnTo>
                  <a:pt x="28676" y="10413"/>
                </a:lnTo>
                <a:lnTo>
                  <a:pt x="28736" y="10052"/>
                </a:lnTo>
                <a:lnTo>
                  <a:pt x="28816" y="9710"/>
                </a:lnTo>
                <a:lnTo>
                  <a:pt x="28907" y="9378"/>
                </a:lnTo>
                <a:lnTo>
                  <a:pt x="28997" y="9077"/>
                </a:lnTo>
                <a:lnTo>
                  <a:pt x="29088" y="8805"/>
                </a:lnTo>
                <a:lnTo>
                  <a:pt x="29178" y="8584"/>
                </a:lnTo>
                <a:lnTo>
                  <a:pt x="29259" y="8403"/>
                </a:lnTo>
                <a:lnTo>
                  <a:pt x="29470" y="8001"/>
                </a:lnTo>
                <a:lnTo>
                  <a:pt x="29691" y="7589"/>
                </a:lnTo>
                <a:lnTo>
                  <a:pt x="29912" y="7177"/>
                </a:lnTo>
                <a:lnTo>
                  <a:pt x="30123" y="6765"/>
                </a:lnTo>
                <a:lnTo>
                  <a:pt x="30223" y="6554"/>
                </a:lnTo>
                <a:lnTo>
                  <a:pt x="30324" y="6333"/>
                </a:lnTo>
                <a:lnTo>
                  <a:pt x="30404" y="6122"/>
                </a:lnTo>
                <a:lnTo>
                  <a:pt x="30485" y="5901"/>
                </a:lnTo>
                <a:lnTo>
                  <a:pt x="30565" y="5689"/>
                </a:lnTo>
                <a:lnTo>
                  <a:pt x="30625" y="5458"/>
                </a:lnTo>
                <a:lnTo>
                  <a:pt x="30676" y="5237"/>
                </a:lnTo>
                <a:lnTo>
                  <a:pt x="30716" y="5006"/>
                </a:lnTo>
                <a:lnTo>
                  <a:pt x="30756" y="4684"/>
                </a:lnTo>
                <a:lnTo>
                  <a:pt x="30776" y="4373"/>
                </a:lnTo>
                <a:lnTo>
                  <a:pt x="30786" y="4061"/>
                </a:lnTo>
                <a:lnTo>
                  <a:pt x="30786" y="3740"/>
                </a:lnTo>
                <a:lnTo>
                  <a:pt x="30776" y="3428"/>
                </a:lnTo>
                <a:lnTo>
                  <a:pt x="30756" y="3116"/>
                </a:lnTo>
                <a:lnTo>
                  <a:pt x="30706" y="2493"/>
                </a:lnTo>
                <a:lnTo>
                  <a:pt x="30646" y="1870"/>
                </a:lnTo>
                <a:lnTo>
                  <a:pt x="30585" y="1247"/>
                </a:lnTo>
                <a:lnTo>
                  <a:pt x="30575" y="935"/>
                </a:lnTo>
                <a:lnTo>
                  <a:pt x="30555" y="624"/>
                </a:lnTo>
                <a:lnTo>
                  <a:pt x="30555" y="312"/>
                </a:lnTo>
                <a:lnTo>
                  <a:pt x="3056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3940400" y="1975725"/>
            <a:ext cx="522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4955850" y="1633550"/>
            <a:ext cx="12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5192049" y="1718229"/>
            <a:ext cx="746204" cy="789743"/>
          </a:xfrm>
          <a:custGeom>
            <a:rect b="b" l="l" r="r" t="t"/>
            <a:pathLst>
              <a:path extrusionOk="0" h="63612" w="60105">
                <a:moveTo>
                  <a:pt x="29068" y="29620"/>
                </a:moveTo>
                <a:lnTo>
                  <a:pt x="29249" y="29640"/>
                </a:lnTo>
                <a:lnTo>
                  <a:pt x="29420" y="29660"/>
                </a:lnTo>
                <a:lnTo>
                  <a:pt x="29591" y="29690"/>
                </a:lnTo>
                <a:lnTo>
                  <a:pt x="29761" y="29730"/>
                </a:lnTo>
                <a:lnTo>
                  <a:pt x="29932" y="29771"/>
                </a:lnTo>
                <a:lnTo>
                  <a:pt x="30093" y="29831"/>
                </a:lnTo>
                <a:lnTo>
                  <a:pt x="30254" y="29891"/>
                </a:lnTo>
                <a:lnTo>
                  <a:pt x="30405" y="29962"/>
                </a:lnTo>
                <a:lnTo>
                  <a:pt x="30555" y="30042"/>
                </a:lnTo>
                <a:lnTo>
                  <a:pt x="30706" y="30122"/>
                </a:lnTo>
                <a:lnTo>
                  <a:pt x="30847" y="30213"/>
                </a:lnTo>
                <a:lnTo>
                  <a:pt x="30988" y="30313"/>
                </a:lnTo>
                <a:lnTo>
                  <a:pt x="31118" y="30414"/>
                </a:lnTo>
                <a:lnTo>
                  <a:pt x="31239" y="30524"/>
                </a:lnTo>
                <a:lnTo>
                  <a:pt x="31359" y="30645"/>
                </a:lnTo>
                <a:lnTo>
                  <a:pt x="31480" y="30766"/>
                </a:lnTo>
                <a:lnTo>
                  <a:pt x="31591" y="30896"/>
                </a:lnTo>
                <a:lnTo>
                  <a:pt x="31691" y="31027"/>
                </a:lnTo>
                <a:lnTo>
                  <a:pt x="31792" y="31158"/>
                </a:lnTo>
                <a:lnTo>
                  <a:pt x="31882" y="31308"/>
                </a:lnTo>
                <a:lnTo>
                  <a:pt x="31963" y="31449"/>
                </a:lnTo>
                <a:lnTo>
                  <a:pt x="32043" y="31600"/>
                </a:lnTo>
                <a:lnTo>
                  <a:pt x="32113" y="31761"/>
                </a:lnTo>
                <a:lnTo>
                  <a:pt x="32174" y="31912"/>
                </a:lnTo>
                <a:lnTo>
                  <a:pt x="32234" y="32082"/>
                </a:lnTo>
                <a:lnTo>
                  <a:pt x="32284" y="32243"/>
                </a:lnTo>
                <a:lnTo>
                  <a:pt x="32314" y="32414"/>
                </a:lnTo>
                <a:lnTo>
                  <a:pt x="32355" y="32585"/>
                </a:lnTo>
                <a:lnTo>
                  <a:pt x="32375" y="32766"/>
                </a:lnTo>
                <a:lnTo>
                  <a:pt x="32385" y="32937"/>
                </a:lnTo>
                <a:lnTo>
                  <a:pt x="32395" y="33118"/>
                </a:lnTo>
                <a:lnTo>
                  <a:pt x="32385" y="33299"/>
                </a:lnTo>
                <a:lnTo>
                  <a:pt x="32375" y="33479"/>
                </a:lnTo>
                <a:lnTo>
                  <a:pt x="32355" y="33650"/>
                </a:lnTo>
                <a:lnTo>
                  <a:pt x="32314" y="33821"/>
                </a:lnTo>
                <a:lnTo>
                  <a:pt x="32284" y="33992"/>
                </a:lnTo>
                <a:lnTo>
                  <a:pt x="32234" y="34163"/>
                </a:lnTo>
                <a:lnTo>
                  <a:pt x="32174" y="34324"/>
                </a:lnTo>
                <a:lnTo>
                  <a:pt x="32113" y="34485"/>
                </a:lnTo>
                <a:lnTo>
                  <a:pt x="32043" y="34635"/>
                </a:lnTo>
                <a:lnTo>
                  <a:pt x="31963" y="34786"/>
                </a:lnTo>
                <a:lnTo>
                  <a:pt x="31882" y="34937"/>
                </a:lnTo>
                <a:lnTo>
                  <a:pt x="31792" y="35078"/>
                </a:lnTo>
                <a:lnTo>
                  <a:pt x="31691" y="35218"/>
                </a:lnTo>
                <a:lnTo>
                  <a:pt x="31591" y="35349"/>
                </a:lnTo>
                <a:lnTo>
                  <a:pt x="31480" y="35470"/>
                </a:lnTo>
                <a:lnTo>
                  <a:pt x="31359" y="35590"/>
                </a:lnTo>
                <a:lnTo>
                  <a:pt x="31239" y="35711"/>
                </a:lnTo>
                <a:lnTo>
                  <a:pt x="31118" y="35821"/>
                </a:lnTo>
                <a:lnTo>
                  <a:pt x="30988" y="35922"/>
                </a:lnTo>
                <a:lnTo>
                  <a:pt x="30847" y="36022"/>
                </a:lnTo>
                <a:lnTo>
                  <a:pt x="30706" y="36113"/>
                </a:lnTo>
                <a:lnTo>
                  <a:pt x="30555" y="36193"/>
                </a:lnTo>
                <a:lnTo>
                  <a:pt x="30405" y="36274"/>
                </a:lnTo>
                <a:lnTo>
                  <a:pt x="30254" y="36344"/>
                </a:lnTo>
                <a:lnTo>
                  <a:pt x="30093" y="36404"/>
                </a:lnTo>
                <a:lnTo>
                  <a:pt x="29932" y="36465"/>
                </a:lnTo>
                <a:lnTo>
                  <a:pt x="29761" y="36515"/>
                </a:lnTo>
                <a:lnTo>
                  <a:pt x="29591" y="36545"/>
                </a:lnTo>
                <a:lnTo>
                  <a:pt x="29420" y="36585"/>
                </a:lnTo>
                <a:lnTo>
                  <a:pt x="29249" y="36605"/>
                </a:lnTo>
                <a:lnTo>
                  <a:pt x="29068" y="36615"/>
                </a:lnTo>
                <a:lnTo>
                  <a:pt x="28887" y="36625"/>
                </a:lnTo>
                <a:lnTo>
                  <a:pt x="28706" y="36615"/>
                </a:lnTo>
                <a:lnTo>
                  <a:pt x="28535" y="36605"/>
                </a:lnTo>
                <a:lnTo>
                  <a:pt x="28354" y="36585"/>
                </a:lnTo>
                <a:lnTo>
                  <a:pt x="28183" y="36545"/>
                </a:lnTo>
                <a:lnTo>
                  <a:pt x="28013" y="36515"/>
                </a:lnTo>
                <a:lnTo>
                  <a:pt x="27852" y="36465"/>
                </a:lnTo>
                <a:lnTo>
                  <a:pt x="27681" y="36404"/>
                </a:lnTo>
                <a:lnTo>
                  <a:pt x="27530" y="36344"/>
                </a:lnTo>
                <a:lnTo>
                  <a:pt x="27369" y="36274"/>
                </a:lnTo>
                <a:lnTo>
                  <a:pt x="27219" y="36193"/>
                </a:lnTo>
                <a:lnTo>
                  <a:pt x="27078" y="36113"/>
                </a:lnTo>
                <a:lnTo>
                  <a:pt x="26927" y="36022"/>
                </a:lnTo>
                <a:lnTo>
                  <a:pt x="26796" y="35922"/>
                </a:lnTo>
                <a:lnTo>
                  <a:pt x="26666" y="35821"/>
                </a:lnTo>
                <a:lnTo>
                  <a:pt x="26535" y="35711"/>
                </a:lnTo>
                <a:lnTo>
                  <a:pt x="26414" y="35590"/>
                </a:lnTo>
                <a:lnTo>
                  <a:pt x="26294" y="35470"/>
                </a:lnTo>
                <a:lnTo>
                  <a:pt x="26183" y="35349"/>
                </a:lnTo>
                <a:lnTo>
                  <a:pt x="26083" y="35218"/>
                </a:lnTo>
                <a:lnTo>
                  <a:pt x="25982" y="35078"/>
                </a:lnTo>
                <a:lnTo>
                  <a:pt x="25892" y="34937"/>
                </a:lnTo>
                <a:lnTo>
                  <a:pt x="25811" y="34786"/>
                </a:lnTo>
                <a:lnTo>
                  <a:pt x="25731" y="34635"/>
                </a:lnTo>
                <a:lnTo>
                  <a:pt x="25661" y="34485"/>
                </a:lnTo>
                <a:lnTo>
                  <a:pt x="25600" y="34324"/>
                </a:lnTo>
                <a:lnTo>
                  <a:pt x="25540" y="34163"/>
                </a:lnTo>
                <a:lnTo>
                  <a:pt x="25500" y="33992"/>
                </a:lnTo>
                <a:lnTo>
                  <a:pt x="25460" y="33821"/>
                </a:lnTo>
                <a:lnTo>
                  <a:pt x="25430" y="33650"/>
                </a:lnTo>
                <a:lnTo>
                  <a:pt x="25409" y="33479"/>
                </a:lnTo>
                <a:lnTo>
                  <a:pt x="25389" y="33299"/>
                </a:lnTo>
                <a:lnTo>
                  <a:pt x="25389" y="33118"/>
                </a:lnTo>
                <a:lnTo>
                  <a:pt x="25389" y="32937"/>
                </a:lnTo>
                <a:lnTo>
                  <a:pt x="25409" y="32766"/>
                </a:lnTo>
                <a:lnTo>
                  <a:pt x="25430" y="32585"/>
                </a:lnTo>
                <a:lnTo>
                  <a:pt x="25460" y="32414"/>
                </a:lnTo>
                <a:lnTo>
                  <a:pt x="25500" y="32243"/>
                </a:lnTo>
                <a:lnTo>
                  <a:pt x="25540" y="32082"/>
                </a:lnTo>
                <a:lnTo>
                  <a:pt x="25600" y="31912"/>
                </a:lnTo>
                <a:lnTo>
                  <a:pt x="25661" y="31761"/>
                </a:lnTo>
                <a:lnTo>
                  <a:pt x="25731" y="31600"/>
                </a:lnTo>
                <a:lnTo>
                  <a:pt x="25811" y="31449"/>
                </a:lnTo>
                <a:lnTo>
                  <a:pt x="25892" y="31308"/>
                </a:lnTo>
                <a:lnTo>
                  <a:pt x="25982" y="31158"/>
                </a:lnTo>
                <a:lnTo>
                  <a:pt x="26083" y="31027"/>
                </a:lnTo>
                <a:lnTo>
                  <a:pt x="26183" y="30896"/>
                </a:lnTo>
                <a:lnTo>
                  <a:pt x="26294" y="30766"/>
                </a:lnTo>
                <a:lnTo>
                  <a:pt x="26414" y="30645"/>
                </a:lnTo>
                <a:lnTo>
                  <a:pt x="26535" y="30524"/>
                </a:lnTo>
                <a:lnTo>
                  <a:pt x="26666" y="30414"/>
                </a:lnTo>
                <a:lnTo>
                  <a:pt x="26796" y="30313"/>
                </a:lnTo>
                <a:lnTo>
                  <a:pt x="26927" y="30213"/>
                </a:lnTo>
                <a:lnTo>
                  <a:pt x="27078" y="30122"/>
                </a:lnTo>
                <a:lnTo>
                  <a:pt x="27219" y="30042"/>
                </a:lnTo>
                <a:lnTo>
                  <a:pt x="27369" y="29962"/>
                </a:lnTo>
                <a:lnTo>
                  <a:pt x="27530" y="29891"/>
                </a:lnTo>
                <a:lnTo>
                  <a:pt x="27681" y="29831"/>
                </a:lnTo>
                <a:lnTo>
                  <a:pt x="27852" y="29771"/>
                </a:lnTo>
                <a:lnTo>
                  <a:pt x="28013" y="29730"/>
                </a:lnTo>
                <a:lnTo>
                  <a:pt x="28183" y="29690"/>
                </a:lnTo>
                <a:lnTo>
                  <a:pt x="28354" y="29660"/>
                </a:lnTo>
                <a:lnTo>
                  <a:pt x="28535" y="29640"/>
                </a:lnTo>
                <a:lnTo>
                  <a:pt x="28706" y="29620"/>
                </a:lnTo>
                <a:close/>
                <a:moveTo>
                  <a:pt x="50396" y="38806"/>
                </a:moveTo>
                <a:lnTo>
                  <a:pt x="50395" y="38815"/>
                </a:lnTo>
                <a:lnTo>
                  <a:pt x="50395" y="38815"/>
                </a:lnTo>
                <a:lnTo>
                  <a:pt x="50406" y="38816"/>
                </a:lnTo>
                <a:lnTo>
                  <a:pt x="50396" y="38806"/>
                </a:lnTo>
                <a:close/>
                <a:moveTo>
                  <a:pt x="21118" y="0"/>
                </a:moveTo>
                <a:lnTo>
                  <a:pt x="20977" y="10"/>
                </a:lnTo>
                <a:lnTo>
                  <a:pt x="20836" y="40"/>
                </a:lnTo>
                <a:lnTo>
                  <a:pt x="20706" y="70"/>
                </a:lnTo>
                <a:lnTo>
                  <a:pt x="20565" y="131"/>
                </a:lnTo>
                <a:lnTo>
                  <a:pt x="20434" y="191"/>
                </a:lnTo>
                <a:lnTo>
                  <a:pt x="20304" y="271"/>
                </a:lnTo>
                <a:lnTo>
                  <a:pt x="20193" y="362"/>
                </a:lnTo>
                <a:lnTo>
                  <a:pt x="20082" y="472"/>
                </a:lnTo>
                <a:lnTo>
                  <a:pt x="19992" y="573"/>
                </a:lnTo>
                <a:lnTo>
                  <a:pt x="19912" y="694"/>
                </a:lnTo>
                <a:lnTo>
                  <a:pt x="19851" y="814"/>
                </a:lnTo>
                <a:lnTo>
                  <a:pt x="19791" y="945"/>
                </a:lnTo>
                <a:lnTo>
                  <a:pt x="19751" y="1076"/>
                </a:lnTo>
                <a:lnTo>
                  <a:pt x="19721" y="1216"/>
                </a:lnTo>
                <a:lnTo>
                  <a:pt x="19701" y="1357"/>
                </a:lnTo>
                <a:lnTo>
                  <a:pt x="19701" y="1498"/>
                </a:lnTo>
                <a:lnTo>
                  <a:pt x="19711" y="1638"/>
                </a:lnTo>
                <a:lnTo>
                  <a:pt x="19731" y="1779"/>
                </a:lnTo>
                <a:lnTo>
                  <a:pt x="19771" y="1920"/>
                </a:lnTo>
                <a:lnTo>
                  <a:pt x="19821" y="2050"/>
                </a:lnTo>
                <a:lnTo>
                  <a:pt x="19892" y="2191"/>
                </a:lnTo>
                <a:lnTo>
                  <a:pt x="20062" y="2493"/>
                </a:lnTo>
                <a:lnTo>
                  <a:pt x="20213" y="2804"/>
                </a:lnTo>
                <a:lnTo>
                  <a:pt x="20344" y="3106"/>
                </a:lnTo>
                <a:lnTo>
                  <a:pt x="20454" y="3407"/>
                </a:lnTo>
                <a:lnTo>
                  <a:pt x="20555" y="3699"/>
                </a:lnTo>
                <a:lnTo>
                  <a:pt x="20635" y="4000"/>
                </a:lnTo>
                <a:lnTo>
                  <a:pt x="20706" y="4292"/>
                </a:lnTo>
                <a:lnTo>
                  <a:pt x="20756" y="4583"/>
                </a:lnTo>
                <a:lnTo>
                  <a:pt x="20796" y="4875"/>
                </a:lnTo>
                <a:lnTo>
                  <a:pt x="20816" y="5166"/>
                </a:lnTo>
                <a:lnTo>
                  <a:pt x="20836" y="5458"/>
                </a:lnTo>
                <a:lnTo>
                  <a:pt x="20836" y="5749"/>
                </a:lnTo>
                <a:lnTo>
                  <a:pt x="20826" y="6041"/>
                </a:lnTo>
                <a:lnTo>
                  <a:pt x="20806" y="6332"/>
                </a:lnTo>
                <a:lnTo>
                  <a:pt x="20776" y="6624"/>
                </a:lnTo>
                <a:lnTo>
                  <a:pt x="20746" y="6925"/>
                </a:lnTo>
                <a:lnTo>
                  <a:pt x="16726" y="2704"/>
                </a:lnTo>
                <a:lnTo>
                  <a:pt x="16665" y="2654"/>
                </a:lnTo>
                <a:lnTo>
                  <a:pt x="16615" y="2613"/>
                </a:lnTo>
                <a:lnTo>
                  <a:pt x="16555" y="2573"/>
                </a:lnTo>
                <a:lnTo>
                  <a:pt x="16484" y="2543"/>
                </a:lnTo>
                <a:lnTo>
                  <a:pt x="16424" y="2513"/>
                </a:lnTo>
                <a:lnTo>
                  <a:pt x="16354" y="2503"/>
                </a:lnTo>
                <a:lnTo>
                  <a:pt x="16283" y="2483"/>
                </a:lnTo>
                <a:lnTo>
                  <a:pt x="16143" y="2483"/>
                </a:lnTo>
                <a:lnTo>
                  <a:pt x="16072" y="2493"/>
                </a:lnTo>
                <a:lnTo>
                  <a:pt x="16002" y="2503"/>
                </a:lnTo>
                <a:lnTo>
                  <a:pt x="15942" y="2533"/>
                </a:lnTo>
                <a:lnTo>
                  <a:pt x="15871" y="2553"/>
                </a:lnTo>
                <a:lnTo>
                  <a:pt x="15811" y="2593"/>
                </a:lnTo>
                <a:lnTo>
                  <a:pt x="15751" y="2633"/>
                </a:lnTo>
                <a:lnTo>
                  <a:pt x="15690" y="2684"/>
                </a:lnTo>
                <a:lnTo>
                  <a:pt x="15640" y="2734"/>
                </a:lnTo>
                <a:lnTo>
                  <a:pt x="15600" y="2794"/>
                </a:lnTo>
                <a:lnTo>
                  <a:pt x="15560" y="2855"/>
                </a:lnTo>
                <a:lnTo>
                  <a:pt x="15529" y="2925"/>
                </a:lnTo>
                <a:lnTo>
                  <a:pt x="15499" y="2985"/>
                </a:lnTo>
                <a:lnTo>
                  <a:pt x="15479" y="3056"/>
                </a:lnTo>
                <a:lnTo>
                  <a:pt x="15469" y="3126"/>
                </a:lnTo>
                <a:lnTo>
                  <a:pt x="15469" y="3196"/>
                </a:lnTo>
                <a:lnTo>
                  <a:pt x="15469" y="3267"/>
                </a:lnTo>
                <a:lnTo>
                  <a:pt x="15479" y="3337"/>
                </a:lnTo>
                <a:lnTo>
                  <a:pt x="15489" y="3407"/>
                </a:lnTo>
                <a:lnTo>
                  <a:pt x="15509" y="3468"/>
                </a:lnTo>
                <a:lnTo>
                  <a:pt x="15540" y="3538"/>
                </a:lnTo>
                <a:lnTo>
                  <a:pt x="15580" y="3598"/>
                </a:lnTo>
                <a:lnTo>
                  <a:pt x="15620" y="3659"/>
                </a:lnTo>
                <a:lnTo>
                  <a:pt x="15670" y="3719"/>
                </a:lnTo>
                <a:lnTo>
                  <a:pt x="20394" y="8674"/>
                </a:lnTo>
                <a:lnTo>
                  <a:pt x="20133" y="9749"/>
                </a:lnTo>
                <a:lnTo>
                  <a:pt x="19922" y="10584"/>
                </a:lnTo>
                <a:lnTo>
                  <a:pt x="19721" y="11448"/>
                </a:lnTo>
                <a:lnTo>
                  <a:pt x="19630" y="11900"/>
                </a:lnTo>
                <a:lnTo>
                  <a:pt x="19540" y="12343"/>
                </a:lnTo>
                <a:lnTo>
                  <a:pt x="19469" y="12805"/>
                </a:lnTo>
                <a:lnTo>
                  <a:pt x="19399" y="13277"/>
                </a:lnTo>
                <a:lnTo>
                  <a:pt x="19339" y="13750"/>
                </a:lnTo>
                <a:lnTo>
                  <a:pt x="19299" y="14232"/>
                </a:lnTo>
                <a:lnTo>
                  <a:pt x="19268" y="14725"/>
                </a:lnTo>
                <a:lnTo>
                  <a:pt x="19258" y="15227"/>
                </a:lnTo>
                <a:lnTo>
                  <a:pt x="19268" y="15740"/>
                </a:lnTo>
                <a:lnTo>
                  <a:pt x="19299" y="16262"/>
                </a:lnTo>
                <a:lnTo>
                  <a:pt x="19349" y="16795"/>
                </a:lnTo>
                <a:lnTo>
                  <a:pt x="19429" y="17328"/>
                </a:lnTo>
                <a:lnTo>
                  <a:pt x="19479" y="17649"/>
                </a:lnTo>
                <a:lnTo>
                  <a:pt x="19138" y="17448"/>
                </a:lnTo>
                <a:lnTo>
                  <a:pt x="18776" y="17257"/>
                </a:lnTo>
                <a:lnTo>
                  <a:pt x="18424" y="17066"/>
                </a:lnTo>
                <a:lnTo>
                  <a:pt x="18052" y="16886"/>
                </a:lnTo>
                <a:lnTo>
                  <a:pt x="17690" y="16715"/>
                </a:lnTo>
                <a:lnTo>
                  <a:pt x="17319" y="16544"/>
                </a:lnTo>
                <a:lnTo>
                  <a:pt x="16937" y="16383"/>
                </a:lnTo>
                <a:lnTo>
                  <a:pt x="16555" y="16232"/>
                </a:lnTo>
                <a:lnTo>
                  <a:pt x="14404" y="10262"/>
                </a:lnTo>
                <a:lnTo>
                  <a:pt x="14374" y="10192"/>
                </a:lnTo>
                <a:lnTo>
                  <a:pt x="14343" y="10121"/>
                </a:lnTo>
                <a:lnTo>
                  <a:pt x="14293" y="10061"/>
                </a:lnTo>
                <a:lnTo>
                  <a:pt x="14253" y="10011"/>
                </a:lnTo>
                <a:lnTo>
                  <a:pt x="14203" y="9960"/>
                </a:lnTo>
                <a:lnTo>
                  <a:pt x="14142" y="9920"/>
                </a:lnTo>
                <a:lnTo>
                  <a:pt x="14092" y="9880"/>
                </a:lnTo>
                <a:lnTo>
                  <a:pt x="14022" y="9850"/>
                </a:lnTo>
                <a:lnTo>
                  <a:pt x="13962" y="9820"/>
                </a:lnTo>
                <a:lnTo>
                  <a:pt x="13891" y="9800"/>
                </a:lnTo>
                <a:lnTo>
                  <a:pt x="13831" y="9790"/>
                </a:lnTo>
                <a:lnTo>
                  <a:pt x="13761" y="9780"/>
                </a:lnTo>
                <a:lnTo>
                  <a:pt x="13610" y="9780"/>
                </a:lnTo>
                <a:lnTo>
                  <a:pt x="13539" y="9800"/>
                </a:lnTo>
                <a:lnTo>
                  <a:pt x="13469" y="9820"/>
                </a:lnTo>
                <a:lnTo>
                  <a:pt x="13399" y="9850"/>
                </a:lnTo>
                <a:lnTo>
                  <a:pt x="13338" y="9880"/>
                </a:lnTo>
                <a:lnTo>
                  <a:pt x="13278" y="9920"/>
                </a:lnTo>
                <a:lnTo>
                  <a:pt x="13218" y="9971"/>
                </a:lnTo>
                <a:lnTo>
                  <a:pt x="13168" y="10021"/>
                </a:lnTo>
                <a:lnTo>
                  <a:pt x="13127" y="10071"/>
                </a:lnTo>
                <a:lnTo>
                  <a:pt x="13087" y="10131"/>
                </a:lnTo>
                <a:lnTo>
                  <a:pt x="13057" y="10192"/>
                </a:lnTo>
                <a:lnTo>
                  <a:pt x="13027" y="10262"/>
                </a:lnTo>
                <a:lnTo>
                  <a:pt x="13007" y="10322"/>
                </a:lnTo>
                <a:lnTo>
                  <a:pt x="12997" y="10393"/>
                </a:lnTo>
                <a:lnTo>
                  <a:pt x="12987" y="10463"/>
                </a:lnTo>
                <a:lnTo>
                  <a:pt x="12987" y="10533"/>
                </a:lnTo>
                <a:lnTo>
                  <a:pt x="12997" y="10614"/>
                </a:lnTo>
                <a:lnTo>
                  <a:pt x="13007" y="10684"/>
                </a:lnTo>
                <a:lnTo>
                  <a:pt x="13027" y="10754"/>
                </a:lnTo>
                <a:lnTo>
                  <a:pt x="14776" y="15599"/>
                </a:lnTo>
                <a:lnTo>
                  <a:pt x="14273" y="15448"/>
                </a:lnTo>
                <a:lnTo>
                  <a:pt x="13781" y="15318"/>
                </a:lnTo>
                <a:lnTo>
                  <a:pt x="13318" y="15197"/>
                </a:lnTo>
                <a:lnTo>
                  <a:pt x="12866" y="15096"/>
                </a:lnTo>
                <a:lnTo>
                  <a:pt x="9368" y="9669"/>
                </a:lnTo>
                <a:lnTo>
                  <a:pt x="9328" y="9609"/>
                </a:lnTo>
                <a:lnTo>
                  <a:pt x="9278" y="9558"/>
                </a:lnTo>
                <a:lnTo>
                  <a:pt x="9228" y="9508"/>
                </a:lnTo>
                <a:lnTo>
                  <a:pt x="9167" y="9468"/>
                </a:lnTo>
                <a:lnTo>
                  <a:pt x="9107" y="9428"/>
                </a:lnTo>
                <a:lnTo>
                  <a:pt x="9047" y="9398"/>
                </a:lnTo>
                <a:lnTo>
                  <a:pt x="8976" y="9378"/>
                </a:lnTo>
                <a:lnTo>
                  <a:pt x="8906" y="9357"/>
                </a:lnTo>
                <a:lnTo>
                  <a:pt x="8846" y="9347"/>
                </a:lnTo>
                <a:lnTo>
                  <a:pt x="8775" y="9337"/>
                </a:lnTo>
                <a:lnTo>
                  <a:pt x="8705" y="9337"/>
                </a:lnTo>
                <a:lnTo>
                  <a:pt x="8635" y="9347"/>
                </a:lnTo>
                <a:lnTo>
                  <a:pt x="8564" y="9367"/>
                </a:lnTo>
                <a:lnTo>
                  <a:pt x="8494" y="9388"/>
                </a:lnTo>
                <a:lnTo>
                  <a:pt x="8424" y="9418"/>
                </a:lnTo>
                <a:lnTo>
                  <a:pt x="8363" y="9458"/>
                </a:lnTo>
                <a:lnTo>
                  <a:pt x="8303" y="9498"/>
                </a:lnTo>
                <a:lnTo>
                  <a:pt x="8243" y="9548"/>
                </a:lnTo>
                <a:lnTo>
                  <a:pt x="8192" y="9599"/>
                </a:lnTo>
                <a:lnTo>
                  <a:pt x="8152" y="9659"/>
                </a:lnTo>
                <a:lnTo>
                  <a:pt x="8112" y="9719"/>
                </a:lnTo>
                <a:lnTo>
                  <a:pt x="8082" y="9780"/>
                </a:lnTo>
                <a:lnTo>
                  <a:pt x="8062" y="9850"/>
                </a:lnTo>
                <a:lnTo>
                  <a:pt x="8042" y="9910"/>
                </a:lnTo>
                <a:lnTo>
                  <a:pt x="8032" y="9981"/>
                </a:lnTo>
                <a:lnTo>
                  <a:pt x="8022" y="10051"/>
                </a:lnTo>
                <a:lnTo>
                  <a:pt x="8032" y="10121"/>
                </a:lnTo>
                <a:lnTo>
                  <a:pt x="8042" y="10192"/>
                </a:lnTo>
                <a:lnTo>
                  <a:pt x="8052" y="10262"/>
                </a:lnTo>
                <a:lnTo>
                  <a:pt x="8072" y="10332"/>
                </a:lnTo>
                <a:lnTo>
                  <a:pt x="8102" y="10403"/>
                </a:lnTo>
                <a:lnTo>
                  <a:pt x="8142" y="10463"/>
                </a:lnTo>
                <a:lnTo>
                  <a:pt x="10896" y="14735"/>
                </a:lnTo>
                <a:lnTo>
                  <a:pt x="10283" y="14664"/>
                </a:lnTo>
                <a:lnTo>
                  <a:pt x="9821" y="14614"/>
                </a:lnTo>
                <a:lnTo>
                  <a:pt x="9509" y="14594"/>
                </a:lnTo>
                <a:lnTo>
                  <a:pt x="9238" y="14594"/>
                </a:lnTo>
                <a:lnTo>
                  <a:pt x="9087" y="14614"/>
                </a:lnTo>
                <a:lnTo>
                  <a:pt x="8946" y="14644"/>
                </a:lnTo>
                <a:lnTo>
                  <a:pt x="8816" y="14684"/>
                </a:lnTo>
                <a:lnTo>
                  <a:pt x="8685" y="14745"/>
                </a:lnTo>
                <a:lnTo>
                  <a:pt x="8564" y="14815"/>
                </a:lnTo>
                <a:lnTo>
                  <a:pt x="8444" y="14895"/>
                </a:lnTo>
                <a:lnTo>
                  <a:pt x="8343" y="14986"/>
                </a:lnTo>
                <a:lnTo>
                  <a:pt x="8243" y="15086"/>
                </a:lnTo>
                <a:lnTo>
                  <a:pt x="8152" y="15197"/>
                </a:lnTo>
                <a:lnTo>
                  <a:pt x="8082" y="15318"/>
                </a:lnTo>
                <a:lnTo>
                  <a:pt x="8011" y="15438"/>
                </a:lnTo>
                <a:lnTo>
                  <a:pt x="7961" y="15569"/>
                </a:lnTo>
                <a:lnTo>
                  <a:pt x="7921" y="15710"/>
                </a:lnTo>
                <a:lnTo>
                  <a:pt x="7891" y="15860"/>
                </a:lnTo>
                <a:lnTo>
                  <a:pt x="7881" y="16001"/>
                </a:lnTo>
                <a:lnTo>
                  <a:pt x="7881" y="16152"/>
                </a:lnTo>
                <a:lnTo>
                  <a:pt x="7901" y="16303"/>
                </a:lnTo>
                <a:lnTo>
                  <a:pt x="7931" y="16443"/>
                </a:lnTo>
                <a:lnTo>
                  <a:pt x="7981" y="16574"/>
                </a:lnTo>
                <a:lnTo>
                  <a:pt x="8032" y="16705"/>
                </a:lnTo>
                <a:lnTo>
                  <a:pt x="8102" y="16825"/>
                </a:lnTo>
                <a:lnTo>
                  <a:pt x="8182" y="16946"/>
                </a:lnTo>
                <a:lnTo>
                  <a:pt x="8273" y="17046"/>
                </a:lnTo>
                <a:lnTo>
                  <a:pt x="8373" y="17147"/>
                </a:lnTo>
                <a:lnTo>
                  <a:pt x="8484" y="17237"/>
                </a:lnTo>
                <a:lnTo>
                  <a:pt x="8604" y="17308"/>
                </a:lnTo>
                <a:lnTo>
                  <a:pt x="8735" y="17378"/>
                </a:lnTo>
                <a:lnTo>
                  <a:pt x="8866" y="17428"/>
                </a:lnTo>
                <a:lnTo>
                  <a:pt x="9007" y="17468"/>
                </a:lnTo>
                <a:lnTo>
                  <a:pt x="9147" y="17499"/>
                </a:lnTo>
                <a:lnTo>
                  <a:pt x="9298" y="17509"/>
                </a:lnTo>
                <a:lnTo>
                  <a:pt x="9509" y="17519"/>
                </a:lnTo>
                <a:lnTo>
                  <a:pt x="9750" y="17539"/>
                </a:lnTo>
                <a:lnTo>
                  <a:pt x="10072" y="17569"/>
                </a:lnTo>
                <a:lnTo>
                  <a:pt x="6916" y="19509"/>
                </a:lnTo>
                <a:lnTo>
                  <a:pt x="6856" y="19559"/>
                </a:lnTo>
                <a:lnTo>
                  <a:pt x="6795" y="19599"/>
                </a:lnTo>
                <a:lnTo>
                  <a:pt x="6745" y="19660"/>
                </a:lnTo>
                <a:lnTo>
                  <a:pt x="6705" y="19710"/>
                </a:lnTo>
                <a:lnTo>
                  <a:pt x="6665" y="19770"/>
                </a:lnTo>
                <a:lnTo>
                  <a:pt x="6635" y="19830"/>
                </a:lnTo>
                <a:lnTo>
                  <a:pt x="6604" y="19901"/>
                </a:lnTo>
                <a:lnTo>
                  <a:pt x="6584" y="19961"/>
                </a:lnTo>
                <a:lnTo>
                  <a:pt x="6574" y="20031"/>
                </a:lnTo>
                <a:lnTo>
                  <a:pt x="6564" y="20102"/>
                </a:lnTo>
                <a:lnTo>
                  <a:pt x="6564" y="20172"/>
                </a:lnTo>
                <a:lnTo>
                  <a:pt x="6574" y="20242"/>
                </a:lnTo>
                <a:lnTo>
                  <a:pt x="6594" y="20313"/>
                </a:lnTo>
                <a:lnTo>
                  <a:pt x="6614" y="20383"/>
                </a:lnTo>
                <a:lnTo>
                  <a:pt x="6645" y="20454"/>
                </a:lnTo>
                <a:lnTo>
                  <a:pt x="6675" y="20514"/>
                </a:lnTo>
                <a:lnTo>
                  <a:pt x="6735" y="20594"/>
                </a:lnTo>
                <a:lnTo>
                  <a:pt x="6795" y="20665"/>
                </a:lnTo>
                <a:lnTo>
                  <a:pt x="6866" y="20725"/>
                </a:lnTo>
                <a:lnTo>
                  <a:pt x="6946" y="20775"/>
                </a:lnTo>
                <a:lnTo>
                  <a:pt x="7026" y="20815"/>
                </a:lnTo>
                <a:lnTo>
                  <a:pt x="7117" y="20846"/>
                </a:lnTo>
                <a:lnTo>
                  <a:pt x="7207" y="20856"/>
                </a:lnTo>
                <a:lnTo>
                  <a:pt x="7298" y="20866"/>
                </a:lnTo>
                <a:lnTo>
                  <a:pt x="7398" y="20856"/>
                </a:lnTo>
                <a:lnTo>
                  <a:pt x="7489" y="20835"/>
                </a:lnTo>
                <a:lnTo>
                  <a:pt x="7589" y="20805"/>
                </a:lnTo>
                <a:lnTo>
                  <a:pt x="7680" y="20755"/>
                </a:lnTo>
                <a:lnTo>
                  <a:pt x="12243" y="17951"/>
                </a:lnTo>
                <a:lnTo>
                  <a:pt x="12745" y="18061"/>
                </a:lnTo>
                <a:lnTo>
                  <a:pt x="13278" y="18202"/>
                </a:lnTo>
                <a:lnTo>
                  <a:pt x="13831" y="18363"/>
                </a:lnTo>
                <a:lnTo>
                  <a:pt x="14404" y="18544"/>
                </a:lnTo>
                <a:lnTo>
                  <a:pt x="14987" y="18755"/>
                </a:lnTo>
                <a:lnTo>
                  <a:pt x="15590" y="18986"/>
                </a:lnTo>
                <a:lnTo>
                  <a:pt x="16203" y="19247"/>
                </a:lnTo>
                <a:lnTo>
                  <a:pt x="16514" y="19388"/>
                </a:lnTo>
                <a:lnTo>
                  <a:pt x="16826" y="19529"/>
                </a:lnTo>
                <a:lnTo>
                  <a:pt x="17138" y="19690"/>
                </a:lnTo>
                <a:lnTo>
                  <a:pt x="17449" y="19850"/>
                </a:lnTo>
                <a:lnTo>
                  <a:pt x="17761" y="20021"/>
                </a:lnTo>
                <a:lnTo>
                  <a:pt x="18072" y="20202"/>
                </a:lnTo>
                <a:lnTo>
                  <a:pt x="18384" y="20383"/>
                </a:lnTo>
                <a:lnTo>
                  <a:pt x="18695" y="20584"/>
                </a:lnTo>
                <a:lnTo>
                  <a:pt x="19007" y="20785"/>
                </a:lnTo>
                <a:lnTo>
                  <a:pt x="19319" y="20996"/>
                </a:lnTo>
                <a:lnTo>
                  <a:pt x="19630" y="21217"/>
                </a:lnTo>
                <a:lnTo>
                  <a:pt x="19932" y="21449"/>
                </a:lnTo>
                <a:lnTo>
                  <a:pt x="20243" y="21690"/>
                </a:lnTo>
                <a:lnTo>
                  <a:pt x="20535" y="21941"/>
                </a:lnTo>
                <a:lnTo>
                  <a:pt x="20836" y="22202"/>
                </a:lnTo>
                <a:lnTo>
                  <a:pt x="21128" y="22474"/>
                </a:lnTo>
                <a:lnTo>
                  <a:pt x="21419" y="22755"/>
                </a:lnTo>
                <a:lnTo>
                  <a:pt x="21701" y="23037"/>
                </a:lnTo>
                <a:lnTo>
                  <a:pt x="18967" y="32324"/>
                </a:lnTo>
                <a:lnTo>
                  <a:pt x="18223" y="32464"/>
                </a:lnTo>
                <a:lnTo>
                  <a:pt x="14836" y="29851"/>
                </a:lnTo>
                <a:lnTo>
                  <a:pt x="14153" y="23408"/>
                </a:lnTo>
                <a:lnTo>
                  <a:pt x="14142" y="23338"/>
                </a:lnTo>
                <a:lnTo>
                  <a:pt x="14122" y="23268"/>
                </a:lnTo>
                <a:lnTo>
                  <a:pt x="14092" y="23197"/>
                </a:lnTo>
                <a:lnTo>
                  <a:pt x="14062" y="23137"/>
                </a:lnTo>
                <a:lnTo>
                  <a:pt x="14022" y="23077"/>
                </a:lnTo>
                <a:lnTo>
                  <a:pt x="13982" y="23017"/>
                </a:lnTo>
                <a:lnTo>
                  <a:pt x="13931" y="22966"/>
                </a:lnTo>
                <a:lnTo>
                  <a:pt x="13881" y="22926"/>
                </a:lnTo>
                <a:lnTo>
                  <a:pt x="13831" y="22886"/>
                </a:lnTo>
                <a:lnTo>
                  <a:pt x="13771" y="22846"/>
                </a:lnTo>
                <a:lnTo>
                  <a:pt x="13700" y="22815"/>
                </a:lnTo>
                <a:lnTo>
                  <a:pt x="13640" y="22795"/>
                </a:lnTo>
                <a:lnTo>
                  <a:pt x="13570" y="22775"/>
                </a:lnTo>
                <a:lnTo>
                  <a:pt x="13499" y="22765"/>
                </a:lnTo>
                <a:lnTo>
                  <a:pt x="13348" y="22765"/>
                </a:lnTo>
                <a:lnTo>
                  <a:pt x="13278" y="22775"/>
                </a:lnTo>
                <a:lnTo>
                  <a:pt x="13198" y="22795"/>
                </a:lnTo>
                <a:lnTo>
                  <a:pt x="13137" y="22815"/>
                </a:lnTo>
                <a:lnTo>
                  <a:pt x="13067" y="22856"/>
                </a:lnTo>
                <a:lnTo>
                  <a:pt x="13007" y="22886"/>
                </a:lnTo>
                <a:lnTo>
                  <a:pt x="12956" y="22936"/>
                </a:lnTo>
                <a:lnTo>
                  <a:pt x="12906" y="22976"/>
                </a:lnTo>
                <a:lnTo>
                  <a:pt x="12856" y="23037"/>
                </a:lnTo>
                <a:lnTo>
                  <a:pt x="12816" y="23087"/>
                </a:lnTo>
                <a:lnTo>
                  <a:pt x="12776" y="23147"/>
                </a:lnTo>
                <a:lnTo>
                  <a:pt x="12745" y="23207"/>
                </a:lnTo>
                <a:lnTo>
                  <a:pt x="12725" y="23278"/>
                </a:lnTo>
                <a:lnTo>
                  <a:pt x="12705" y="23348"/>
                </a:lnTo>
                <a:lnTo>
                  <a:pt x="12695" y="23419"/>
                </a:lnTo>
                <a:lnTo>
                  <a:pt x="12695" y="23489"/>
                </a:lnTo>
                <a:lnTo>
                  <a:pt x="12695" y="23569"/>
                </a:lnTo>
                <a:lnTo>
                  <a:pt x="13238" y="28625"/>
                </a:lnTo>
                <a:lnTo>
                  <a:pt x="10363" y="26414"/>
                </a:lnTo>
                <a:lnTo>
                  <a:pt x="10303" y="26373"/>
                </a:lnTo>
                <a:lnTo>
                  <a:pt x="10243" y="26333"/>
                </a:lnTo>
                <a:lnTo>
                  <a:pt x="10172" y="26303"/>
                </a:lnTo>
                <a:lnTo>
                  <a:pt x="10112" y="26283"/>
                </a:lnTo>
                <a:lnTo>
                  <a:pt x="10042" y="26273"/>
                </a:lnTo>
                <a:lnTo>
                  <a:pt x="9971" y="26263"/>
                </a:lnTo>
                <a:lnTo>
                  <a:pt x="9901" y="26263"/>
                </a:lnTo>
                <a:lnTo>
                  <a:pt x="9831" y="26273"/>
                </a:lnTo>
                <a:lnTo>
                  <a:pt x="9760" y="26283"/>
                </a:lnTo>
                <a:lnTo>
                  <a:pt x="9690" y="26303"/>
                </a:lnTo>
                <a:lnTo>
                  <a:pt x="9630" y="26323"/>
                </a:lnTo>
                <a:lnTo>
                  <a:pt x="9559" y="26353"/>
                </a:lnTo>
                <a:lnTo>
                  <a:pt x="9499" y="26394"/>
                </a:lnTo>
                <a:lnTo>
                  <a:pt x="9449" y="26444"/>
                </a:lnTo>
                <a:lnTo>
                  <a:pt x="9398" y="26494"/>
                </a:lnTo>
                <a:lnTo>
                  <a:pt x="9348" y="26544"/>
                </a:lnTo>
                <a:lnTo>
                  <a:pt x="9298" y="26605"/>
                </a:lnTo>
                <a:lnTo>
                  <a:pt x="9268" y="26675"/>
                </a:lnTo>
                <a:lnTo>
                  <a:pt x="9238" y="26735"/>
                </a:lnTo>
                <a:lnTo>
                  <a:pt x="9218" y="26806"/>
                </a:lnTo>
                <a:lnTo>
                  <a:pt x="9208" y="26876"/>
                </a:lnTo>
                <a:lnTo>
                  <a:pt x="9197" y="26946"/>
                </a:lnTo>
                <a:lnTo>
                  <a:pt x="9197" y="27017"/>
                </a:lnTo>
                <a:lnTo>
                  <a:pt x="9197" y="27087"/>
                </a:lnTo>
                <a:lnTo>
                  <a:pt x="9208" y="27157"/>
                </a:lnTo>
                <a:lnTo>
                  <a:pt x="9228" y="27218"/>
                </a:lnTo>
                <a:lnTo>
                  <a:pt x="9258" y="27288"/>
                </a:lnTo>
                <a:lnTo>
                  <a:pt x="9288" y="27348"/>
                </a:lnTo>
                <a:lnTo>
                  <a:pt x="9328" y="27409"/>
                </a:lnTo>
                <a:lnTo>
                  <a:pt x="9368" y="27469"/>
                </a:lnTo>
                <a:lnTo>
                  <a:pt x="9419" y="27519"/>
                </a:lnTo>
                <a:lnTo>
                  <a:pt x="9479" y="27570"/>
                </a:lnTo>
                <a:lnTo>
                  <a:pt x="13499" y="30665"/>
                </a:lnTo>
                <a:lnTo>
                  <a:pt x="13539" y="30746"/>
                </a:lnTo>
                <a:lnTo>
                  <a:pt x="13590" y="30806"/>
                </a:lnTo>
                <a:lnTo>
                  <a:pt x="13650" y="30866"/>
                </a:lnTo>
                <a:lnTo>
                  <a:pt x="13710" y="30927"/>
                </a:lnTo>
                <a:lnTo>
                  <a:pt x="13781" y="30967"/>
                </a:lnTo>
                <a:lnTo>
                  <a:pt x="13851" y="31007"/>
                </a:lnTo>
                <a:lnTo>
                  <a:pt x="13931" y="31037"/>
                </a:lnTo>
                <a:lnTo>
                  <a:pt x="14012" y="31067"/>
                </a:lnTo>
                <a:lnTo>
                  <a:pt x="16293" y="32816"/>
                </a:lnTo>
                <a:lnTo>
                  <a:pt x="14816" y="33087"/>
                </a:lnTo>
                <a:lnTo>
                  <a:pt x="13509" y="33299"/>
                </a:lnTo>
                <a:lnTo>
                  <a:pt x="12936" y="33389"/>
                </a:lnTo>
                <a:lnTo>
                  <a:pt x="12414" y="33469"/>
                </a:lnTo>
                <a:lnTo>
                  <a:pt x="11951" y="33520"/>
                </a:lnTo>
                <a:lnTo>
                  <a:pt x="11549" y="33560"/>
                </a:lnTo>
                <a:lnTo>
                  <a:pt x="11298" y="33580"/>
                </a:lnTo>
                <a:lnTo>
                  <a:pt x="11057" y="33580"/>
                </a:lnTo>
                <a:lnTo>
                  <a:pt x="10806" y="33570"/>
                </a:lnTo>
                <a:lnTo>
                  <a:pt x="10554" y="33550"/>
                </a:lnTo>
                <a:lnTo>
                  <a:pt x="10303" y="33520"/>
                </a:lnTo>
                <a:lnTo>
                  <a:pt x="10052" y="33479"/>
                </a:lnTo>
                <a:lnTo>
                  <a:pt x="9811" y="33439"/>
                </a:lnTo>
                <a:lnTo>
                  <a:pt x="9559" y="33379"/>
                </a:lnTo>
                <a:lnTo>
                  <a:pt x="9318" y="33309"/>
                </a:lnTo>
                <a:lnTo>
                  <a:pt x="9077" y="33238"/>
                </a:lnTo>
                <a:lnTo>
                  <a:pt x="8836" y="33158"/>
                </a:lnTo>
                <a:lnTo>
                  <a:pt x="8594" y="33067"/>
                </a:lnTo>
                <a:lnTo>
                  <a:pt x="8353" y="32967"/>
                </a:lnTo>
                <a:lnTo>
                  <a:pt x="8122" y="32866"/>
                </a:lnTo>
                <a:lnTo>
                  <a:pt x="7891" y="32756"/>
                </a:lnTo>
                <a:lnTo>
                  <a:pt x="7660" y="32635"/>
                </a:lnTo>
                <a:lnTo>
                  <a:pt x="7660" y="32404"/>
                </a:lnTo>
                <a:lnTo>
                  <a:pt x="7640" y="32153"/>
                </a:lnTo>
                <a:lnTo>
                  <a:pt x="7619" y="31901"/>
                </a:lnTo>
                <a:lnTo>
                  <a:pt x="7579" y="31650"/>
                </a:lnTo>
                <a:lnTo>
                  <a:pt x="7529" y="31389"/>
                </a:lnTo>
                <a:lnTo>
                  <a:pt x="7469" y="31117"/>
                </a:lnTo>
                <a:lnTo>
                  <a:pt x="7398" y="30856"/>
                </a:lnTo>
                <a:lnTo>
                  <a:pt x="7318" y="30585"/>
                </a:lnTo>
                <a:lnTo>
                  <a:pt x="7228" y="30313"/>
                </a:lnTo>
                <a:lnTo>
                  <a:pt x="7137" y="30052"/>
                </a:lnTo>
                <a:lnTo>
                  <a:pt x="6926" y="29519"/>
                </a:lnTo>
                <a:lnTo>
                  <a:pt x="6705" y="28987"/>
                </a:lnTo>
                <a:lnTo>
                  <a:pt x="6464" y="28484"/>
                </a:lnTo>
                <a:lnTo>
                  <a:pt x="6222" y="28002"/>
                </a:lnTo>
                <a:lnTo>
                  <a:pt x="5991" y="27549"/>
                </a:lnTo>
                <a:lnTo>
                  <a:pt x="5760" y="27137"/>
                </a:lnTo>
                <a:lnTo>
                  <a:pt x="5549" y="26765"/>
                </a:lnTo>
                <a:lnTo>
                  <a:pt x="5197" y="26183"/>
                </a:lnTo>
                <a:lnTo>
                  <a:pt x="4986" y="25861"/>
                </a:lnTo>
                <a:lnTo>
                  <a:pt x="4946" y="25801"/>
                </a:lnTo>
                <a:lnTo>
                  <a:pt x="4896" y="25750"/>
                </a:lnTo>
                <a:lnTo>
                  <a:pt x="4845" y="25700"/>
                </a:lnTo>
                <a:lnTo>
                  <a:pt x="4785" y="25660"/>
                </a:lnTo>
                <a:lnTo>
                  <a:pt x="4725" y="25620"/>
                </a:lnTo>
                <a:lnTo>
                  <a:pt x="4665" y="25590"/>
                </a:lnTo>
                <a:lnTo>
                  <a:pt x="4594" y="25569"/>
                </a:lnTo>
                <a:lnTo>
                  <a:pt x="4524" y="25549"/>
                </a:lnTo>
                <a:lnTo>
                  <a:pt x="4453" y="25539"/>
                </a:lnTo>
                <a:lnTo>
                  <a:pt x="4393" y="25529"/>
                </a:lnTo>
                <a:lnTo>
                  <a:pt x="4323" y="25539"/>
                </a:lnTo>
                <a:lnTo>
                  <a:pt x="4252" y="25549"/>
                </a:lnTo>
                <a:lnTo>
                  <a:pt x="4182" y="25559"/>
                </a:lnTo>
                <a:lnTo>
                  <a:pt x="4112" y="25579"/>
                </a:lnTo>
                <a:lnTo>
                  <a:pt x="4041" y="25610"/>
                </a:lnTo>
                <a:lnTo>
                  <a:pt x="3981" y="25650"/>
                </a:lnTo>
                <a:lnTo>
                  <a:pt x="3921" y="25700"/>
                </a:lnTo>
                <a:lnTo>
                  <a:pt x="3860" y="25750"/>
                </a:lnTo>
                <a:lnTo>
                  <a:pt x="3820" y="25801"/>
                </a:lnTo>
                <a:lnTo>
                  <a:pt x="3770" y="25861"/>
                </a:lnTo>
                <a:lnTo>
                  <a:pt x="3740" y="25921"/>
                </a:lnTo>
                <a:lnTo>
                  <a:pt x="3710" y="25982"/>
                </a:lnTo>
                <a:lnTo>
                  <a:pt x="3680" y="26042"/>
                </a:lnTo>
                <a:lnTo>
                  <a:pt x="3670" y="26112"/>
                </a:lnTo>
                <a:lnTo>
                  <a:pt x="3649" y="26183"/>
                </a:lnTo>
                <a:lnTo>
                  <a:pt x="3649" y="26253"/>
                </a:lnTo>
                <a:lnTo>
                  <a:pt x="3649" y="26323"/>
                </a:lnTo>
                <a:lnTo>
                  <a:pt x="3659" y="26394"/>
                </a:lnTo>
                <a:lnTo>
                  <a:pt x="3680" y="26464"/>
                </a:lnTo>
                <a:lnTo>
                  <a:pt x="3700" y="26534"/>
                </a:lnTo>
                <a:lnTo>
                  <a:pt x="3730" y="26595"/>
                </a:lnTo>
                <a:lnTo>
                  <a:pt x="3770" y="26665"/>
                </a:lnTo>
                <a:lnTo>
                  <a:pt x="4102" y="27188"/>
                </a:lnTo>
                <a:lnTo>
                  <a:pt x="4453" y="27781"/>
                </a:lnTo>
                <a:lnTo>
                  <a:pt x="4795" y="28414"/>
                </a:lnTo>
                <a:lnTo>
                  <a:pt x="4966" y="28745"/>
                </a:lnTo>
                <a:lnTo>
                  <a:pt x="5137" y="29087"/>
                </a:lnTo>
                <a:lnTo>
                  <a:pt x="5298" y="29429"/>
                </a:lnTo>
                <a:lnTo>
                  <a:pt x="5449" y="29771"/>
                </a:lnTo>
                <a:lnTo>
                  <a:pt x="5589" y="30112"/>
                </a:lnTo>
                <a:lnTo>
                  <a:pt x="5730" y="30444"/>
                </a:lnTo>
                <a:lnTo>
                  <a:pt x="5841" y="30776"/>
                </a:lnTo>
                <a:lnTo>
                  <a:pt x="5951" y="31097"/>
                </a:lnTo>
                <a:lnTo>
                  <a:pt x="6042" y="31409"/>
                </a:lnTo>
                <a:lnTo>
                  <a:pt x="6112" y="31710"/>
                </a:lnTo>
                <a:lnTo>
                  <a:pt x="6112" y="31710"/>
                </a:lnTo>
                <a:lnTo>
                  <a:pt x="5730" y="31439"/>
                </a:lnTo>
                <a:lnTo>
                  <a:pt x="5368" y="31168"/>
                </a:lnTo>
                <a:lnTo>
                  <a:pt x="5026" y="30886"/>
                </a:lnTo>
                <a:lnTo>
                  <a:pt x="4695" y="30615"/>
                </a:lnTo>
                <a:lnTo>
                  <a:pt x="4393" y="30354"/>
                </a:lnTo>
                <a:lnTo>
                  <a:pt x="4102" y="30092"/>
                </a:lnTo>
                <a:lnTo>
                  <a:pt x="3830" y="29841"/>
                </a:lnTo>
                <a:lnTo>
                  <a:pt x="3589" y="29600"/>
                </a:lnTo>
                <a:lnTo>
                  <a:pt x="3167" y="29178"/>
                </a:lnTo>
                <a:lnTo>
                  <a:pt x="2855" y="28846"/>
                </a:lnTo>
                <a:lnTo>
                  <a:pt x="2584" y="28534"/>
                </a:lnTo>
                <a:lnTo>
                  <a:pt x="2484" y="28434"/>
                </a:lnTo>
                <a:lnTo>
                  <a:pt x="2373" y="28333"/>
                </a:lnTo>
                <a:lnTo>
                  <a:pt x="2252" y="28243"/>
                </a:lnTo>
                <a:lnTo>
                  <a:pt x="2132" y="28173"/>
                </a:lnTo>
                <a:lnTo>
                  <a:pt x="2001" y="28112"/>
                </a:lnTo>
                <a:lnTo>
                  <a:pt x="1870" y="28072"/>
                </a:lnTo>
                <a:lnTo>
                  <a:pt x="1730" y="28042"/>
                </a:lnTo>
                <a:lnTo>
                  <a:pt x="1599" y="28022"/>
                </a:lnTo>
                <a:lnTo>
                  <a:pt x="1458" y="28012"/>
                </a:lnTo>
                <a:lnTo>
                  <a:pt x="1318" y="28022"/>
                </a:lnTo>
                <a:lnTo>
                  <a:pt x="1177" y="28042"/>
                </a:lnTo>
                <a:lnTo>
                  <a:pt x="1036" y="28072"/>
                </a:lnTo>
                <a:lnTo>
                  <a:pt x="906" y="28122"/>
                </a:lnTo>
                <a:lnTo>
                  <a:pt x="775" y="28183"/>
                </a:lnTo>
                <a:lnTo>
                  <a:pt x="654" y="28263"/>
                </a:lnTo>
                <a:lnTo>
                  <a:pt x="534" y="28354"/>
                </a:lnTo>
                <a:lnTo>
                  <a:pt x="423" y="28454"/>
                </a:lnTo>
                <a:lnTo>
                  <a:pt x="323" y="28555"/>
                </a:lnTo>
                <a:lnTo>
                  <a:pt x="242" y="28675"/>
                </a:lnTo>
                <a:lnTo>
                  <a:pt x="162" y="28796"/>
                </a:lnTo>
                <a:lnTo>
                  <a:pt x="112" y="28926"/>
                </a:lnTo>
                <a:lnTo>
                  <a:pt x="61" y="29057"/>
                </a:lnTo>
                <a:lnTo>
                  <a:pt x="31" y="29198"/>
                </a:lnTo>
                <a:lnTo>
                  <a:pt x="11" y="29338"/>
                </a:lnTo>
                <a:lnTo>
                  <a:pt x="1" y="29479"/>
                </a:lnTo>
                <a:lnTo>
                  <a:pt x="11" y="29620"/>
                </a:lnTo>
                <a:lnTo>
                  <a:pt x="31" y="29751"/>
                </a:lnTo>
                <a:lnTo>
                  <a:pt x="61" y="29891"/>
                </a:lnTo>
                <a:lnTo>
                  <a:pt x="112" y="30032"/>
                </a:lnTo>
                <a:lnTo>
                  <a:pt x="172" y="30163"/>
                </a:lnTo>
                <a:lnTo>
                  <a:pt x="252" y="30283"/>
                </a:lnTo>
                <a:lnTo>
                  <a:pt x="343" y="30404"/>
                </a:lnTo>
                <a:lnTo>
                  <a:pt x="463" y="30555"/>
                </a:lnTo>
                <a:lnTo>
                  <a:pt x="735" y="30856"/>
                </a:lnTo>
                <a:lnTo>
                  <a:pt x="1157" y="31298"/>
                </a:lnTo>
                <a:lnTo>
                  <a:pt x="1408" y="31560"/>
                </a:lnTo>
                <a:lnTo>
                  <a:pt x="1700" y="31841"/>
                </a:lnTo>
                <a:lnTo>
                  <a:pt x="2011" y="32143"/>
                </a:lnTo>
                <a:lnTo>
                  <a:pt x="2363" y="32454"/>
                </a:lnTo>
                <a:lnTo>
                  <a:pt x="2735" y="32776"/>
                </a:lnTo>
                <a:lnTo>
                  <a:pt x="3127" y="33108"/>
                </a:lnTo>
                <a:lnTo>
                  <a:pt x="3559" y="33449"/>
                </a:lnTo>
                <a:lnTo>
                  <a:pt x="4001" y="33781"/>
                </a:lnTo>
                <a:lnTo>
                  <a:pt x="4474" y="34113"/>
                </a:lnTo>
                <a:lnTo>
                  <a:pt x="4956" y="34434"/>
                </a:lnTo>
                <a:lnTo>
                  <a:pt x="4725" y="34605"/>
                </a:lnTo>
                <a:lnTo>
                  <a:pt x="4484" y="34766"/>
                </a:lnTo>
                <a:lnTo>
                  <a:pt x="4212" y="34927"/>
                </a:lnTo>
                <a:lnTo>
                  <a:pt x="3931" y="35078"/>
                </a:lnTo>
                <a:lnTo>
                  <a:pt x="3529" y="35289"/>
                </a:lnTo>
                <a:lnTo>
                  <a:pt x="3117" y="35470"/>
                </a:lnTo>
                <a:lnTo>
                  <a:pt x="2695" y="35640"/>
                </a:lnTo>
                <a:lnTo>
                  <a:pt x="2293" y="35791"/>
                </a:lnTo>
                <a:lnTo>
                  <a:pt x="1901" y="35922"/>
                </a:lnTo>
                <a:lnTo>
                  <a:pt x="1529" y="36042"/>
                </a:lnTo>
                <a:lnTo>
                  <a:pt x="1187" y="36133"/>
                </a:lnTo>
                <a:lnTo>
                  <a:pt x="885" y="36193"/>
                </a:lnTo>
                <a:lnTo>
                  <a:pt x="805" y="36213"/>
                </a:lnTo>
                <a:lnTo>
                  <a:pt x="735" y="36243"/>
                </a:lnTo>
                <a:lnTo>
                  <a:pt x="674" y="36274"/>
                </a:lnTo>
                <a:lnTo>
                  <a:pt x="614" y="36314"/>
                </a:lnTo>
                <a:lnTo>
                  <a:pt x="554" y="36354"/>
                </a:lnTo>
                <a:lnTo>
                  <a:pt x="504" y="36394"/>
                </a:lnTo>
                <a:lnTo>
                  <a:pt x="453" y="36454"/>
                </a:lnTo>
                <a:lnTo>
                  <a:pt x="413" y="36505"/>
                </a:lnTo>
                <a:lnTo>
                  <a:pt x="383" y="36565"/>
                </a:lnTo>
                <a:lnTo>
                  <a:pt x="353" y="36635"/>
                </a:lnTo>
                <a:lnTo>
                  <a:pt x="323" y="36696"/>
                </a:lnTo>
                <a:lnTo>
                  <a:pt x="313" y="36766"/>
                </a:lnTo>
                <a:lnTo>
                  <a:pt x="303" y="36836"/>
                </a:lnTo>
                <a:lnTo>
                  <a:pt x="292" y="36907"/>
                </a:lnTo>
                <a:lnTo>
                  <a:pt x="292" y="36977"/>
                </a:lnTo>
                <a:lnTo>
                  <a:pt x="313" y="37058"/>
                </a:lnTo>
                <a:lnTo>
                  <a:pt x="343" y="37178"/>
                </a:lnTo>
                <a:lnTo>
                  <a:pt x="403" y="37289"/>
                </a:lnTo>
                <a:lnTo>
                  <a:pt x="473" y="37389"/>
                </a:lnTo>
                <a:lnTo>
                  <a:pt x="564" y="37480"/>
                </a:lnTo>
                <a:lnTo>
                  <a:pt x="664" y="37550"/>
                </a:lnTo>
                <a:lnTo>
                  <a:pt x="775" y="37600"/>
                </a:lnTo>
                <a:lnTo>
                  <a:pt x="896" y="37630"/>
                </a:lnTo>
                <a:lnTo>
                  <a:pt x="1026" y="37640"/>
                </a:lnTo>
                <a:lnTo>
                  <a:pt x="1097" y="37640"/>
                </a:lnTo>
                <a:lnTo>
                  <a:pt x="1167" y="37630"/>
                </a:lnTo>
                <a:lnTo>
                  <a:pt x="1489" y="37560"/>
                </a:lnTo>
                <a:lnTo>
                  <a:pt x="1860" y="37460"/>
                </a:lnTo>
                <a:lnTo>
                  <a:pt x="2272" y="37339"/>
                </a:lnTo>
                <a:lnTo>
                  <a:pt x="2715" y="37188"/>
                </a:lnTo>
                <a:lnTo>
                  <a:pt x="3177" y="37017"/>
                </a:lnTo>
                <a:lnTo>
                  <a:pt x="3649" y="36826"/>
                </a:lnTo>
                <a:lnTo>
                  <a:pt x="4132" y="36615"/>
                </a:lnTo>
                <a:lnTo>
                  <a:pt x="4373" y="36495"/>
                </a:lnTo>
                <a:lnTo>
                  <a:pt x="4614" y="36374"/>
                </a:lnTo>
                <a:lnTo>
                  <a:pt x="4856" y="36233"/>
                </a:lnTo>
                <a:lnTo>
                  <a:pt x="5097" y="36093"/>
                </a:lnTo>
                <a:lnTo>
                  <a:pt x="5328" y="35952"/>
                </a:lnTo>
                <a:lnTo>
                  <a:pt x="5539" y="35811"/>
                </a:lnTo>
                <a:lnTo>
                  <a:pt x="5750" y="35671"/>
                </a:lnTo>
                <a:lnTo>
                  <a:pt x="5951" y="35520"/>
                </a:lnTo>
                <a:lnTo>
                  <a:pt x="6132" y="35369"/>
                </a:lnTo>
                <a:lnTo>
                  <a:pt x="6313" y="35218"/>
                </a:lnTo>
                <a:lnTo>
                  <a:pt x="6594" y="35359"/>
                </a:lnTo>
                <a:lnTo>
                  <a:pt x="6896" y="35500"/>
                </a:lnTo>
                <a:lnTo>
                  <a:pt x="7197" y="35630"/>
                </a:lnTo>
                <a:lnTo>
                  <a:pt x="7499" y="35751"/>
                </a:lnTo>
                <a:lnTo>
                  <a:pt x="7800" y="35872"/>
                </a:lnTo>
                <a:lnTo>
                  <a:pt x="8112" y="35982"/>
                </a:lnTo>
                <a:lnTo>
                  <a:pt x="8424" y="36083"/>
                </a:lnTo>
                <a:lnTo>
                  <a:pt x="8745" y="36173"/>
                </a:lnTo>
                <a:lnTo>
                  <a:pt x="9067" y="36253"/>
                </a:lnTo>
                <a:lnTo>
                  <a:pt x="9388" y="36324"/>
                </a:lnTo>
                <a:lnTo>
                  <a:pt x="9720" y="36384"/>
                </a:lnTo>
                <a:lnTo>
                  <a:pt x="10042" y="36424"/>
                </a:lnTo>
                <a:lnTo>
                  <a:pt x="10373" y="36465"/>
                </a:lnTo>
                <a:lnTo>
                  <a:pt x="10705" y="36485"/>
                </a:lnTo>
                <a:lnTo>
                  <a:pt x="11047" y="36495"/>
                </a:lnTo>
                <a:lnTo>
                  <a:pt x="11378" y="36495"/>
                </a:lnTo>
                <a:lnTo>
                  <a:pt x="10796" y="36967"/>
                </a:lnTo>
                <a:lnTo>
                  <a:pt x="10504" y="37208"/>
                </a:lnTo>
                <a:lnTo>
                  <a:pt x="10213" y="37460"/>
                </a:lnTo>
                <a:lnTo>
                  <a:pt x="9931" y="37721"/>
                </a:lnTo>
                <a:lnTo>
                  <a:pt x="9650" y="37972"/>
                </a:lnTo>
                <a:lnTo>
                  <a:pt x="9388" y="38244"/>
                </a:lnTo>
                <a:lnTo>
                  <a:pt x="9127" y="38505"/>
                </a:lnTo>
                <a:lnTo>
                  <a:pt x="8816" y="38696"/>
                </a:lnTo>
                <a:lnTo>
                  <a:pt x="8504" y="38867"/>
                </a:lnTo>
                <a:lnTo>
                  <a:pt x="8192" y="39028"/>
                </a:lnTo>
                <a:lnTo>
                  <a:pt x="7881" y="39168"/>
                </a:lnTo>
                <a:lnTo>
                  <a:pt x="7569" y="39299"/>
                </a:lnTo>
                <a:lnTo>
                  <a:pt x="7258" y="39419"/>
                </a:lnTo>
                <a:lnTo>
                  <a:pt x="6946" y="39520"/>
                </a:lnTo>
                <a:lnTo>
                  <a:pt x="6645" y="39610"/>
                </a:lnTo>
                <a:lnTo>
                  <a:pt x="6333" y="39691"/>
                </a:lnTo>
                <a:lnTo>
                  <a:pt x="6042" y="39751"/>
                </a:lnTo>
                <a:lnTo>
                  <a:pt x="5740" y="39811"/>
                </a:lnTo>
                <a:lnTo>
                  <a:pt x="5459" y="39862"/>
                </a:lnTo>
                <a:lnTo>
                  <a:pt x="5177" y="39902"/>
                </a:lnTo>
                <a:lnTo>
                  <a:pt x="4896" y="39932"/>
                </a:lnTo>
                <a:lnTo>
                  <a:pt x="4634" y="39952"/>
                </a:lnTo>
                <a:lnTo>
                  <a:pt x="4373" y="39972"/>
                </a:lnTo>
                <a:lnTo>
                  <a:pt x="3891" y="39992"/>
                </a:lnTo>
                <a:lnTo>
                  <a:pt x="3448" y="39982"/>
                </a:lnTo>
                <a:lnTo>
                  <a:pt x="3056" y="39962"/>
                </a:lnTo>
                <a:lnTo>
                  <a:pt x="2715" y="39942"/>
                </a:lnTo>
                <a:lnTo>
                  <a:pt x="2443" y="39912"/>
                </a:lnTo>
                <a:lnTo>
                  <a:pt x="2242" y="39882"/>
                </a:lnTo>
                <a:lnTo>
                  <a:pt x="2051" y="39852"/>
                </a:lnTo>
                <a:lnTo>
                  <a:pt x="1981" y="39832"/>
                </a:lnTo>
                <a:lnTo>
                  <a:pt x="1830" y="39832"/>
                </a:lnTo>
                <a:lnTo>
                  <a:pt x="1760" y="39842"/>
                </a:lnTo>
                <a:lnTo>
                  <a:pt x="1700" y="39862"/>
                </a:lnTo>
                <a:lnTo>
                  <a:pt x="1629" y="39882"/>
                </a:lnTo>
                <a:lnTo>
                  <a:pt x="1569" y="39912"/>
                </a:lnTo>
                <a:lnTo>
                  <a:pt x="1509" y="39942"/>
                </a:lnTo>
                <a:lnTo>
                  <a:pt x="1448" y="39982"/>
                </a:lnTo>
                <a:lnTo>
                  <a:pt x="1398" y="40033"/>
                </a:lnTo>
                <a:lnTo>
                  <a:pt x="1348" y="40083"/>
                </a:lnTo>
                <a:lnTo>
                  <a:pt x="1308" y="40143"/>
                </a:lnTo>
                <a:lnTo>
                  <a:pt x="1267" y="40203"/>
                </a:lnTo>
                <a:lnTo>
                  <a:pt x="1227" y="40264"/>
                </a:lnTo>
                <a:lnTo>
                  <a:pt x="1207" y="40334"/>
                </a:lnTo>
                <a:lnTo>
                  <a:pt x="1187" y="40404"/>
                </a:lnTo>
                <a:lnTo>
                  <a:pt x="1177" y="40475"/>
                </a:lnTo>
                <a:lnTo>
                  <a:pt x="1167" y="40555"/>
                </a:lnTo>
                <a:lnTo>
                  <a:pt x="1177" y="40626"/>
                </a:lnTo>
                <a:lnTo>
                  <a:pt x="1177" y="40696"/>
                </a:lnTo>
                <a:lnTo>
                  <a:pt x="1197" y="40766"/>
                </a:lnTo>
                <a:lnTo>
                  <a:pt x="1217" y="40827"/>
                </a:lnTo>
                <a:lnTo>
                  <a:pt x="1247" y="40897"/>
                </a:lnTo>
                <a:lnTo>
                  <a:pt x="1287" y="40957"/>
                </a:lnTo>
                <a:lnTo>
                  <a:pt x="1328" y="41008"/>
                </a:lnTo>
                <a:lnTo>
                  <a:pt x="1368" y="41068"/>
                </a:lnTo>
                <a:lnTo>
                  <a:pt x="1418" y="41108"/>
                </a:lnTo>
                <a:lnTo>
                  <a:pt x="1478" y="41158"/>
                </a:lnTo>
                <a:lnTo>
                  <a:pt x="1539" y="41198"/>
                </a:lnTo>
                <a:lnTo>
                  <a:pt x="1599" y="41229"/>
                </a:lnTo>
                <a:lnTo>
                  <a:pt x="1669" y="41249"/>
                </a:lnTo>
                <a:lnTo>
                  <a:pt x="1740" y="41269"/>
                </a:lnTo>
                <a:lnTo>
                  <a:pt x="1931" y="41309"/>
                </a:lnTo>
                <a:lnTo>
                  <a:pt x="2122" y="41339"/>
                </a:lnTo>
                <a:lnTo>
                  <a:pt x="2363" y="41369"/>
                </a:lnTo>
                <a:lnTo>
                  <a:pt x="2654" y="41400"/>
                </a:lnTo>
                <a:lnTo>
                  <a:pt x="2996" y="41430"/>
                </a:lnTo>
                <a:lnTo>
                  <a:pt x="3378" y="41450"/>
                </a:lnTo>
                <a:lnTo>
                  <a:pt x="3800" y="41460"/>
                </a:lnTo>
                <a:lnTo>
                  <a:pt x="4212" y="41450"/>
                </a:lnTo>
                <a:lnTo>
                  <a:pt x="4644" y="41430"/>
                </a:lnTo>
                <a:lnTo>
                  <a:pt x="5107" y="41389"/>
                </a:lnTo>
                <a:lnTo>
                  <a:pt x="5589" y="41329"/>
                </a:lnTo>
                <a:lnTo>
                  <a:pt x="6092" y="41239"/>
                </a:lnTo>
                <a:lnTo>
                  <a:pt x="6343" y="41188"/>
                </a:lnTo>
                <a:lnTo>
                  <a:pt x="6604" y="41128"/>
                </a:lnTo>
                <a:lnTo>
                  <a:pt x="6866" y="41068"/>
                </a:lnTo>
                <a:lnTo>
                  <a:pt x="7127" y="40997"/>
                </a:lnTo>
                <a:lnTo>
                  <a:pt x="7398" y="40917"/>
                </a:lnTo>
                <a:lnTo>
                  <a:pt x="7670" y="40827"/>
                </a:lnTo>
                <a:lnTo>
                  <a:pt x="7599" y="41038"/>
                </a:lnTo>
                <a:lnTo>
                  <a:pt x="7529" y="41259"/>
                </a:lnTo>
                <a:lnTo>
                  <a:pt x="7479" y="41470"/>
                </a:lnTo>
                <a:lnTo>
                  <a:pt x="7429" y="41691"/>
                </a:lnTo>
                <a:lnTo>
                  <a:pt x="7388" y="41902"/>
                </a:lnTo>
                <a:lnTo>
                  <a:pt x="7348" y="42113"/>
                </a:lnTo>
                <a:lnTo>
                  <a:pt x="7298" y="42535"/>
                </a:lnTo>
                <a:lnTo>
                  <a:pt x="7258" y="42947"/>
                </a:lnTo>
                <a:lnTo>
                  <a:pt x="7238" y="43339"/>
                </a:lnTo>
                <a:lnTo>
                  <a:pt x="7238" y="43711"/>
                </a:lnTo>
                <a:lnTo>
                  <a:pt x="7258" y="44073"/>
                </a:lnTo>
                <a:lnTo>
                  <a:pt x="7278" y="44395"/>
                </a:lnTo>
                <a:lnTo>
                  <a:pt x="7298" y="44696"/>
                </a:lnTo>
                <a:lnTo>
                  <a:pt x="7338" y="44968"/>
                </a:lnTo>
                <a:lnTo>
                  <a:pt x="7368" y="45199"/>
                </a:lnTo>
                <a:lnTo>
                  <a:pt x="7429" y="45540"/>
                </a:lnTo>
                <a:lnTo>
                  <a:pt x="7459" y="45691"/>
                </a:lnTo>
                <a:lnTo>
                  <a:pt x="7499" y="45812"/>
                </a:lnTo>
                <a:lnTo>
                  <a:pt x="7559" y="45922"/>
                </a:lnTo>
                <a:lnTo>
                  <a:pt x="7640" y="46013"/>
                </a:lnTo>
                <a:lnTo>
                  <a:pt x="7720" y="46093"/>
                </a:lnTo>
                <a:lnTo>
                  <a:pt x="7821" y="46164"/>
                </a:lnTo>
                <a:lnTo>
                  <a:pt x="7931" y="46214"/>
                </a:lnTo>
                <a:lnTo>
                  <a:pt x="8052" y="46244"/>
                </a:lnTo>
                <a:lnTo>
                  <a:pt x="8172" y="46254"/>
                </a:lnTo>
                <a:lnTo>
                  <a:pt x="8253" y="46244"/>
                </a:lnTo>
                <a:lnTo>
                  <a:pt x="8343" y="46234"/>
                </a:lnTo>
                <a:lnTo>
                  <a:pt x="8414" y="46204"/>
                </a:lnTo>
                <a:lnTo>
                  <a:pt x="8484" y="46184"/>
                </a:lnTo>
                <a:lnTo>
                  <a:pt x="8544" y="46144"/>
                </a:lnTo>
                <a:lnTo>
                  <a:pt x="8604" y="46103"/>
                </a:lnTo>
                <a:lnTo>
                  <a:pt x="8665" y="46063"/>
                </a:lnTo>
                <a:lnTo>
                  <a:pt x="8705" y="46013"/>
                </a:lnTo>
                <a:lnTo>
                  <a:pt x="8755" y="45963"/>
                </a:lnTo>
                <a:lnTo>
                  <a:pt x="8795" y="45902"/>
                </a:lnTo>
                <a:lnTo>
                  <a:pt x="8826" y="45842"/>
                </a:lnTo>
                <a:lnTo>
                  <a:pt x="8856" y="45772"/>
                </a:lnTo>
                <a:lnTo>
                  <a:pt x="8876" y="45711"/>
                </a:lnTo>
                <a:lnTo>
                  <a:pt x="8896" y="45641"/>
                </a:lnTo>
                <a:lnTo>
                  <a:pt x="8896" y="45571"/>
                </a:lnTo>
                <a:lnTo>
                  <a:pt x="8906" y="45500"/>
                </a:lnTo>
                <a:lnTo>
                  <a:pt x="8896" y="45420"/>
                </a:lnTo>
                <a:lnTo>
                  <a:pt x="8886" y="45349"/>
                </a:lnTo>
                <a:lnTo>
                  <a:pt x="8846" y="45199"/>
                </a:lnTo>
                <a:lnTo>
                  <a:pt x="8816" y="45028"/>
                </a:lnTo>
                <a:lnTo>
                  <a:pt x="8785" y="44787"/>
                </a:lnTo>
                <a:lnTo>
                  <a:pt x="8755" y="44505"/>
                </a:lnTo>
                <a:lnTo>
                  <a:pt x="8725" y="44184"/>
                </a:lnTo>
                <a:lnTo>
                  <a:pt x="8705" y="43812"/>
                </a:lnTo>
                <a:lnTo>
                  <a:pt x="8705" y="43420"/>
                </a:lnTo>
                <a:lnTo>
                  <a:pt x="8715" y="43028"/>
                </a:lnTo>
                <a:lnTo>
                  <a:pt x="8755" y="42616"/>
                </a:lnTo>
                <a:lnTo>
                  <a:pt x="8785" y="42395"/>
                </a:lnTo>
                <a:lnTo>
                  <a:pt x="8816" y="42173"/>
                </a:lnTo>
                <a:lnTo>
                  <a:pt x="8866" y="41952"/>
                </a:lnTo>
                <a:lnTo>
                  <a:pt x="8916" y="41731"/>
                </a:lnTo>
                <a:lnTo>
                  <a:pt x="8986" y="41500"/>
                </a:lnTo>
                <a:lnTo>
                  <a:pt x="9057" y="41279"/>
                </a:lnTo>
                <a:lnTo>
                  <a:pt x="9137" y="41058"/>
                </a:lnTo>
                <a:lnTo>
                  <a:pt x="9238" y="40837"/>
                </a:lnTo>
                <a:lnTo>
                  <a:pt x="9348" y="40616"/>
                </a:lnTo>
                <a:lnTo>
                  <a:pt x="9469" y="40404"/>
                </a:lnTo>
                <a:lnTo>
                  <a:pt x="9610" y="40193"/>
                </a:lnTo>
                <a:lnTo>
                  <a:pt x="9760" y="40002"/>
                </a:lnTo>
                <a:lnTo>
                  <a:pt x="9911" y="39811"/>
                </a:lnTo>
                <a:lnTo>
                  <a:pt x="10072" y="39631"/>
                </a:lnTo>
                <a:lnTo>
                  <a:pt x="10454" y="39369"/>
                </a:lnTo>
                <a:lnTo>
                  <a:pt x="10816" y="39088"/>
                </a:lnTo>
                <a:lnTo>
                  <a:pt x="11439" y="38585"/>
                </a:lnTo>
                <a:lnTo>
                  <a:pt x="12042" y="38123"/>
                </a:lnTo>
                <a:lnTo>
                  <a:pt x="12615" y="37691"/>
                </a:lnTo>
                <a:lnTo>
                  <a:pt x="13168" y="37289"/>
                </a:lnTo>
                <a:lnTo>
                  <a:pt x="13690" y="36927"/>
                </a:lnTo>
                <a:lnTo>
                  <a:pt x="14173" y="36585"/>
                </a:lnTo>
                <a:lnTo>
                  <a:pt x="14635" y="36284"/>
                </a:lnTo>
                <a:lnTo>
                  <a:pt x="15057" y="36002"/>
                </a:lnTo>
                <a:lnTo>
                  <a:pt x="16916" y="35671"/>
                </a:lnTo>
                <a:lnTo>
                  <a:pt x="19027" y="35279"/>
                </a:lnTo>
                <a:lnTo>
                  <a:pt x="23218" y="41781"/>
                </a:lnTo>
                <a:lnTo>
                  <a:pt x="23118" y="42485"/>
                </a:lnTo>
                <a:lnTo>
                  <a:pt x="23037" y="43199"/>
                </a:lnTo>
                <a:lnTo>
                  <a:pt x="22967" y="43912"/>
                </a:lnTo>
                <a:lnTo>
                  <a:pt x="22907" y="44616"/>
                </a:lnTo>
                <a:lnTo>
                  <a:pt x="22726" y="44706"/>
                </a:lnTo>
                <a:lnTo>
                  <a:pt x="22525" y="44777"/>
                </a:lnTo>
                <a:lnTo>
                  <a:pt x="22324" y="44847"/>
                </a:lnTo>
                <a:lnTo>
                  <a:pt x="22103" y="44917"/>
                </a:lnTo>
                <a:lnTo>
                  <a:pt x="21872" y="44968"/>
                </a:lnTo>
                <a:lnTo>
                  <a:pt x="21630" y="45028"/>
                </a:lnTo>
                <a:lnTo>
                  <a:pt x="21389" y="45068"/>
                </a:lnTo>
                <a:lnTo>
                  <a:pt x="21128" y="45118"/>
                </a:lnTo>
                <a:lnTo>
                  <a:pt x="20605" y="45189"/>
                </a:lnTo>
                <a:lnTo>
                  <a:pt x="20042" y="45239"/>
                </a:lnTo>
                <a:lnTo>
                  <a:pt x="19469" y="45269"/>
                </a:lnTo>
                <a:lnTo>
                  <a:pt x="18886" y="45289"/>
                </a:lnTo>
                <a:lnTo>
                  <a:pt x="17630" y="40937"/>
                </a:lnTo>
                <a:lnTo>
                  <a:pt x="17600" y="40867"/>
                </a:lnTo>
                <a:lnTo>
                  <a:pt x="17570" y="40807"/>
                </a:lnTo>
                <a:lnTo>
                  <a:pt x="17530" y="40736"/>
                </a:lnTo>
                <a:lnTo>
                  <a:pt x="17489" y="40686"/>
                </a:lnTo>
                <a:lnTo>
                  <a:pt x="17449" y="40626"/>
                </a:lnTo>
                <a:lnTo>
                  <a:pt x="17389" y="40585"/>
                </a:lnTo>
                <a:lnTo>
                  <a:pt x="17339" y="40545"/>
                </a:lnTo>
                <a:lnTo>
                  <a:pt x="17278" y="40505"/>
                </a:lnTo>
                <a:lnTo>
                  <a:pt x="17218" y="40475"/>
                </a:lnTo>
                <a:lnTo>
                  <a:pt x="17148" y="40445"/>
                </a:lnTo>
                <a:lnTo>
                  <a:pt x="17077" y="40435"/>
                </a:lnTo>
                <a:lnTo>
                  <a:pt x="17007" y="40415"/>
                </a:lnTo>
                <a:lnTo>
                  <a:pt x="16866" y="40415"/>
                </a:lnTo>
                <a:lnTo>
                  <a:pt x="16796" y="40425"/>
                </a:lnTo>
                <a:lnTo>
                  <a:pt x="16726" y="40445"/>
                </a:lnTo>
                <a:lnTo>
                  <a:pt x="16655" y="40465"/>
                </a:lnTo>
                <a:lnTo>
                  <a:pt x="16585" y="40495"/>
                </a:lnTo>
                <a:lnTo>
                  <a:pt x="16525" y="40535"/>
                </a:lnTo>
                <a:lnTo>
                  <a:pt x="16464" y="40575"/>
                </a:lnTo>
                <a:lnTo>
                  <a:pt x="16414" y="40626"/>
                </a:lnTo>
                <a:lnTo>
                  <a:pt x="16364" y="40676"/>
                </a:lnTo>
                <a:lnTo>
                  <a:pt x="16323" y="40736"/>
                </a:lnTo>
                <a:lnTo>
                  <a:pt x="16283" y="40796"/>
                </a:lnTo>
                <a:lnTo>
                  <a:pt x="16253" y="40857"/>
                </a:lnTo>
                <a:lnTo>
                  <a:pt x="16233" y="40917"/>
                </a:lnTo>
                <a:lnTo>
                  <a:pt x="16213" y="40987"/>
                </a:lnTo>
                <a:lnTo>
                  <a:pt x="16203" y="41058"/>
                </a:lnTo>
                <a:lnTo>
                  <a:pt x="16193" y="41128"/>
                </a:lnTo>
                <a:lnTo>
                  <a:pt x="16203" y="41198"/>
                </a:lnTo>
                <a:lnTo>
                  <a:pt x="16213" y="41269"/>
                </a:lnTo>
                <a:lnTo>
                  <a:pt x="16223" y="41349"/>
                </a:lnTo>
                <a:lnTo>
                  <a:pt x="17369" y="45279"/>
                </a:lnTo>
                <a:lnTo>
                  <a:pt x="16796" y="45249"/>
                </a:lnTo>
                <a:lnTo>
                  <a:pt x="16233" y="45219"/>
                </a:lnTo>
                <a:lnTo>
                  <a:pt x="15690" y="45179"/>
                </a:lnTo>
                <a:lnTo>
                  <a:pt x="15188" y="45138"/>
                </a:lnTo>
                <a:lnTo>
                  <a:pt x="14705" y="45088"/>
                </a:lnTo>
                <a:lnTo>
                  <a:pt x="14273" y="45038"/>
                </a:lnTo>
                <a:lnTo>
                  <a:pt x="13529" y="44947"/>
                </a:lnTo>
                <a:lnTo>
                  <a:pt x="13459" y="44937"/>
                </a:lnTo>
                <a:lnTo>
                  <a:pt x="13379" y="44937"/>
                </a:lnTo>
                <a:lnTo>
                  <a:pt x="13308" y="44947"/>
                </a:lnTo>
                <a:lnTo>
                  <a:pt x="13238" y="44958"/>
                </a:lnTo>
                <a:lnTo>
                  <a:pt x="13178" y="44978"/>
                </a:lnTo>
                <a:lnTo>
                  <a:pt x="13107" y="45008"/>
                </a:lnTo>
                <a:lnTo>
                  <a:pt x="13047" y="45038"/>
                </a:lnTo>
                <a:lnTo>
                  <a:pt x="12987" y="45078"/>
                </a:lnTo>
                <a:lnTo>
                  <a:pt x="12936" y="45128"/>
                </a:lnTo>
                <a:lnTo>
                  <a:pt x="12886" y="45179"/>
                </a:lnTo>
                <a:lnTo>
                  <a:pt x="12836" y="45229"/>
                </a:lnTo>
                <a:lnTo>
                  <a:pt x="12806" y="45289"/>
                </a:lnTo>
                <a:lnTo>
                  <a:pt x="12766" y="45349"/>
                </a:lnTo>
                <a:lnTo>
                  <a:pt x="12735" y="45420"/>
                </a:lnTo>
                <a:lnTo>
                  <a:pt x="12715" y="45490"/>
                </a:lnTo>
                <a:lnTo>
                  <a:pt x="12705" y="45561"/>
                </a:lnTo>
                <a:lnTo>
                  <a:pt x="12695" y="45631"/>
                </a:lnTo>
                <a:lnTo>
                  <a:pt x="12695" y="45711"/>
                </a:lnTo>
                <a:lnTo>
                  <a:pt x="12705" y="45782"/>
                </a:lnTo>
                <a:lnTo>
                  <a:pt x="12715" y="45852"/>
                </a:lnTo>
                <a:lnTo>
                  <a:pt x="12735" y="45912"/>
                </a:lnTo>
                <a:lnTo>
                  <a:pt x="12766" y="45983"/>
                </a:lnTo>
                <a:lnTo>
                  <a:pt x="12796" y="46043"/>
                </a:lnTo>
                <a:lnTo>
                  <a:pt x="12836" y="46103"/>
                </a:lnTo>
                <a:lnTo>
                  <a:pt x="12886" y="46154"/>
                </a:lnTo>
                <a:lnTo>
                  <a:pt x="12936" y="46204"/>
                </a:lnTo>
                <a:lnTo>
                  <a:pt x="12987" y="46254"/>
                </a:lnTo>
                <a:lnTo>
                  <a:pt x="13047" y="46284"/>
                </a:lnTo>
                <a:lnTo>
                  <a:pt x="13107" y="46324"/>
                </a:lnTo>
                <a:lnTo>
                  <a:pt x="13178" y="46355"/>
                </a:lnTo>
                <a:lnTo>
                  <a:pt x="13248" y="46375"/>
                </a:lnTo>
                <a:lnTo>
                  <a:pt x="13318" y="46385"/>
                </a:lnTo>
                <a:lnTo>
                  <a:pt x="13710" y="46445"/>
                </a:lnTo>
                <a:lnTo>
                  <a:pt x="14122" y="46485"/>
                </a:lnTo>
                <a:lnTo>
                  <a:pt x="14655" y="46546"/>
                </a:lnTo>
                <a:lnTo>
                  <a:pt x="15298" y="46606"/>
                </a:lnTo>
                <a:lnTo>
                  <a:pt x="16022" y="46666"/>
                </a:lnTo>
                <a:lnTo>
                  <a:pt x="16816" y="46706"/>
                </a:lnTo>
                <a:lnTo>
                  <a:pt x="17660" y="46737"/>
                </a:lnTo>
                <a:lnTo>
                  <a:pt x="18394" y="46747"/>
                </a:lnTo>
                <a:lnTo>
                  <a:pt x="19057" y="46747"/>
                </a:lnTo>
                <a:lnTo>
                  <a:pt x="19691" y="46716"/>
                </a:lnTo>
                <a:lnTo>
                  <a:pt x="20284" y="46676"/>
                </a:lnTo>
                <a:lnTo>
                  <a:pt x="20856" y="46616"/>
                </a:lnTo>
                <a:lnTo>
                  <a:pt x="21389" y="46546"/>
                </a:lnTo>
                <a:lnTo>
                  <a:pt x="21882" y="46455"/>
                </a:lnTo>
                <a:lnTo>
                  <a:pt x="22344" y="46355"/>
                </a:lnTo>
                <a:lnTo>
                  <a:pt x="22565" y="46294"/>
                </a:lnTo>
                <a:lnTo>
                  <a:pt x="22776" y="46224"/>
                </a:lnTo>
                <a:lnTo>
                  <a:pt x="22706" y="46867"/>
                </a:lnTo>
                <a:lnTo>
                  <a:pt x="22635" y="47480"/>
                </a:lnTo>
                <a:lnTo>
                  <a:pt x="22555" y="48063"/>
                </a:lnTo>
                <a:lnTo>
                  <a:pt x="22454" y="48616"/>
                </a:lnTo>
                <a:lnTo>
                  <a:pt x="22344" y="49139"/>
                </a:lnTo>
                <a:lnTo>
                  <a:pt x="22284" y="49390"/>
                </a:lnTo>
                <a:lnTo>
                  <a:pt x="22213" y="49631"/>
                </a:lnTo>
                <a:lnTo>
                  <a:pt x="22143" y="49872"/>
                </a:lnTo>
                <a:lnTo>
                  <a:pt x="22062" y="50104"/>
                </a:lnTo>
                <a:lnTo>
                  <a:pt x="21982" y="50325"/>
                </a:lnTo>
                <a:lnTo>
                  <a:pt x="21892" y="50546"/>
                </a:lnTo>
                <a:lnTo>
                  <a:pt x="21791" y="50757"/>
                </a:lnTo>
                <a:lnTo>
                  <a:pt x="21691" y="50958"/>
                </a:lnTo>
                <a:lnTo>
                  <a:pt x="21580" y="51149"/>
                </a:lnTo>
                <a:lnTo>
                  <a:pt x="21469" y="51340"/>
                </a:lnTo>
                <a:lnTo>
                  <a:pt x="21339" y="51521"/>
                </a:lnTo>
                <a:lnTo>
                  <a:pt x="21208" y="51702"/>
                </a:lnTo>
                <a:lnTo>
                  <a:pt x="21067" y="51872"/>
                </a:lnTo>
                <a:lnTo>
                  <a:pt x="20917" y="52033"/>
                </a:lnTo>
                <a:lnTo>
                  <a:pt x="20766" y="52184"/>
                </a:lnTo>
                <a:lnTo>
                  <a:pt x="20595" y="52335"/>
                </a:lnTo>
                <a:lnTo>
                  <a:pt x="20414" y="52476"/>
                </a:lnTo>
                <a:lnTo>
                  <a:pt x="20233" y="52616"/>
                </a:lnTo>
                <a:lnTo>
                  <a:pt x="20032" y="52747"/>
                </a:lnTo>
                <a:lnTo>
                  <a:pt x="19831" y="52868"/>
                </a:lnTo>
                <a:lnTo>
                  <a:pt x="19610" y="52978"/>
                </a:lnTo>
                <a:lnTo>
                  <a:pt x="19389" y="53089"/>
                </a:lnTo>
                <a:lnTo>
                  <a:pt x="19027" y="53249"/>
                </a:lnTo>
                <a:lnTo>
                  <a:pt x="18675" y="53400"/>
                </a:lnTo>
                <a:lnTo>
                  <a:pt x="18324" y="53541"/>
                </a:lnTo>
                <a:lnTo>
                  <a:pt x="17982" y="53672"/>
                </a:lnTo>
                <a:lnTo>
                  <a:pt x="17489" y="53521"/>
                </a:lnTo>
                <a:lnTo>
                  <a:pt x="16967" y="53340"/>
                </a:lnTo>
                <a:lnTo>
                  <a:pt x="16414" y="53149"/>
                </a:lnTo>
                <a:lnTo>
                  <a:pt x="15831" y="52928"/>
                </a:lnTo>
                <a:lnTo>
                  <a:pt x="14886" y="52586"/>
                </a:lnTo>
                <a:lnTo>
                  <a:pt x="14414" y="52425"/>
                </a:lnTo>
                <a:lnTo>
                  <a:pt x="13941" y="52264"/>
                </a:lnTo>
                <a:lnTo>
                  <a:pt x="13781" y="52214"/>
                </a:lnTo>
                <a:lnTo>
                  <a:pt x="13650" y="52154"/>
                </a:lnTo>
                <a:lnTo>
                  <a:pt x="13529" y="52104"/>
                </a:lnTo>
                <a:lnTo>
                  <a:pt x="13429" y="52043"/>
                </a:lnTo>
                <a:lnTo>
                  <a:pt x="13348" y="51973"/>
                </a:lnTo>
                <a:lnTo>
                  <a:pt x="13278" y="51913"/>
                </a:lnTo>
                <a:lnTo>
                  <a:pt x="13238" y="51852"/>
                </a:lnTo>
                <a:lnTo>
                  <a:pt x="13218" y="51792"/>
                </a:lnTo>
                <a:lnTo>
                  <a:pt x="13218" y="51722"/>
                </a:lnTo>
                <a:lnTo>
                  <a:pt x="13228" y="51621"/>
                </a:lnTo>
                <a:lnTo>
                  <a:pt x="13268" y="51521"/>
                </a:lnTo>
                <a:lnTo>
                  <a:pt x="13318" y="51410"/>
                </a:lnTo>
                <a:lnTo>
                  <a:pt x="13379" y="51290"/>
                </a:lnTo>
                <a:lnTo>
                  <a:pt x="13459" y="51149"/>
                </a:lnTo>
                <a:lnTo>
                  <a:pt x="13560" y="51018"/>
                </a:lnTo>
                <a:lnTo>
                  <a:pt x="13670" y="50867"/>
                </a:lnTo>
                <a:lnTo>
                  <a:pt x="13791" y="50717"/>
                </a:lnTo>
                <a:lnTo>
                  <a:pt x="13931" y="50566"/>
                </a:lnTo>
                <a:lnTo>
                  <a:pt x="14082" y="50405"/>
                </a:lnTo>
                <a:lnTo>
                  <a:pt x="14253" y="50244"/>
                </a:lnTo>
                <a:lnTo>
                  <a:pt x="14424" y="50083"/>
                </a:lnTo>
                <a:lnTo>
                  <a:pt x="14615" y="49923"/>
                </a:lnTo>
                <a:lnTo>
                  <a:pt x="14806" y="49772"/>
                </a:lnTo>
                <a:lnTo>
                  <a:pt x="15017" y="49611"/>
                </a:lnTo>
                <a:lnTo>
                  <a:pt x="15077" y="49571"/>
                </a:lnTo>
                <a:lnTo>
                  <a:pt x="15127" y="49521"/>
                </a:lnTo>
                <a:lnTo>
                  <a:pt x="15178" y="49460"/>
                </a:lnTo>
                <a:lnTo>
                  <a:pt x="15218" y="49400"/>
                </a:lnTo>
                <a:lnTo>
                  <a:pt x="15248" y="49340"/>
                </a:lnTo>
                <a:lnTo>
                  <a:pt x="15278" y="49279"/>
                </a:lnTo>
                <a:lnTo>
                  <a:pt x="15298" y="49209"/>
                </a:lnTo>
                <a:lnTo>
                  <a:pt x="15308" y="49139"/>
                </a:lnTo>
                <a:lnTo>
                  <a:pt x="15318" y="49068"/>
                </a:lnTo>
                <a:lnTo>
                  <a:pt x="15318" y="48998"/>
                </a:lnTo>
                <a:lnTo>
                  <a:pt x="15318" y="48928"/>
                </a:lnTo>
                <a:lnTo>
                  <a:pt x="15308" y="48857"/>
                </a:lnTo>
                <a:lnTo>
                  <a:pt x="15288" y="48797"/>
                </a:lnTo>
                <a:lnTo>
                  <a:pt x="15258" y="48727"/>
                </a:lnTo>
                <a:lnTo>
                  <a:pt x="15228" y="48656"/>
                </a:lnTo>
                <a:lnTo>
                  <a:pt x="15188" y="48596"/>
                </a:lnTo>
                <a:lnTo>
                  <a:pt x="15137" y="48536"/>
                </a:lnTo>
                <a:lnTo>
                  <a:pt x="15087" y="48485"/>
                </a:lnTo>
                <a:lnTo>
                  <a:pt x="15037" y="48435"/>
                </a:lnTo>
                <a:lnTo>
                  <a:pt x="14977" y="48395"/>
                </a:lnTo>
                <a:lnTo>
                  <a:pt x="14906" y="48365"/>
                </a:lnTo>
                <a:lnTo>
                  <a:pt x="14846" y="48335"/>
                </a:lnTo>
                <a:lnTo>
                  <a:pt x="14776" y="48314"/>
                </a:lnTo>
                <a:lnTo>
                  <a:pt x="14715" y="48304"/>
                </a:lnTo>
                <a:lnTo>
                  <a:pt x="14645" y="48294"/>
                </a:lnTo>
                <a:lnTo>
                  <a:pt x="14504" y="48294"/>
                </a:lnTo>
                <a:lnTo>
                  <a:pt x="14434" y="48304"/>
                </a:lnTo>
                <a:lnTo>
                  <a:pt x="14364" y="48325"/>
                </a:lnTo>
                <a:lnTo>
                  <a:pt x="14293" y="48355"/>
                </a:lnTo>
                <a:lnTo>
                  <a:pt x="14233" y="48385"/>
                </a:lnTo>
                <a:lnTo>
                  <a:pt x="14163" y="48425"/>
                </a:lnTo>
                <a:lnTo>
                  <a:pt x="13931" y="48606"/>
                </a:lnTo>
                <a:lnTo>
                  <a:pt x="13761" y="48737"/>
                </a:lnTo>
                <a:lnTo>
                  <a:pt x="13570" y="48897"/>
                </a:lnTo>
                <a:lnTo>
                  <a:pt x="13369" y="49078"/>
                </a:lnTo>
                <a:lnTo>
                  <a:pt x="13147" y="49279"/>
                </a:lnTo>
                <a:lnTo>
                  <a:pt x="12926" y="49500"/>
                </a:lnTo>
                <a:lnTo>
                  <a:pt x="12715" y="49742"/>
                </a:lnTo>
                <a:lnTo>
                  <a:pt x="12504" y="49993"/>
                </a:lnTo>
                <a:lnTo>
                  <a:pt x="12303" y="50254"/>
                </a:lnTo>
                <a:lnTo>
                  <a:pt x="12213" y="50395"/>
                </a:lnTo>
                <a:lnTo>
                  <a:pt x="12132" y="50536"/>
                </a:lnTo>
                <a:lnTo>
                  <a:pt x="12052" y="50676"/>
                </a:lnTo>
                <a:lnTo>
                  <a:pt x="11982" y="50827"/>
                </a:lnTo>
                <a:lnTo>
                  <a:pt x="11921" y="50968"/>
                </a:lnTo>
                <a:lnTo>
                  <a:pt x="11861" y="51119"/>
                </a:lnTo>
                <a:lnTo>
                  <a:pt x="11821" y="51269"/>
                </a:lnTo>
                <a:lnTo>
                  <a:pt x="11791" y="51420"/>
                </a:lnTo>
                <a:lnTo>
                  <a:pt x="11770" y="51571"/>
                </a:lnTo>
                <a:lnTo>
                  <a:pt x="11760" y="51722"/>
                </a:lnTo>
                <a:lnTo>
                  <a:pt x="11760" y="51872"/>
                </a:lnTo>
                <a:lnTo>
                  <a:pt x="11781" y="52023"/>
                </a:lnTo>
                <a:lnTo>
                  <a:pt x="11811" y="52194"/>
                </a:lnTo>
                <a:lnTo>
                  <a:pt x="11861" y="52355"/>
                </a:lnTo>
                <a:lnTo>
                  <a:pt x="11931" y="52506"/>
                </a:lnTo>
                <a:lnTo>
                  <a:pt x="12012" y="52646"/>
                </a:lnTo>
                <a:lnTo>
                  <a:pt x="12102" y="52777"/>
                </a:lnTo>
                <a:lnTo>
                  <a:pt x="12203" y="52898"/>
                </a:lnTo>
                <a:lnTo>
                  <a:pt x="12313" y="53008"/>
                </a:lnTo>
                <a:lnTo>
                  <a:pt x="12434" y="53109"/>
                </a:lnTo>
                <a:lnTo>
                  <a:pt x="12554" y="53199"/>
                </a:lnTo>
                <a:lnTo>
                  <a:pt x="12685" y="53290"/>
                </a:lnTo>
                <a:lnTo>
                  <a:pt x="12816" y="53370"/>
                </a:lnTo>
                <a:lnTo>
                  <a:pt x="12956" y="53440"/>
                </a:lnTo>
                <a:lnTo>
                  <a:pt x="13087" y="53501"/>
                </a:lnTo>
                <a:lnTo>
                  <a:pt x="13228" y="53561"/>
                </a:lnTo>
                <a:lnTo>
                  <a:pt x="13499" y="53651"/>
                </a:lnTo>
                <a:lnTo>
                  <a:pt x="13951" y="53802"/>
                </a:lnTo>
                <a:lnTo>
                  <a:pt x="14414" y="53963"/>
                </a:lnTo>
                <a:lnTo>
                  <a:pt x="15318" y="54305"/>
                </a:lnTo>
                <a:lnTo>
                  <a:pt x="15580" y="54395"/>
                </a:lnTo>
                <a:lnTo>
                  <a:pt x="15077" y="54506"/>
                </a:lnTo>
                <a:lnTo>
                  <a:pt x="14605" y="54606"/>
                </a:lnTo>
                <a:lnTo>
                  <a:pt x="14142" y="54697"/>
                </a:lnTo>
                <a:lnTo>
                  <a:pt x="13700" y="54767"/>
                </a:lnTo>
                <a:lnTo>
                  <a:pt x="13288" y="54827"/>
                </a:lnTo>
                <a:lnTo>
                  <a:pt x="12906" y="54878"/>
                </a:lnTo>
                <a:lnTo>
                  <a:pt x="12544" y="54918"/>
                </a:lnTo>
                <a:lnTo>
                  <a:pt x="12213" y="54948"/>
                </a:lnTo>
                <a:lnTo>
                  <a:pt x="11650" y="54988"/>
                </a:lnTo>
                <a:lnTo>
                  <a:pt x="11218" y="54998"/>
                </a:lnTo>
                <a:lnTo>
                  <a:pt x="10946" y="55008"/>
                </a:lnTo>
                <a:lnTo>
                  <a:pt x="10695" y="55008"/>
                </a:lnTo>
                <a:lnTo>
                  <a:pt x="10554" y="55028"/>
                </a:lnTo>
                <a:lnTo>
                  <a:pt x="10414" y="55059"/>
                </a:lnTo>
                <a:lnTo>
                  <a:pt x="10273" y="55099"/>
                </a:lnTo>
                <a:lnTo>
                  <a:pt x="10142" y="55159"/>
                </a:lnTo>
                <a:lnTo>
                  <a:pt x="10022" y="55229"/>
                </a:lnTo>
                <a:lnTo>
                  <a:pt x="9911" y="55310"/>
                </a:lnTo>
                <a:lnTo>
                  <a:pt x="9801" y="55400"/>
                </a:lnTo>
                <a:lnTo>
                  <a:pt x="9700" y="55501"/>
                </a:lnTo>
                <a:lnTo>
                  <a:pt x="9620" y="55611"/>
                </a:lnTo>
                <a:lnTo>
                  <a:pt x="9539" y="55722"/>
                </a:lnTo>
                <a:lnTo>
                  <a:pt x="9469" y="55853"/>
                </a:lnTo>
                <a:lnTo>
                  <a:pt x="9419" y="55983"/>
                </a:lnTo>
                <a:lnTo>
                  <a:pt x="9378" y="56124"/>
                </a:lnTo>
                <a:lnTo>
                  <a:pt x="9348" y="56265"/>
                </a:lnTo>
                <a:lnTo>
                  <a:pt x="9338" y="56415"/>
                </a:lnTo>
                <a:lnTo>
                  <a:pt x="9338" y="56566"/>
                </a:lnTo>
                <a:lnTo>
                  <a:pt x="9358" y="56707"/>
                </a:lnTo>
                <a:lnTo>
                  <a:pt x="9388" y="56848"/>
                </a:lnTo>
                <a:lnTo>
                  <a:pt x="9439" y="56988"/>
                </a:lnTo>
                <a:lnTo>
                  <a:pt x="9489" y="57109"/>
                </a:lnTo>
                <a:lnTo>
                  <a:pt x="9559" y="57240"/>
                </a:lnTo>
                <a:lnTo>
                  <a:pt x="9640" y="57350"/>
                </a:lnTo>
                <a:lnTo>
                  <a:pt x="9730" y="57461"/>
                </a:lnTo>
                <a:lnTo>
                  <a:pt x="9831" y="57551"/>
                </a:lnTo>
                <a:lnTo>
                  <a:pt x="9941" y="57642"/>
                </a:lnTo>
                <a:lnTo>
                  <a:pt x="10062" y="57722"/>
                </a:lnTo>
                <a:lnTo>
                  <a:pt x="10182" y="57782"/>
                </a:lnTo>
                <a:lnTo>
                  <a:pt x="10323" y="57843"/>
                </a:lnTo>
                <a:lnTo>
                  <a:pt x="10454" y="57883"/>
                </a:lnTo>
                <a:lnTo>
                  <a:pt x="10605" y="57903"/>
                </a:lnTo>
                <a:lnTo>
                  <a:pt x="10745" y="57923"/>
                </a:lnTo>
                <a:lnTo>
                  <a:pt x="11298" y="57923"/>
                </a:lnTo>
                <a:lnTo>
                  <a:pt x="11720" y="57903"/>
                </a:lnTo>
                <a:lnTo>
                  <a:pt x="12253" y="57873"/>
                </a:lnTo>
                <a:lnTo>
                  <a:pt x="12886" y="57813"/>
                </a:lnTo>
                <a:lnTo>
                  <a:pt x="13610" y="57732"/>
                </a:lnTo>
                <a:lnTo>
                  <a:pt x="13992" y="57682"/>
                </a:lnTo>
                <a:lnTo>
                  <a:pt x="14404" y="57612"/>
                </a:lnTo>
                <a:lnTo>
                  <a:pt x="14836" y="57541"/>
                </a:lnTo>
                <a:lnTo>
                  <a:pt x="15278" y="57451"/>
                </a:lnTo>
                <a:lnTo>
                  <a:pt x="15730" y="57360"/>
                </a:lnTo>
                <a:lnTo>
                  <a:pt x="16203" y="57250"/>
                </a:lnTo>
                <a:lnTo>
                  <a:pt x="16012" y="57692"/>
                </a:lnTo>
                <a:lnTo>
                  <a:pt x="15821" y="58164"/>
                </a:lnTo>
                <a:lnTo>
                  <a:pt x="15640" y="58667"/>
                </a:lnTo>
                <a:lnTo>
                  <a:pt x="15469" y="59189"/>
                </a:lnTo>
                <a:lnTo>
                  <a:pt x="15258" y="59873"/>
                </a:lnTo>
                <a:lnTo>
                  <a:pt x="15077" y="60526"/>
                </a:lnTo>
                <a:lnTo>
                  <a:pt x="14936" y="61119"/>
                </a:lnTo>
                <a:lnTo>
                  <a:pt x="14816" y="61652"/>
                </a:lnTo>
                <a:lnTo>
                  <a:pt x="14725" y="62094"/>
                </a:lnTo>
                <a:lnTo>
                  <a:pt x="14655" y="62446"/>
                </a:lnTo>
                <a:lnTo>
                  <a:pt x="14605" y="62768"/>
                </a:lnTo>
                <a:lnTo>
                  <a:pt x="14595" y="62848"/>
                </a:lnTo>
                <a:lnTo>
                  <a:pt x="14595" y="62918"/>
                </a:lnTo>
                <a:lnTo>
                  <a:pt x="14595" y="62989"/>
                </a:lnTo>
                <a:lnTo>
                  <a:pt x="14615" y="63059"/>
                </a:lnTo>
                <a:lnTo>
                  <a:pt x="14635" y="63129"/>
                </a:lnTo>
                <a:lnTo>
                  <a:pt x="14665" y="63190"/>
                </a:lnTo>
                <a:lnTo>
                  <a:pt x="14695" y="63250"/>
                </a:lnTo>
                <a:lnTo>
                  <a:pt x="14735" y="63310"/>
                </a:lnTo>
                <a:lnTo>
                  <a:pt x="14776" y="63361"/>
                </a:lnTo>
                <a:lnTo>
                  <a:pt x="14826" y="63411"/>
                </a:lnTo>
                <a:lnTo>
                  <a:pt x="14876" y="63461"/>
                </a:lnTo>
                <a:lnTo>
                  <a:pt x="14936" y="63501"/>
                </a:lnTo>
                <a:lnTo>
                  <a:pt x="14997" y="63531"/>
                </a:lnTo>
                <a:lnTo>
                  <a:pt x="15067" y="63562"/>
                </a:lnTo>
                <a:lnTo>
                  <a:pt x="15137" y="63582"/>
                </a:lnTo>
                <a:lnTo>
                  <a:pt x="15208" y="63602"/>
                </a:lnTo>
                <a:lnTo>
                  <a:pt x="15318" y="63612"/>
                </a:lnTo>
                <a:lnTo>
                  <a:pt x="15449" y="63602"/>
                </a:lnTo>
                <a:lnTo>
                  <a:pt x="15580" y="63562"/>
                </a:lnTo>
                <a:lnTo>
                  <a:pt x="15690" y="63511"/>
                </a:lnTo>
                <a:lnTo>
                  <a:pt x="15791" y="63441"/>
                </a:lnTo>
                <a:lnTo>
                  <a:pt x="15881" y="63351"/>
                </a:lnTo>
                <a:lnTo>
                  <a:pt x="15952" y="63240"/>
                </a:lnTo>
                <a:lnTo>
                  <a:pt x="16012" y="63119"/>
                </a:lnTo>
                <a:lnTo>
                  <a:pt x="16032" y="63059"/>
                </a:lnTo>
                <a:lnTo>
                  <a:pt x="16042" y="62989"/>
                </a:lnTo>
                <a:lnTo>
                  <a:pt x="16143" y="62416"/>
                </a:lnTo>
                <a:lnTo>
                  <a:pt x="16293" y="61702"/>
                </a:lnTo>
                <a:lnTo>
                  <a:pt x="16384" y="61310"/>
                </a:lnTo>
                <a:lnTo>
                  <a:pt x="16484" y="60898"/>
                </a:lnTo>
                <a:lnTo>
                  <a:pt x="16605" y="60466"/>
                </a:lnTo>
                <a:lnTo>
                  <a:pt x="16736" y="60034"/>
                </a:lnTo>
                <a:lnTo>
                  <a:pt x="16866" y="59592"/>
                </a:lnTo>
                <a:lnTo>
                  <a:pt x="17017" y="59139"/>
                </a:lnTo>
                <a:lnTo>
                  <a:pt x="17178" y="58697"/>
                </a:lnTo>
                <a:lnTo>
                  <a:pt x="17349" y="58265"/>
                </a:lnTo>
                <a:lnTo>
                  <a:pt x="17540" y="57843"/>
                </a:lnTo>
                <a:lnTo>
                  <a:pt x="17731" y="57441"/>
                </a:lnTo>
                <a:lnTo>
                  <a:pt x="17942" y="57059"/>
                </a:lnTo>
                <a:lnTo>
                  <a:pt x="18042" y="56868"/>
                </a:lnTo>
                <a:lnTo>
                  <a:pt x="18153" y="56697"/>
                </a:lnTo>
                <a:lnTo>
                  <a:pt x="18665" y="56526"/>
                </a:lnTo>
                <a:lnTo>
                  <a:pt x="19178" y="56335"/>
                </a:lnTo>
                <a:lnTo>
                  <a:pt x="19701" y="56134"/>
                </a:lnTo>
                <a:lnTo>
                  <a:pt x="20223" y="55913"/>
                </a:lnTo>
                <a:lnTo>
                  <a:pt x="20304" y="56064"/>
                </a:lnTo>
                <a:lnTo>
                  <a:pt x="20384" y="56235"/>
                </a:lnTo>
                <a:lnTo>
                  <a:pt x="20464" y="56436"/>
                </a:lnTo>
                <a:lnTo>
                  <a:pt x="20555" y="56677"/>
                </a:lnTo>
                <a:lnTo>
                  <a:pt x="20635" y="56938"/>
                </a:lnTo>
                <a:lnTo>
                  <a:pt x="20716" y="57240"/>
                </a:lnTo>
                <a:lnTo>
                  <a:pt x="20796" y="57581"/>
                </a:lnTo>
                <a:lnTo>
                  <a:pt x="20877" y="57963"/>
                </a:lnTo>
                <a:lnTo>
                  <a:pt x="20957" y="58406"/>
                </a:lnTo>
                <a:lnTo>
                  <a:pt x="21017" y="58828"/>
                </a:lnTo>
                <a:lnTo>
                  <a:pt x="21067" y="59220"/>
                </a:lnTo>
                <a:lnTo>
                  <a:pt x="21108" y="59571"/>
                </a:lnTo>
                <a:lnTo>
                  <a:pt x="21148" y="60084"/>
                </a:lnTo>
                <a:lnTo>
                  <a:pt x="21158" y="60285"/>
                </a:lnTo>
                <a:lnTo>
                  <a:pt x="21168" y="60355"/>
                </a:lnTo>
                <a:lnTo>
                  <a:pt x="21178" y="60436"/>
                </a:lnTo>
                <a:lnTo>
                  <a:pt x="21198" y="60506"/>
                </a:lnTo>
                <a:lnTo>
                  <a:pt x="21228" y="60566"/>
                </a:lnTo>
                <a:lnTo>
                  <a:pt x="21258" y="60627"/>
                </a:lnTo>
                <a:lnTo>
                  <a:pt x="21299" y="60687"/>
                </a:lnTo>
                <a:lnTo>
                  <a:pt x="21339" y="60747"/>
                </a:lnTo>
                <a:lnTo>
                  <a:pt x="21389" y="60788"/>
                </a:lnTo>
                <a:lnTo>
                  <a:pt x="21449" y="60838"/>
                </a:lnTo>
                <a:lnTo>
                  <a:pt x="21500" y="60878"/>
                </a:lnTo>
                <a:lnTo>
                  <a:pt x="21570" y="60908"/>
                </a:lnTo>
                <a:lnTo>
                  <a:pt x="21630" y="60938"/>
                </a:lnTo>
                <a:lnTo>
                  <a:pt x="21701" y="60958"/>
                </a:lnTo>
                <a:lnTo>
                  <a:pt x="21771" y="60979"/>
                </a:lnTo>
                <a:lnTo>
                  <a:pt x="21841" y="60979"/>
                </a:lnTo>
                <a:lnTo>
                  <a:pt x="21922" y="60989"/>
                </a:lnTo>
                <a:lnTo>
                  <a:pt x="21992" y="60979"/>
                </a:lnTo>
                <a:lnTo>
                  <a:pt x="22062" y="60958"/>
                </a:lnTo>
                <a:lnTo>
                  <a:pt x="22133" y="60938"/>
                </a:lnTo>
                <a:lnTo>
                  <a:pt x="22193" y="60918"/>
                </a:lnTo>
                <a:lnTo>
                  <a:pt x="22264" y="60878"/>
                </a:lnTo>
                <a:lnTo>
                  <a:pt x="22324" y="60838"/>
                </a:lnTo>
                <a:lnTo>
                  <a:pt x="22374" y="60798"/>
                </a:lnTo>
                <a:lnTo>
                  <a:pt x="22424" y="60747"/>
                </a:lnTo>
                <a:lnTo>
                  <a:pt x="22465" y="60697"/>
                </a:lnTo>
                <a:lnTo>
                  <a:pt x="22505" y="60637"/>
                </a:lnTo>
                <a:lnTo>
                  <a:pt x="22545" y="60577"/>
                </a:lnTo>
                <a:lnTo>
                  <a:pt x="22565" y="60506"/>
                </a:lnTo>
                <a:lnTo>
                  <a:pt x="22595" y="60446"/>
                </a:lnTo>
                <a:lnTo>
                  <a:pt x="22605" y="60375"/>
                </a:lnTo>
                <a:lnTo>
                  <a:pt x="22615" y="60295"/>
                </a:lnTo>
                <a:lnTo>
                  <a:pt x="22615" y="60225"/>
                </a:lnTo>
                <a:lnTo>
                  <a:pt x="22605" y="59994"/>
                </a:lnTo>
                <a:lnTo>
                  <a:pt x="22555" y="59431"/>
                </a:lnTo>
                <a:lnTo>
                  <a:pt x="22515" y="59059"/>
                </a:lnTo>
                <a:lnTo>
                  <a:pt x="22465" y="58637"/>
                </a:lnTo>
                <a:lnTo>
                  <a:pt x="22394" y="58184"/>
                </a:lnTo>
                <a:lnTo>
                  <a:pt x="22314" y="57702"/>
                </a:lnTo>
                <a:lnTo>
                  <a:pt x="22233" y="57330"/>
                </a:lnTo>
                <a:lnTo>
                  <a:pt x="22153" y="56968"/>
                </a:lnTo>
                <a:lnTo>
                  <a:pt x="22062" y="56637"/>
                </a:lnTo>
                <a:lnTo>
                  <a:pt x="21972" y="56315"/>
                </a:lnTo>
                <a:lnTo>
                  <a:pt x="21872" y="56023"/>
                </a:lnTo>
                <a:lnTo>
                  <a:pt x="21761" y="55742"/>
                </a:lnTo>
                <a:lnTo>
                  <a:pt x="21650" y="55491"/>
                </a:lnTo>
                <a:lnTo>
                  <a:pt x="21530" y="55250"/>
                </a:lnTo>
                <a:lnTo>
                  <a:pt x="21811" y="55069"/>
                </a:lnTo>
                <a:lnTo>
                  <a:pt x="22083" y="54878"/>
                </a:lnTo>
                <a:lnTo>
                  <a:pt x="22354" y="54667"/>
                </a:lnTo>
                <a:lnTo>
                  <a:pt x="22605" y="54456"/>
                </a:lnTo>
                <a:lnTo>
                  <a:pt x="22846" y="54224"/>
                </a:lnTo>
                <a:lnTo>
                  <a:pt x="23078" y="53993"/>
                </a:lnTo>
                <a:lnTo>
                  <a:pt x="23299" y="53742"/>
                </a:lnTo>
                <a:lnTo>
                  <a:pt x="23510" y="53491"/>
                </a:lnTo>
                <a:lnTo>
                  <a:pt x="23711" y="53219"/>
                </a:lnTo>
                <a:lnTo>
                  <a:pt x="23902" y="52938"/>
                </a:lnTo>
                <a:lnTo>
                  <a:pt x="24083" y="52656"/>
                </a:lnTo>
                <a:lnTo>
                  <a:pt x="24254" y="52355"/>
                </a:lnTo>
                <a:lnTo>
                  <a:pt x="24414" y="52043"/>
                </a:lnTo>
                <a:lnTo>
                  <a:pt x="24565" y="51712"/>
                </a:lnTo>
                <a:lnTo>
                  <a:pt x="24706" y="51380"/>
                </a:lnTo>
                <a:lnTo>
                  <a:pt x="24826" y="51038"/>
                </a:lnTo>
                <a:lnTo>
                  <a:pt x="24947" y="50686"/>
                </a:lnTo>
                <a:lnTo>
                  <a:pt x="25048" y="50345"/>
                </a:lnTo>
                <a:lnTo>
                  <a:pt x="25148" y="49993"/>
                </a:lnTo>
                <a:lnTo>
                  <a:pt x="25228" y="49641"/>
                </a:lnTo>
                <a:lnTo>
                  <a:pt x="25309" y="49279"/>
                </a:lnTo>
                <a:lnTo>
                  <a:pt x="25379" y="48918"/>
                </a:lnTo>
                <a:lnTo>
                  <a:pt x="25440" y="48556"/>
                </a:lnTo>
                <a:lnTo>
                  <a:pt x="25490" y="48194"/>
                </a:lnTo>
                <a:lnTo>
                  <a:pt x="25590" y="47460"/>
                </a:lnTo>
                <a:lnTo>
                  <a:pt x="25661" y="46726"/>
                </a:lnTo>
                <a:lnTo>
                  <a:pt x="25731" y="45993"/>
                </a:lnTo>
                <a:lnTo>
                  <a:pt x="25781" y="45259"/>
                </a:lnTo>
                <a:lnTo>
                  <a:pt x="25852" y="44475"/>
                </a:lnTo>
                <a:lnTo>
                  <a:pt x="25912" y="43711"/>
                </a:lnTo>
                <a:lnTo>
                  <a:pt x="25992" y="42967"/>
                </a:lnTo>
                <a:lnTo>
                  <a:pt x="26043" y="42606"/>
                </a:lnTo>
                <a:lnTo>
                  <a:pt x="26103" y="42254"/>
                </a:lnTo>
                <a:lnTo>
                  <a:pt x="26133" y="42053"/>
                </a:lnTo>
                <a:lnTo>
                  <a:pt x="26173" y="41852"/>
                </a:lnTo>
                <a:lnTo>
                  <a:pt x="31299" y="41962"/>
                </a:lnTo>
                <a:lnTo>
                  <a:pt x="32133" y="44224"/>
                </a:lnTo>
                <a:lnTo>
                  <a:pt x="32475" y="45148"/>
                </a:lnTo>
                <a:lnTo>
                  <a:pt x="32777" y="45942"/>
                </a:lnTo>
                <a:lnTo>
                  <a:pt x="33038" y="46596"/>
                </a:lnTo>
                <a:lnTo>
                  <a:pt x="33259" y="47139"/>
                </a:lnTo>
                <a:lnTo>
                  <a:pt x="33450" y="47551"/>
                </a:lnTo>
                <a:lnTo>
                  <a:pt x="33530" y="47721"/>
                </a:lnTo>
                <a:lnTo>
                  <a:pt x="33611" y="47862"/>
                </a:lnTo>
                <a:lnTo>
                  <a:pt x="33742" y="48103"/>
                </a:lnTo>
                <a:lnTo>
                  <a:pt x="33872" y="48365"/>
                </a:lnTo>
                <a:lnTo>
                  <a:pt x="34134" y="48907"/>
                </a:lnTo>
                <a:lnTo>
                  <a:pt x="34314" y="49289"/>
                </a:lnTo>
                <a:lnTo>
                  <a:pt x="34515" y="49681"/>
                </a:lnTo>
                <a:lnTo>
                  <a:pt x="34727" y="50083"/>
                </a:lnTo>
                <a:lnTo>
                  <a:pt x="34958" y="50496"/>
                </a:lnTo>
                <a:lnTo>
                  <a:pt x="34988" y="50797"/>
                </a:lnTo>
                <a:lnTo>
                  <a:pt x="35018" y="51129"/>
                </a:lnTo>
                <a:lnTo>
                  <a:pt x="35038" y="51460"/>
                </a:lnTo>
                <a:lnTo>
                  <a:pt x="35048" y="51802"/>
                </a:lnTo>
                <a:lnTo>
                  <a:pt x="35048" y="52164"/>
                </a:lnTo>
                <a:lnTo>
                  <a:pt x="35038" y="52516"/>
                </a:lnTo>
                <a:lnTo>
                  <a:pt x="35018" y="52888"/>
                </a:lnTo>
                <a:lnTo>
                  <a:pt x="34978" y="53249"/>
                </a:lnTo>
                <a:lnTo>
                  <a:pt x="34928" y="53621"/>
                </a:lnTo>
                <a:lnTo>
                  <a:pt x="34857" y="53983"/>
                </a:lnTo>
                <a:lnTo>
                  <a:pt x="34767" y="54345"/>
                </a:lnTo>
                <a:lnTo>
                  <a:pt x="34656" y="54707"/>
                </a:lnTo>
                <a:lnTo>
                  <a:pt x="34596" y="54878"/>
                </a:lnTo>
                <a:lnTo>
                  <a:pt x="34525" y="55059"/>
                </a:lnTo>
                <a:lnTo>
                  <a:pt x="34455" y="55229"/>
                </a:lnTo>
                <a:lnTo>
                  <a:pt x="34375" y="55400"/>
                </a:lnTo>
                <a:lnTo>
                  <a:pt x="34284" y="55561"/>
                </a:lnTo>
                <a:lnTo>
                  <a:pt x="34194" y="55722"/>
                </a:lnTo>
                <a:lnTo>
                  <a:pt x="34093" y="55883"/>
                </a:lnTo>
                <a:lnTo>
                  <a:pt x="33983" y="56034"/>
                </a:lnTo>
                <a:lnTo>
                  <a:pt x="33792" y="56295"/>
                </a:lnTo>
                <a:lnTo>
                  <a:pt x="33601" y="56536"/>
                </a:lnTo>
                <a:lnTo>
                  <a:pt x="33400" y="56777"/>
                </a:lnTo>
                <a:lnTo>
                  <a:pt x="33199" y="56998"/>
                </a:lnTo>
                <a:lnTo>
                  <a:pt x="32998" y="57209"/>
                </a:lnTo>
                <a:lnTo>
                  <a:pt x="32797" y="57421"/>
                </a:lnTo>
                <a:lnTo>
                  <a:pt x="32586" y="57612"/>
                </a:lnTo>
                <a:lnTo>
                  <a:pt x="32385" y="57792"/>
                </a:lnTo>
                <a:lnTo>
                  <a:pt x="32184" y="57963"/>
                </a:lnTo>
                <a:lnTo>
                  <a:pt x="31973" y="58124"/>
                </a:lnTo>
                <a:lnTo>
                  <a:pt x="31772" y="58285"/>
                </a:lnTo>
                <a:lnTo>
                  <a:pt x="31571" y="58426"/>
                </a:lnTo>
                <a:lnTo>
                  <a:pt x="31189" y="58687"/>
                </a:lnTo>
                <a:lnTo>
                  <a:pt x="30817" y="58918"/>
                </a:lnTo>
                <a:lnTo>
                  <a:pt x="30465" y="59109"/>
                </a:lnTo>
                <a:lnTo>
                  <a:pt x="30143" y="59280"/>
                </a:lnTo>
                <a:lnTo>
                  <a:pt x="29862" y="59411"/>
                </a:lnTo>
                <a:lnTo>
                  <a:pt x="29611" y="59521"/>
                </a:lnTo>
                <a:lnTo>
                  <a:pt x="29410" y="59602"/>
                </a:lnTo>
                <a:lnTo>
                  <a:pt x="29259" y="59652"/>
                </a:lnTo>
                <a:lnTo>
                  <a:pt x="29128" y="59702"/>
                </a:lnTo>
                <a:lnTo>
                  <a:pt x="29058" y="59722"/>
                </a:lnTo>
                <a:lnTo>
                  <a:pt x="28987" y="59752"/>
                </a:lnTo>
                <a:lnTo>
                  <a:pt x="28927" y="59793"/>
                </a:lnTo>
                <a:lnTo>
                  <a:pt x="28867" y="59833"/>
                </a:lnTo>
                <a:lnTo>
                  <a:pt x="28817" y="59883"/>
                </a:lnTo>
                <a:lnTo>
                  <a:pt x="28766" y="59933"/>
                </a:lnTo>
                <a:lnTo>
                  <a:pt x="28726" y="59984"/>
                </a:lnTo>
                <a:lnTo>
                  <a:pt x="28686" y="60044"/>
                </a:lnTo>
                <a:lnTo>
                  <a:pt x="28656" y="60114"/>
                </a:lnTo>
                <a:lnTo>
                  <a:pt x="28636" y="60174"/>
                </a:lnTo>
                <a:lnTo>
                  <a:pt x="28616" y="60245"/>
                </a:lnTo>
                <a:lnTo>
                  <a:pt x="28606" y="60315"/>
                </a:lnTo>
                <a:lnTo>
                  <a:pt x="28596" y="60386"/>
                </a:lnTo>
                <a:lnTo>
                  <a:pt x="28596" y="60456"/>
                </a:lnTo>
                <a:lnTo>
                  <a:pt x="28606" y="60526"/>
                </a:lnTo>
                <a:lnTo>
                  <a:pt x="28626" y="60597"/>
                </a:lnTo>
                <a:lnTo>
                  <a:pt x="28646" y="60667"/>
                </a:lnTo>
                <a:lnTo>
                  <a:pt x="28676" y="60737"/>
                </a:lnTo>
                <a:lnTo>
                  <a:pt x="28716" y="60798"/>
                </a:lnTo>
                <a:lnTo>
                  <a:pt x="28756" y="60858"/>
                </a:lnTo>
                <a:lnTo>
                  <a:pt x="28807" y="60908"/>
                </a:lnTo>
                <a:lnTo>
                  <a:pt x="28857" y="60958"/>
                </a:lnTo>
                <a:lnTo>
                  <a:pt x="28917" y="60999"/>
                </a:lnTo>
                <a:lnTo>
                  <a:pt x="28967" y="61039"/>
                </a:lnTo>
                <a:lnTo>
                  <a:pt x="29038" y="61069"/>
                </a:lnTo>
                <a:lnTo>
                  <a:pt x="29098" y="61099"/>
                </a:lnTo>
                <a:lnTo>
                  <a:pt x="29168" y="61109"/>
                </a:lnTo>
                <a:lnTo>
                  <a:pt x="29239" y="61129"/>
                </a:lnTo>
                <a:lnTo>
                  <a:pt x="29379" y="61129"/>
                </a:lnTo>
                <a:lnTo>
                  <a:pt x="29450" y="61119"/>
                </a:lnTo>
                <a:lnTo>
                  <a:pt x="29530" y="61099"/>
                </a:lnTo>
                <a:lnTo>
                  <a:pt x="29711" y="61039"/>
                </a:lnTo>
                <a:lnTo>
                  <a:pt x="29902" y="60979"/>
                </a:lnTo>
                <a:lnTo>
                  <a:pt x="30143" y="60878"/>
                </a:lnTo>
                <a:lnTo>
                  <a:pt x="30435" y="60757"/>
                </a:lnTo>
                <a:lnTo>
                  <a:pt x="30766" y="60607"/>
                </a:lnTo>
                <a:lnTo>
                  <a:pt x="31128" y="60416"/>
                </a:lnTo>
                <a:lnTo>
                  <a:pt x="31530" y="60195"/>
                </a:lnTo>
                <a:lnTo>
                  <a:pt x="31963" y="59933"/>
                </a:lnTo>
                <a:lnTo>
                  <a:pt x="32184" y="59782"/>
                </a:lnTo>
                <a:lnTo>
                  <a:pt x="32405" y="59632"/>
                </a:lnTo>
                <a:lnTo>
                  <a:pt x="32636" y="59461"/>
                </a:lnTo>
                <a:lnTo>
                  <a:pt x="32867" y="59290"/>
                </a:lnTo>
                <a:lnTo>
                  <a:pt x="33098" y="59099"/>
                </a:lnTo>
                <a:lnTo>
                  <a:pt x="33329" y="58908"/>
                </a:lnTo>
                <a:lnTo>
                  <a:pt x="33571" y="58697"/>
                </a:lnTo>
                <a:lnTo>
                  <a:pt x="33802" y="58476"/>
                </a:lnTo>
                <a:lnTo>
                  <a:pt x="34043" y="58235"/>
                </a:lnTo>
                <a:lnTo>
                  <a:pt x="34274" y="57993"/>
                </a:lnTo>
                <a:lnTo>
                  <a:pt x="34505" y="57732"/>
                </a:lnTo>
                <a:lnTo>
                  <a:pt x="34727" y="57461"/>
                </a:lnTo>
                <a:lnTo>
                  <a:pt x="34958" y="57179"/>
                </a:lnTo>
                <a:lnTo>
                  <a:pt x="35169" y="56888"/>
                </a:lnTo>
                <a:lnTo>
                  <a:pt x="35340" y="56627"/>
                </a:lnTo>
                <a:lnTo>
                  <a:pt x="35500" y="56365"/>
                </a:lnTo>
                <a:lnTo>
                  <a:pt x="35651" y="56104"/>
                </a:lnTo>
                <a:lnTo>
                  <a:pt x="35782" y="55833"/>
                </a:lnTo>
                <a:lnTo>
                  <a:pt x="35892" y="55551"/>
                </a:lnTo>
                <a:lnTo>
                  <a:pt x="36003" y="55280"/>
                </a:lnTo>
                <a:lnTo>
                  <a:pt x="36093" y="54988"/>
                </a:lnTo>
                <a:lnTo>
                  <a:pt x="36184" y="54707"/>
                </a:lnTo>
                <a:lnTo>
                  <a:pt x="36254" y="54425"/>
                </a:lnTo>
                <a:lnTo>
                  <a:pt x="36315" y="54134"/>
                </a:lnTo>
                <a:lnTo>
                  <a:pt x="36365" y="53842"/>
                </a:lnTo>
                <a:lnTo>
                  <a:pt x="36415" y="53561"/>
                </a:lnTo>
                <a:lnTo>
                  <a:pt x="36445" y="53270"/>
                </a:lnTo>
                <a:lnTo>
                  <a:pt x="36475" y="52988"/>
                </a:lnTo>
                <a:lnTo>
                  <a:pt x="36495" y="52697"/>
                </a:lnTo>
                <a:lnTo>
                  <a:pt x="36505" y="52415"/>
                </a:lnTo>
                <a:lnTo>
                  <a:pt x="36666" y="52566"/>
                </a:lnTo>
                <a:lnTo>
                  <a:pt x="41370" y="61471"/>
                </a:lnTo>
                <a:lnTo>
                  <a:pt x="41430" y="61561"/>
                </a:lnTo>
                <a:lnTo>
                  <a:pt x="41491" y="61632"/>
                </a:lnTo>
                <a:lnTo>
                  <a:pt x="41571" y="61702"/>
                </a:lnTo>
                <a:lnTo>
                  <a:pt x="41652" y="61763"/>
                </a:lnTo>
                <a:lnTo>
                  <a:pt x="41732" y="61803"/>
                </a:lnTo>
                <a:lnTo>
                  <a:pt x="41822" y="61833"/>
                </a:lnTo>
                <a:lnTo>
                  <a:pt x="41923" y="61853"/>
                </a:lnTo>
                <a:lnTo>
                  <a:pt x="42023" y="61863"/>
                </a:lnTo>
                <a:lnTo>
                  <a:pt x="42104" y="61853"/>
                </a:lnTo>
                <a:lnTo>
                  <a:pt x="42194" y="61843"/>
                </a:lnTo>
                <a:lnTo>
                  <a:pt x="42275" y="61813"/>
                </a:lnTo>
                <a:lnTo>
                  <a:pt x="42355" y="61773"/>
                </a:lnTo>
                <a:lnTo>
                  <a:pt x="42425" y="61732"/>
                </a:lnTo>
                <a:lnTo>
                  <a:pt x="42486" y="61692"/>
                </a:lnTo>
                <a:lnTo>
                  <a:pt x="42536" y="61642"/>
                </a:lnTo>
                <a:lnTo>
                  <a:pt x="42586" y="61592"/>
                </a:lnTo>
                <a:lnTo>
                  <a:pt x="42626" y="61531"/>
                </a:lnTo>
                <a:lnTo>
                  <a:pt x="42667" y="61471"/>
                </a:lnTo>
                <a:lnTo>
                  <a:pt x="42697" y="61411"/>
                </a:lnTo>
                <a:lnTo>
                  <a:pt x="42717" y="61340"/>
                </a:lnTo>
                <a:lnTo>
                  <a:pt x="42737" y="61280"/>
                </a:lnTo>
                <a:lnTo>
                  <a:pt x="42747" y="61210"/>
                </a:lnTo>
                <a:lnTo>
                  <a:pt x="42747" y="61139"/>
                </a:lnTo>
                <a:lnTo>
                  <a:pt x="42747" y="61069"/>
                </a:lnTo>
                <a:lnTo>
                  <a:pt x="42737" y="60999"/>
                </a:lnTo>
                <a:lnTo>
                  <a:pt x="42717" y="60928"/>
                </a:lnTo>
                <a:lnTo>
                  <a:pt x="42697" y="60858"/>
                </a:lnTo>
                <a:lnTo>
                  <a:pt x="42667" y="60788"/>
                </a:lnTo>
                <a:lnTo>
                  <a:pt x="39229" y="54295"/>
                </a:lnTo>
                <a:lnTo>
                  <a:pt x="39229" y="54295"/>
                </a:lnTo>
                <a:lnTo>
                  <a:pt x="40526" y="54968"/>
                </a:lnTo>
                <a:lnTo>
                  <a:pt x="41732" y="55611"/>
                </a:lnTo>
                <a:lnTo>
                  <a:pt x="43782" y="56707"/>
                </a:lnTo>
                <a:lnTo>
                  <a:pt x="45169" y="57451"/>
                </a:lnTo>
                <a:lnTo>
                  <a:pt x="45692" y="57742"/>
                </a:lnTo>
                <a:lnTo>
                  <a:pt x="45772" y="57782"/>
                </a:lnTo>
                <a:lnTo>
                  <a:pt x="45863" y="57823"/>
                </a:lnTo>
                <a:lnTo>
                  <a:pt x="46034" y="57873"/>
                </a:lnTo>
                <a:lnTo>
                  <a:pt x="46215" y="57913"/>
                </a:lnTo>
                <a:lnTo>
                  <a:pt x="46395" y="57923"/>
                </a:lnTo>
                <a:lnTo>
                  <a:pt x="46486" y="57913"/>
                </a:lnTo>
                <a:lnTo>
                  <a:pt x="46586" y="57913"/>
                </a:lnTo>
                <a:lnTo>
                  <a:pt x="46677" y="57893"/>
                </a:lnTo>
                <a:lnTo>
                  <a:pt x="46777" y="57873"/>
                </a:lnTo>
                <a:lnTo>
                  <a:pt x="46868" y="57843"/>
                </a:lnTo>
                <a:lnTo>
                  <a:pt x="46958" y="57813"/>
                </a:lnTo>
                <a:lnTo>
                  <a:pt x="47039" y="57772"/>
                </a:lnTo>
                <a:lnTo>
                  <a:pt x="47129" y="57722"/>
                </a:lnTo>
                <a:lnTo>
                  <a:pt x="47210" y="57672"/>
                </a:lnTo>
                <a:lnTo>
                  <a:pt x="47290" y="57612"/>
                </a:lnTo>
                <a:lnTo>
                  <a:pt x="47360" y="57551"/>
                </a:lnTo>
                <a:lnTo>
                  <a:pt x="47431" y="57491"/>
                </a:lnTo>
                <a:lnTo>
                  <a:pt x="47501" y="57410"/>
                </a:lnTo>
                <a:lnTo>
                  <a:pt x="47561" y="57340"/>
                </a:lnTo>
                <a:lnTo>
                  <a:pt x="47622" y="57250"/>
                </a:lnTo>
                <a:lnTo>
                  <a:pt x="47672" y="57169"/>
                </a:lnTo>
                <a:lnTo>
                  <a:pt x="47742" y="57029"/>
                </a:lnTo>
                <a:lnTo>
                  <a:pt x="47793" y="56888"/>
                </a:lnTo>
                <a:lnTo>
                  <a:pt x="47823" y="56757"/>
                </a:lnTo>
                <a:lnTo>
                  <a:pt x="47843" y="56616"/>
                </a:lnTo>
                <a:lnTo>
                  <a:pt x="47853" y="56466"/>
                </a:lnTo>
                <a:lnTo>
                  <a:pt x="47853" y="56325"/>
                </a:lnTo>
                <a:lnTo>
                  <a:pt x="47833" y="56194"/>
                </a:lnTo>
                <a:lnTo>
                  <a:pt x="47793" y="56054"/>
                </a:lnTo>
                <a:lnTo>
                  <a:pt x="47752" y="55923"/>
                </a:lnTo>
                <a:lnTo>
                  <a:pt x="47692" y="55792"/>
                </a:lnTo>
                <a:lnTo>
                  <a:pt x="47622" y="55672"/>
                </a:lnTo>
                <a:lnTo>
                  <a:pt x="47541" y="55561"/>
                </a:lnTo>
                <a:lnTo>
                  <a:pt x="47451" y="55451"/>
                </a:lnTo>
                <a:lnTo>
                  <a:pt x="47340" y="55350"/>
                </a:lnTo>
                <a:lnTo>
                  <a:pt x="47230" y="55260"/>
                </a:lnTo>
                <a:lnTo>
                  <a:pt x="47099" y="55179"/>
                </a:lnTo>
                <a:lnTo>
                  <a:pt x="46566" y="54888"/>
                </a:lnTo>
                <a:lnTo>
                  <a:pt x="45149" y="54124"/>
                </a:lnTo>
                <a:lnTo>
                  <a:pt x="43059" y="53008"/>
                </a:lnTo>
                <a:lnTo>
                  <a:pt x="41822" y="52355"/>
                </a:lnTo>
                <a:lnTo>
                  <a:pt x="40506" y="51661"/>
                </a:lnTo>
                <a:lnTo>
                  <a:pt x="40063" y="51430"/>
                </a:lnTo>
                <a:lnTo>
                  <a:pt x="39671" y="51189"/>
                </a:lnTo>
                <a:lnTo>
                  <a:pt x="39310" y="50948"/>
                </a:lnTo>
                <a:lnTo>
                  <a:pt x="38988" y="50707"/>
                </a:lnTo>
                <a:lnTo>
                  <a:pt x="38697" y="50455"/>
                </a:lnTo>
                <a:lnTo>
                  <a:pt x="38425" y="50214"/>
                </a:lnTo>
                <a:lnTo>
                  <a:pt x="38184" y="49963"/>
                </a:lnTo>
                <a:lnTo>
                  <a:pt x="37973" y="49712"/>
                </a:lnTo>
                <a:lnTo>
                  <a:pt x="37782" y="49470"/>
                </a:lnTo>
                <a:lnTo>
                  <a:pt x="37601" y="49209"/>
                </a:lnTo>
                <a:lnTo>
                  <a:pt x="37440" y="48958"/>
                </a:lnTo>
                <a:lnTo>
                  <a:pt x="37300" y="48706"/>
                </a:lnTo>
                <a:lnTo>
                  <a:pt x="37159" y="48445"/>
                </a:lnTo>
                <a:lnTo>
                  <a:pt x="37028" y="48184"/>
                </a:lnTo>
                <a:lnTo>
                  <a:pt x="36777" y="47661"/>
                </a:lnTo>
                <a:lnTo>
                  <a:pt x="36475" y="47028"/>
                </a:lnTo>
                <a:lnTo>
                  <a:pt x="36304" y="46706"/>
                </a:lnTo>
                <a:lnTo>
                  <a:pt x="36134" y="46385"/>
                </a:lnTo>
                <a:lnTo>
                  <a:pt x="36043" y="46224"/>
                </a:lnTo>
                <a:lnTo>
                  <a:pt x="36747" y="46334"/>
                </a:lnTo>
                <a:lnTo>
                  <a:pt x="37470" y="46465"/>
                </a:lnTo>
                <a:lnTo>
                  <a:pt x="38204" y="46626"/>
                </a:lnTo>
                <a:lnTo>
                  <a:pt x="38556" y="46706"/>
                </a:lnTo>
                <a:lnTo>
                  <a:pt x="38908" y="46797"/>
                </a:lnTo>
                <a:lnTo>
                  <a:pt x="39249" y="46897"/>
                </a:lnTo>
                <a:lnTo>
                  <a:pt x="39571" y="46998"/>
                </a:lnTo>
                <a:lnTo>
                  <a:pt x="39883" y="47098"/>
                </a:lnTo>
                <a:lnTo>
                  <a:pt x="40184" y="47219"/>
                </a:lnTo>
                <a:lnTo>
                  <a:pt x="40466" y="47330"/>
                </a:lnTo>
                <a:lnTo>
                  <a:pt x="40717" y="47450"/>
                </a:lnTo>
                <a:lnTo>
                  <a:pt x="40948" y="47581"/>
                </a:lnTo>
                <a:lnTo>
                  <a:pt x="41159" y="47721"/>
                </a:lnTo>
                <a:lnTo>
                  <a:pt x="45240" y="50636"/>
                </a:lnTo>
                <a:lnTo>
                  <a:pt x="45340" y="50697"/>
                </a:lnTo>
                <a:lnTo>
                  <a:pt x="45451" y="50737"/>
                </a:lnTo>
                <a:lnTo>
                  <a:pt x="45551" y="50767"/>
                </a:lnTo>
                <a:lnTo>
                  <a:pt x="45662" y="50777"/>
                </a:lnTo>
                <a:lnTo>
                  <a:pt x="45752" y="50767"/>
                </a:lnTo>
                <a:lnTo>
                  <a:pt x="45833" y="50757"/>
                </a:lnTo>
                <a:lnTo>
                  <a:pt x="45913" y="50727"/>
                </a:lnTo>
                <a:lnTo>
                  <a:pt x="45993" y="50697"/>
                </a:lnTo>
                <a:lnTo>
                  <a:pt x="46074" y="50646"/>
                </a:lnTo>
                <a:lnTo>
                  <a:pt x="46134" y="50596"/>
                </a:lnTo>
                <a:lnTo>
                  <a:pt x="46205" y="50536"/>
                </a:lnTo>
                <a:lnTo>
                  <a:pt x="46255" y="50465"/>
                </a:lnTo>
                <a:lnTo>
                  <a:pt x="46295" y="50405"/>
                </a:lnTo>
                <a:lnTo>
                  <a:pt x="46335" y="50335"/>
                </a:lnTo>
                <a:lnTo>
                  <a:pt x="46355" y="50274"/>
                </a:lnTo>
                <a:lnTo>
                  <a:pt x="46375" y="50204"/>
                </a:lnTo>
                <a:lnTo>
                  <a:pt x="46385" y="50134"/>
                </a:lnTo>
                <a:lnTo>
                  <a:pt x="46395" y="50063"/>
                </a:lnTo>
                <a:lnTo>
                  <a:pt x="46395" y="49993"/>
                </a:lnTo>
                <a:lnTo>
                  <a:pt x="46385" y="49923"/>
                </a:lnTo>
                <a:lnTo>
                  <a:pt x="46375" y="49852"/>
                </a:lnTo>
                <a:lnTo>
                  <a:pt x="46345" y="49792"/>
                </a:lnTo>
                <a:lnTo>
                  <a:pt x="46325" y="49722"/>
                </a:lnTo>
                <a:lnTo>
                  <a:pt x="46285" y="49661"/>
                </a:lnTo>
                <a:lnTo>
                  <a:pt x="46245" y="49601"/>
                </a:lnTo>
                <a:lnTo>
                  <a:pt x="46205" y="49551"/>
                </a:lnTo>
                <a:lnTo>
                  <a:pt x="46144" y="49490"/>
                </a:lnTo>
                <a:lnTo>
                  <a:pt x="46094" y="49450"/>
                </a:lnTo>
                <a:lnTo>
                  <a:pt x="42003" y="46535"/>
                </a:lnTo>
                <a:lnTo>
                  <a:pt x="41863" y="46435"/>
                </a:lnTo>
                <a:lnTo>
                  <a:pt x="41702" y="46334"/>
                </a:lnTo>
                <a:lnTo>
                  <a:pt x="41541" y="46244"/>
                </a:lnTo>
                <a:lnTo>
                  <a:pt x="41370" y="46154"/>
                </a:lnTo>
                <a:lnTo>
                  <a:pt x="40998" y="45983"/>
                </a:lnTo>
                <a:lnTo>
                  <a:pt x="40606" y="45822"/>
                </a:lnTo>
                <a:lnTo>
                  <a:pt x="40184" y="45671"/>
                </a:lnTo>
                <a:lnTo>
                  <a:pt x="39752" y="45530"/>
                </a:lnTo>
                <a:lnTo>
                  <a:pt x="39310" y="45400"/>
                </a:lnTo>
                <a:lnTo>
                  <a:pt x="38857" y="45279"/>
                </a:lnTo>
                <a:lnTo>
                  <a:pt x="38395" y="45169"/>
                </a:lnTo>
                <a:lnTo>
                  <a:pt x="37933" y="45078"/>
                </a:lnTo>
                <a:lnTo>
                  <a:pt x="37480" y="44988"/>
                </a:lnTo>
                <a:lnTo>
                  <a:pt x="37028" y="44907"/>
                </a:lnTo>
                <a:lnTo>
                  <a:pt x="36174" y="44767"/>
                </a:lnTo>
                <a:lnTo>
                  <a:pt x="35410" y="44656"/>
                </a:lnTo>
                <a:lnTo>
                  <a:pt x="34757" y="42917"/>
                </a:lnTo>
                <a:lnTo>
                  <a:pt x="34043" y="40957"/>
                </a:lnTo>
                <a:lnTo>
                  <a:pt x="38224" y="35158"/>
                </a:lnTo>
                <a:lnTo>
                  <a:pt x="39762" y="32092"/>
                </a:lnTo>
                <a:lnTo>
                  <a:pt x="40496" y="32042"/>
                </a:lnTo>
                <a:lnTo>
                  <a:pt x="41189" y="32012"/>
                </a:lnTo>
                <a:lnTo>
                  <a:pt x="41853" y="32002"/>
                </a:lnTo>
                <a:lnTo>
                  <a:pt x="42466" y="31992"/>
                </a:lnTo>
                <a:lnTo>
                  <a:pt x="42496" y="32303"/>
                </a:lnTo>
                <a:lnTo>
                  <a:pt x="42546" y="32625"/>
                </a:lnTo>
                <a:lnTo>
                  <a:pt x="42596" y="32957"/>
                </a:lnTo>
                <a:lnTo>
                  <a:pt x="42667" y="33309"/>
                </a:lnTo>
                <a:lnTo>
                  <a:pt x="42757" y="33670"/>
                </a:lnTo>
                <a:lnTo>
                  <a:pt x="42858" y="34042"/>
                </a:lnTo>
                <a:lnTo>
                  <a:pt x="42978" y="34414"/>
                </a:lnTo>
                <a:lnTo>
                  <a:pt x="43129" y="34786"/>
                </a:lnTo>
                <a:lnTo>
                  <a:pt x="43290" y="35168"/>
                </a:lnTo>
                <a:lnTo>
                  <a:pt x="43481" y="35540"/>
                </a:lnTo>
                <a:lnTo>
                  <a:pt x="43581" y="35731"/>
                </a:lnTo>
                <a:lnTo>
                  <a:pt x="43692" y="35912"/>
                </a:lnTo>
                <a:lnTo>
                  <a:pt x="43812" y="36103"/>
                </a:lnTo>
                <a:lnTo>
                  <a:pt x="43943" y="36284"/>
                </a:lnTo>
                <a:lnTo>
                  <a:pt x="44074" y="36454"/>
                </a:lnTo>
                <a:lnTo>
                  <a:pt x="44214" y="36635"/>
                </a:lnTo>
                <a:lnTo>
                  <a:pt x="44355" y="36806"/>
                </a:lnTo>
                <a:lnTo>
                  <a:pt x="44516" y="36977"/>
                </a:lnTo>
                <a:lnTo>
                  <a:pt x="44677" y="37148"/>
                </a:lnTo>
                <a:lnTo>
                  <a:pt x="44848" y="37309"/>
                </a:lnTo>
                <a:lnTo>
                  <a:pt x="45019" y="37470"/>
                </a:lnTo>
                <a:lnTo>
                  <a:pt x="45209" y="37630"/>
                </a:lnTo>
                <a:lnTo>
                  <a:pt x="45762" y="38053"/>
                </a:lnTo>
                <a:lnTo>
                  <a:pt x="46285" y="38435"/>
                </a:lnTo>
                <a:lnTo>
                  <a:pt x="46777" y="38766"/>
                </a:lnTo>
                <a:lnTo>
                  <a:pt x="47240" y="39048"/>
                </a:lnTo>
                <a:lnTo>
                  <a:pt x="47672" y="39299"/>
                </a:lnTo>
                <a:lnTo>
                  <a:pt x="48084" y="39510"/>
                </a:lnTo>
                <a:lnTo>
                  <a:pt x="48456" y="39691"/>
                </a:lnTo>
                <a:lnTo>
                  <a:pt x="48798" y="39842"/>
                </a:lnTo>
                <a:lnTo>
                  <a:pt x="49099" y="39962"/>
                </a:lnTo>
                <a:lnTo>
                  <a:pt x="49371" y="40053"/>
                </a:lnTo>
                <a:lnTo>
                  <a:pt x="49612" y="40133"/>
                </a:lnTo>
                <a:lnTo>
                  <a:pt x="49823" y="40183"/>
                </a:lnTo>
                <a:lnTo>
                  <a:pt x="49994" y="40224"/>
                </a:lnTo>
                <a:lnTo>
                  <a:pt x="50124" y="40244"/>
                </a:lnTo>
                <a:lnTo>
                  <a:pt x="50275" y="40264"/>
                </a:lnTo>
                <a:lnTo>
                  <a:pt x="50395" y="38815"/>
                </a:lnTo>
                <a:lnTo>
                  <a:pt x="50395" y="38815"/>
                </a:lnTo>
                <a:lnTo>
                  <a:pt x="50285" y="38796"/>
                </a:lnTo>
                <a:lnTo>
                  <a:pt x="50144" y="38766"/>
                </a:lnTo>
                <a:lnTo>
                  <a:pt x="49984" y="38726"/>
                </a:lnTo>
                <a:lnTo>
                  <a:pt x="49803" y="38666"/>
                </a:lnTo>
                <a:lnTo>
                  <a:pt x="49592" y="38585"/>
                </a:lnTo>
                <a:lnTo>
                  <a:pt x="49371" y="38495"/>
                </a:lnTo>
                <a:lnTo>
                  <a:pt x="49119" y="38394"/>
                </a:lnTo>
                <a:lnTo>
                  <a:pt x="48858" y="38264"/>
                </a:lnTo>
                <a:lnTo>
                  <a:pt x="48566" y="38123"/>
                </a:lnTo>
                <a:lnTo>
                  <a:pt x="48265" y="37952"/>
                </a:lnTo>
                <a:lnTo>
                  <a:pt x="47943" y="37771"/>
                </a:lnTo>
                <a:lnTo>
                  <a:pt x="47612" y="37560"/>
                </a:lnTo>
                <a:lnTo>
                  <a:pt x="47260" y="37329"/>
                </a:lnTo>
                <a:lnTo>
                  <a:pt x="46898" y="37078"/>
                </a:lnTo>
                <a:lnTo>
                  <a:pt x="46516" y="36796"/>
                </a:lnTo>
                <a:lnTo>
                  <a:pt x="46124" y="36485"/>
                </a:lnTo>
                <a:lnTo>
                  <a:pt x="45983" y="36374"/>
                </a:lnTo>
                <a:lnTo>
                  <a:pt x="45843" y="36253"/>
                </a:lnTo>
                <a:lnTo>
                  <a:pt x="45712" y="36123"/>
                </a:lnTo>
                <a:lnTo>
                  <a:pt x="45591" y="35992"/>
                </a:lnTo>
                <a:lnTo>
                  <a:pt x="45471" y="35861"/>
                </a:lnTo>
                <a:lnTo>
                  <a:pt x="45360" y="35731"/>
                </a:lnTo>
                <a:lnTo>
                  <a:pt x="45149" y="35459"/>
                </a:lnTo>
                <a:lnTo>
                  <a:pt x="44958" y="35178"/>
                </a:lnTo>
                <a:lnTo>
                  <a:pt x="44787" y="34887"/>
                </a:lnTo>
                <a:lnTo>
                  <a:pt x="44637" y="34595"/>
                </a:lnTo>
                <a:lnTo>
                  <a:pt x="44506" y="34294"/>
                </a:lnTo>
                <a:lnTo>
                  <a:pt x="44385" y="34002"/>
                </a:lnTo>
                <a:lnTo>
                  <a:pt x="44285" y="33701"/>
                </a:lnTo>
                <a:lnTo>
                  <a:pt x="44204" y="33409"/>
                </a:lnTo>
                <a:lnTo>
                  <a:pt x="44124" y="33118"/>
                </a:lnTo>
                <a:lnTo>
                  <a:pt x="44064" y="32836"/>
                </a:lnTo>
                <a:lnTo>
                  <a:pt x="44013" y="32565"/>
                </a:lnTo>
                <a:lnTo>
                  <a:pt x="43973" y="32303"/>
                </a:lnTo>
                <a:lnTo>
                  <a:pt x="43943" y="32052"/>
                </a:lnTo>
                <a:lnTo>
                  <a:pt x="43943" y="32052"/>
                </a:lnTo>
                <a:lnTo>
                  <a:pt x="44456" y="32102"/>
                </a:lnTo>
                <a:lnTo>
                  <a:pt x="44908" y="32163"/>
                </a:lnTo>
                <a:lnTo>
                  <a:pt x="45330" y="32243"/>
                </a:lnTo>
                <a:lnTo>
                  <a:pt x="45521" y="32283"/>
                </a:lnTo>
                <a:lnTo>
                  <a:pt x="45702" y="32334"/>
                </a:lnTo>
                <a:lnTo>
                  <a:pt x="46235" y="32494"/>
                </a:lnTo>
                <a:lnTo>
                  <a:pt x="46757" y="32665"/>
                </a:lnTo>
                <a:lnTo>
                  <a:pt x="47270" y="32836"/>
                </a:lnTo>
                <a:lnTo>
                  <a:pt x="47762" y="33027"/>
                </a:lnTo>
                <a:lnTo>
                  <a:pt x="48245" y="33218"/>
                </a:lnTo>
                <a:lnTo>
                  <a:pt x="48707" y="33409"/>
                </a:lnTo>
                <a:lnTo>
                  <a:pt x="49159" y="33610"/>
                </a:lnTo>
                <a:lnTo>
                  <a:pt x="49602" y="33811"/>
                </a:lnTo>
                <a:lnTo>
                  <a:pt x="50024" y="34022"/>
                </a:lnTo>
                <a:lnTo>
                  <a:pt x="50436" y="34233"/>
                </a:lnTo>
                <a:lnTo>
                  <a:pt x="50828" y="34434"/>
                </a:lnTo>
                <a:lnTo>
                  <a:pt x="51210" y="34645"/>
                </a:lnTo>
                <a:lnTo>
                  <a:pt x="51582" y="34856"/>
                </a:lnTo>
                <a:lnTo>
                  <a:pt x="51923" y="35067"/>
                </a:lnTo>
                <a:lnTo>
                  <a:pt x="52577" y="35470"/>
                </a:lnTo>
                <a:lnTo>
                  <a:pt x="54446" y="42073"/>
                </a:lnTo>
                <a:lnTo>
                  <a:pt x="54486" y="42183"/>
                </a:lnTo>
                <a:lnTo>
                  <a:pt x="54547" y="42294"/>
                </a:lnTo>
                <a:lnTo>
                  <a:pt x="54627" y="42384"/>
                </a:lnTo>
                <a:lnTo>
                  <a:pt x="54718" y="42455"/>
                </a:lnTo>
                <a:lnTo>
                  <a:pt x="54808" y="42515"/>
                </a:lnTo>
                <a:lnTo>
                  <a:pt x="54919" y="42565"/>
                </a:lnTo>
                <a:lnTo>
                  <a:pt x="55029" y="42596"/>
                </a:lnTo>
                <a:lnTo>
                  <a:pt x="55150" y="42606"/>
                </a:lnTo>
                <a:lnTo>
                  <a:pt x="55250" y="42596"/>
                </a:lnTo>
                <a:lnTo>
                  <a:pt x="55351" y="42575"/>
                </a:lnTo>
                <a:lnTo>
                  <a:pt x="55421" y="42555"/>
                </a:lnTo>
                <a:lnTo>
                  <a:pt x="55481" y="42515"/>
                </a:lnTo>
                <a:lnTo>
                  <a:pt x="55552" y="42485"/>
                </a:lnTo>
                <a:lnTo>
                  <a:pt x="55602" y="42445"/>
                </a:lnTo>
                <a:lnTo>
                  <a:pt x="55662" y="42395"/>
                </a:lnTo>
                <a:lnTo>
                  <a:pt x="55703" y="42344"/>
                </a:lnTo>
                <a:lnTo>
                  <a:pt x="55753" y="42284"/>
                </a:lnTo>
                <a:lnTo>
                  <a:pt x="55783" y="42224"/>
                </a:lnTo>
                <a:lnTo>
                  <a:pt x="55813" y="42163"/>
                </a:lnTo>
                <a:lnTo>
                  <a:pt x="55843" y="42103"/>
                </a:lnTo>
                <a:lnTo>
                  <a:pt x="55863" y="42033"/>
                </a:lnTo>
                <a:lnTo>
                  <a:pt x="55873" y="41962"/>
                </a:lnTo>
                <a:lnTo>
                  <a:pt x="55873" y="41892"/>
                </a:lnTo>
                <a:lnTo>
                  <a:pt x="55873" y="41822"/>
                </a:lnTo>
                <a:lnTo>
                  <a:pt x="55863" y="41751"/>
                </a:lnTo>
                <a:lnTo>
                  <a:pt x="55853" y="41671"/>
                </a:lnTo>
                <a:lnTo>
                  <a:pt x="54476" y="36836"/>
                </a:lnTo>
                <a:lnTo>
                  <a:pt x="54888" y="37168"/>
                </a:lnTo>
                <a:lnTo>
                  <a:pt x="55180" y="37419"/>
                </a:lnTo>
                <a:lnTo>
                  <a:pt x="55431" y="37651"/>
                </a:lnTo>
                <a:lnTo>
                  <a:pt x="55542" y="37751"/>
                </a:lnTo>
                <a:lnTo>
                  <a:pt x="55662" y="37842"/>
                </a:lnTo>
                <a:lnTo>
                  <a:pt x="55783" y="37912"/>
                </a:lnTo>
                <a:lnTo>
                  <a:pt x="55914" y="37972"/>
                </a:lnTo>
                <a:lnTo>
                  <a:pt x="56044" y="38022"/>
                </a:lnTo>
                <a:lnTo>
                  <a:pt x="56185" y="38053"/>
                </a:lnTo>
                <a:lnTo>
                  <a:pt x="56326" y="38073"/>
                </a:lnTo>
                <a:lnTo>
                  <a:pt x="56466" y="38083"/>
                </a:lnTo>
                <a:lnTo>
                  <a:pt x="56597" y="38073"/>
                </a:lnTo>
                <a:lnTo>
                  <a:pt x="56738" y="38053"/>
                </a:lnTo>
                <a:lnTo>
                  <a:pt x="56878" y="38022"/>
                </a:lnTo>
                <a:lnTo>
                  <a:pt x="57009" y="37972"/>
                </a:lnTo>
                <a:lnTo>
                  <a:pt x="57140" y="37912"/>
                </a:lnTo>
                <a:lnTo>
                  <a:pt x="57260" y="37842"/>
                </a:lnTo>
                <a:lnTo>
                  <a:pt x="57381" y="37751"/>
                </a:lnTo>
                <a:lnTo>
                  <a:pt x="57492" y="37651"/>
                </a:lnTo>
                <a:lnTo>
                  <a:pt x="57592" y="37540"/>
                </a:lnTo>
                <a:lnTo>
                  <a:pt x="57683" y="37419"/>
                </a:lnTo>
                <a:lnTo>
                  <a:pt x="57753" y="37299"/>
                </a:lnTo>
                <a:lnTo>
                  <a:pt x="57813" y="37168"/>
                </a:lnTo>
                <a:lnTo>
                  <a:pt x="57863" y="37037"/>
                </a:lnTo>
                <a:lnTo>
                  <a:pt x="57894" y="36897"/>
                </a:lnTo>
                <a:lnTo>
                  <a:pt x="57914" y="36756"/>
                </a:lnTo>
                <a:lnTo>
                  <a:pt x="57924" y="36625"/>
                </a:lnTo>
                <a:lnTo>
                  <a:pt x="57914" y="36485"/>
                </a:lnTo>
                <a:lnTo>
                  <a:pt x="57894" y="36344"/>
                </a:lnTo>
                <a:lnTo>
                  <a:pt x="57863" y="36203"/>
                </a:lnTo>
                <a:lnTo>
                  <a:pt x="57813" y="36073"/>
                </a:lnTo>
                <a:lnTo>
                  <a:pt x="57753" y="35942"/>
                </a:lnTo>
                <a:lnTo>
                  <a:pt x="57683" y="35821"/>
                </a:lnTo>
                <a:lnTo>
                  <a:pt x="57592" y="35701"/>
                </a:lnTo>
                <a:lnTo>
                  <a:pt x="57492" y="35590"/>
                </a:lnTo>
                <a:lnTo>
                  <a:pt x="57391" y="35490"/>
                </a:lnTo>
                <a:lnTo>
                  <a:pt x="57160" y="35279"/>
                </a:lnTo>
                <a:lnTo>
                  <a:pt x="56808" y="34967"/>
                </a:lnTo>
                <a:lnTo>
                  <a:pt x="56326" y="34565"/>
                </a:lnTo>
                <a:lnTo>
                  <a:pt x="56034" y="34344"/>
                </a:lnTo>
                <a:lnTo>
                  <a:pt x="55723" y="34103"/>
                </a:lnTo>
                <a:lnTo>
                  <a:pt x="55381" y="33841"/>
                </a:lnTo>
                <a:lnTo>
                  <a:pt x="55009" y="33580"/>
                </a:lnTo>
                <a:lnTo>
                  <a:pt x="54597" y="33299"/>
                </a:lnTo>
                <a:lnTo>
                  <a:pt x="54165" y="33017"/>
                </a:lnTo>
                <a:lnTo>
                  <a:pt x="53712" y="32726"/>
                </a:lnTo>
                <a:lnTo>
                  <a:pt x="53220" y="32434"/>
                </a:lnTo>
                <a:lnTo>
                  <a:pt x="59592" y="30464"/>
                </a:lnTo>
                <a:lnTo>
                  <a:pt x="59663" y="30434"/>
                </a:lnTo>
                <a:lnTo>
                  <a:pt x="59733" y="30404"/>
                </a:lnTo>
                <a:lnTo>
                  <a:pt x="59793" y="30364"/>
                </a:lnTo>
                <a:lnTo>
                  <a:pt x="59854" y="30323"/>
                </a:lnTo>
                <a:lnTo>
                  <a:pt x="59904" y="30273"/>
                </a:lnTo>
                <a:lnTo>
                  <a:pt x="59944" y="30223"/>
                </a:lnTo>
                <a:lnTo>
                  <a:pt x="59994" y="30163"/>
                </a:lnTo>
                <a:lnTo>
                  <a:pt x="60024" y="30102"/>
                </a:lnTo>
                <a:lnTo>
                  <a:pt x="60055" y="30042"/>
                </a:lnTo>
                <a:lnTo>
                  <a:pt x="60075" y="29972"/>
                </a:lnTo>
                <a:lnTo>
                  <a:pt x="60095" y="29911"/>
                </a:lnTo>
                <a:lnTo>
                  <a:pt x="60105" y="29841"/>
                </a:lnTo>
                <a:lnTo>
                  <a:pt x="60105" y="29761"/>
                </a:lnTo>
                <a:lnTo>
                  <a:pt x="60105" y="29690"/>
                </a:lnTo>
                <a:lnTo>
                  <a:pt x="60095" y="29620"/>
                </a:lnTo>
                <a:lnTo>
                  <a:pt x="60075" y="29550"/>
                </a:lnTo>
                <a:lnTo>
                  <a:pt x="60055" y="29479"/>
                </a:lnTo>
                <a:lnTo>
                  <a:pt x="60014" y="29409"/>
                </a:lnTo>
                <a:lnTo>
                  <a:pt x="59984" y="29349"/>
                </a:lnTo>
                <a:lnTo>
                  <a:pt x="59934" y="29298"/>
                </a:lnTo>
                <a:lnTo>
                  <a:pt x="59894" y="29238"/>
                </a:lnTo>
                <a:lnTo>
                  <a:pt x="59833" y="29198"/>
                </a:lnTo>
                <a:lnTo>
                  <a:pt x="59783" y="29158"/>
                </a:lnTo>
                <a:lnTo>
                  <a:pt x="59723" y="29117"/>
                </a:lnTo>
                <a:lnTo>
                  <a:pt x="59652" y="29087"/>
                </a:lnTo>
                <a:lnTo>
                  <a:pt x="59592" y="29067"/>
                </a:lnTo>
                <a:lnTo>
                  <a:pt x="59522" y="29047"/>
                </a:lnTo>
                <a:lnTo>
                  <a:pt x="59451" y="29037"/>
                </a:lnTo>
                <a:lnTo>
                  <a:pt x="59311" y="29037"/>
                </a:lnTo>
                <a:lnTo>
                  <a:pt x="59240" y="29047"/>
                </a:lnTo>
                <a:lnTo>
                  <a:pt x="59160" y="29067"/>
                </a:lnTo>
                <a:lnTo>
                  <a:pt x="51431" y="31459"/>
                </a:lnTo>
                <a:lnTo>
                  <a:pt x="51049" y="31268"/>
                </a:lnTo>
                <a:lnTo>
                  <a:pt x="50657" y="31077"/>
                </a:lnTo>
                <a:lnTo>
                  <a:pt x="50245" y="30896"/>
                </a:lnTo>
                <a:lnTo>
                  <a:pt x="49833" y="30715"/>
                </a:lnTo>
                <a:lnTo>
                  <a:pt x="49401" y="30535"/>
                </a:lnTo>
                <a:lnTo>
                  <a:pt x="48958" y="30364"/>
                </a:lnTo>
                <a:lnTo>
                  <a:pt x="48516" y="30193"/>
                </a:lnTo>
                <a:lnTo>
                  <a:pt x="48054" y="30022"/>
                </a:lnTo>
                <a:lnTo>
                  <a:pt x="54718" y="27077"/>
                </a:lnTo>
                <a:lnTo>
                  <a:pt x="54778" y="27037"/>
                </a:lnTo>
                <a:lnTo>
                  <a:pt x="54838" y="27007"/>
                </a:lnTo>
                <a:lnTo>
                  <a:pt x="54898" y="26956"/>
                </a:lnTo>
                <a:lnTo>
                  <a:pt x="54949" y="26906"/>
                </a:lnTo>
                <a:lnTo>
                  <a:pt x="54999" y="26856"/>
                </a:lnTo>
                <a:lnTo>
                  <a:pt x="55039" y="26796"/>
                </a:lnTo>
                <a:lnTo>
                  <a:pt x="55069" y="26735"/>
                </a:lnTo>
                <a:lnTo>
                  <a:pt x="55099" y="26675"/>
                </a:lnTo>
                <a:lnTo>
                  <a:pt x="55120" y="26605"/>
                </a:lnTo>
                <a:lnTo>
                  <a:pt x="55140" y="26534"/>
                </a:lnTo>
                <a:lnTo>
                  <a:pt x="55150" y="26464"/>
                </a:lnTo>
                <a:lnTo>
                  <a:pt x="55150" y="26394"/>
                </a:lnTo>
                <a:lnTo>
                  <a:pt x="55140" y="26323"/>
                </a:lnTo>
                <a:lnTo>
                  <a:pt x="55130" y="26253"/>
                </a:lnTo>
                <a:lnTo>
                  <a:pt x="55110" y="26183"/>
                </a:lnTo>
                <a:lnTo>
                  <a:pt x="55089" y="26112"/>
                </a:lnTo>
                <a:lnTo>
                  <a:pt x="55049" y="26042"/>
                </a:lnTo>
                <a:lnTo>
                  <a:pt x="55009" y="25982"/>
                </a:lnTo>
                <a:lnTo>
                  <a:pt x="54969" y="25931"/>
                </a:lnTo>
                <a:lnTo>
                  <a:pt x="54919" y="25881"/>
                </a:lnTo>
                <a:lnTo>
                  <a:pt x="54868" y="25831"/>
                </a:lnTo>
                <a:lnTo>
                  <a:pt x="54808" y="25791"/>
                </a:lnTo>
                <a:lnTo>
                  <a:pt x="54748" y="25760"/>
                </a:lnTo>
                <a:lnTo>
                  <a:pt x="54677" y="25730"/>
                </a:lnTo>
                <a:lnTo>
                  <a:pt x="54617" y="25710"/>
                </a:lnTo>
                <a:lnTo>
                  <a:pt x="54547" y="25690"/>
                </a:lnTo>
                <a:lnTo>
                  <a:pt x="54476" y="25680"/>
                </a:lnTo>
                <a:lnTo>
                  <a:pt x="54336" y="25680"/>
                </a:lnTo>
                <a:lnTo>
                  <a:pt x="54265" y="25700"/>
                </a:lnTo>
                <a:lnTo>
                  <a:pt x="54195" y="25710"/>
                </a:lnTo>
                <a:lnTo>
                  <a:pt x="54125" y="25740"/>
                </a:lnTo>
                <a:lnTo>
                  <a:pt x="45903" y="29379"/>
                </a:lnTo>
                <a:lnTo>
                  <a:pt x="45601" y="29318"/>
                </a:lnTo>
                <a:lnTo>
                  <a:pt x="45270" y="29268"/>
                </a:lnTo>
                <a:lnTo>
                  <a:pt x="51753" y="22082"/>
                </a:lnTo>
                <a:lnTo>
                  <a:pt x="51803" y="22021"/>
                </a:lnTo>
                <a:lnTo>
                  <a:pt x="51843" y="21961"/>
                </a:lnTo>
                <a:lnTo>
                  <a:pt x="51873" y="21901"/>
                </a:lnTo>
                <a:lnTo>
                  <a:pt x="51903" y="21831"/>
                </a:lnTo>
                <a:lnTo>
                  <a:pt x="51923" y="21760"/>
                </a:lnTo>
                <a:lnTo>
                  <a:pt x="51933" y="21700"/>
                </a:lnTo>
                <a:lnTo>
                  <a:pt x="51944" y="21629"/>
                </a:lnTo>
                <a:lnTo>
                  <a:pt x="51933" y="21559"/>
                </a:lnTo>
                <a:lnTo>
                  <a:pt x="51933" y="21489"/>
                </a:lnTo>
                <a:lnTo>
                  <a:pt x="51913" y="21418"/>
                </a:lnTo>
                <a:lnTo>
                  <a:pt x="51893" y="21348"/>
                </a:lnTo>
                <a:lnTo>
                  <a:pt x="51873" y="21288"/>
                </a:lnTo>
                <a:lnTo>
                  <a:pt x="51833" y="21217"/>
                </a:lnTo>
                <a:lnTo>
                  <a:pt x="51793" y="21157"/>
                </a:lnTo>
                <a:lnTo>
                  <a:pt x="51753" y="21107"/>
                </a:lnTo>
                <a:lnTo>
                  <a:pt x="51702" y="21057"/>
                </a:lnTo>
                <a:lnTo>
                  <a:pt x="51642" y="21006"/>
                </a:lnTo>
                <a:lnTo>
                  <a:pt x="51582" y="20966"/>
                </a:lnTo>
                <a:lnTo>
                  <a:pt x="51511" y="20936"/>
                </a:lnTo>
                <a:lnTo>
                  <a:pt x="51451" y="20906"/>
                </a:lnTo>
                <a:lnTo>
                  <a:pt x="51381" y="20886"/>
                </a:lnTo>
                <a:lnTo>
                  <a:pt x="51310" y="20876"/>
                </a:lnTo>
                <a:lnTo>
                  <a:pt x="51240" y="20866"/>
                </a:lnTo>
                <a:lnTo>
                  <a:pt x="51170" y="20866"/>
                </a:lnTo>
                <a:lnTo>
                  <a:pt x="51099" y="20876"/>
                </a:lnTo>
                <a:lnTo>
                  <a:pt x="51029" y="20886"/>
                </a:lnTo>
                <a:lnTo>
                  <a:pt x="50969" y="20906"/>
                </a:lnTo>
                <a:lnTo>
                  <a:pt x="50898" y="20936"/>
                </a:lnTo>
                <a:lnTo>
                  <a:pt x="50838" y="20966"/>
                </a:lnTo>
                <a:lnTo>
                  <a:pt x="50778" y="21006"/>
                </a:lnTo>
                <a:lnTo>
                  <a:pt x="50717" y="21057"/>
                </a:lnTo>
                <a:lnTo>
                  <a:pt x="50667" y="21107"/>
                </a:lnTo>
                <a:lnTo>
                  <a:pt x="43461" y="29097"/>
                </a:lnTo>
                <a:lnTo>
                  <a:pt x="42978" y="29087"/>
                </a:lnTo>
                <a:lnTo>
                  <a:pt x="42466" y="29077"/>
                </a:lnTo>
                <a:lnTo>
                  <a:pt x="41933" y="29077"/>
                </a:lnTo>
                <a:lnTo>
                  <a:pt x="41380" y="29087"/>
                </a:lnTo>
                <a:lnTo>
                  <a:pt x="40797" y="29107"/>
                </a:lnTo>
                <a:lnTo>
                  <a:pt x="40194" y="29137"/>
                </a:lnTo>
                <a:lnTo>
                  <a:pt x="39571" y="29178"/>
                </a:lnTo>
                <a:lnTo>
                  <a:pt x="38918" y="29228"/>
                </a:lnTo>
                <a:lnTo>
                  <a:pt x="34777" y="26022"/>
                </a:lnTo>
                <a:lnTo>
                  <a:pt x="35048" y="24564"/>
                </a:lnTo>
                <a:lnTo>
                  <a:pt x="35320" y="23127"/>
                </a:lnTo>
                <a:lnTo>
                  <a:pt x="35621" y="21589"/>
                </a:lnTo>
                <a:lnTo>
                  <a:pt x="41219" y="19810"/>
                </a:lnTo>
                <a:lnTo>
                  <a:pt x="41290" y="19780"/>
                </a:lnTo>
                <a:lnTo>
                  <a:pt x="41350" y="19750"/>
                </a:lnTo>
                <a:lnTo>
                  <a:pt x="41420" y="19710"/>
                </a:lnTo>
                <a:lnTo>
                  <a:pt x="41471" y="19670"/>
                </a:lnTo>
                <a:lnTo>
                  <a:pt x="41521" y="19619"/>
                </a:lnTo>
                <a:lnTo>
                  <a:pt x="41571" y="19569"/>
                </a:lnTo>
                <a:lnTo>
                  <a:pt x="41611" y="19509"/>
                </a:lnTo>
                <a:lnTo>
                  <a:pt x="41641" y="19448"/>
                </a:lnTo>
                <a:lnTo>
                  <a:pt x="41672" y="19388"/>
                </a:lnTo>
                <a:lnTo>
                  <a:pt x="41702" y="19318"/>
                </a:lnTo>
                <a:lnTo>
                  <a:pt x="41712" y="19247"/>
                </a:lnTo>
                <a:lnTo>
                  <a:pt x="41722" y="19177"/>
                </a:lnTo>
                <a:lnTo>
                  <a:pt x="41732" y="19107"/>
                </a:lnTo>
                <a:lnTo>
                  <a:pt x="41722" y="19036"/>
                </a:lnTo>
                <a:lnTo>
                  <a:pt x="41712" y="18966"/>
                </a:lnTo>
                <a:lnTo>
                  <a:pt x="41692" y="18896"/>
                </a:lnTo>
                <a:lnTo>
                  <a:pt x="41662" y="18825"/>
                </a:lnTo>
                <a:lnTo>
                  <a:pt x="41631" y="18755"/>
                </a:lnTo>
                <a:lnTo>
                  <a:pt x="41591" y="18695"/>
                </a:lnTo>
                <a:lnTo>
                  <a:pt x="41551" y="18634"/>
                </a:lnTo>
                <a:lnTo>
                  <a:pt x="41501" y="18584"/>
                </a:lnTo>
                <a:lnTo>
                  <a:pt x="41450" y="18544"/>
                </a:lnTo>
                <a:lnTo>
                  <a:pt x="41390" y="18504"/>
                </a:lnTo>
                <a:lnTo>
                  <a:pt x="41330" y="18463"/>
                </a:lnTo>
                <a:lnTo>
                  <a:pt x="41270" y="18433"/>
                </a:lnTo>
                <a:lnTo>
                  <a:pt x="41199" y="18413"/>
                </a:lnTo>
                <a:lnTo>
                  <a:pt x="41139" y="18393"/>
                </a:lnTo>
                <a:lnTo>
                  <a:pt x="41069" y="18383"/>
                </a:lnTo>
                <a:lnTo>
                  <a:pt x="40918" y="18383"/>
                </a:lnTo>
                <a:lnTo>
                  <a:pt x="40847" y="18403"/>
                </a:lnTo>
                <a:lnTo>
                  <a:pt x="40777" y="18423"/>
                </a:lnTo>
                <a:lnTo>
                  <a:pt x="35973" y="19951"/>
                </a:lnTo>
                <a:lnTo>
                  <a:pt x="36264" y="18695"/>
                </a:lnTo>
                <a:lnTo>
                  <a:pt x="36415" y="18061"/>
                </a:lnTo>
                <a:lnTo>
                  <a:pt x="36576" y="17418"/>
                </a:lnTo>
                <a:lnTo>
                  <a:pt x="43642" y="14081"/>
                </a:lnTo>
                <a:lnTo>
                  <a:pt x="43712" y="14051"/>
                </a:lnTo>
                <a:lnTo>
                  <a:pt x="43772" y="14011"/>
                </a:lnTo>
                <a:lnTo>
                  <a:pt x="43822" y="13961"/>
                </a:lnTo>
                <a:lnTo>
                  <a:pt x="43873" y="13910"/>
                </a:lnTo>
                <a:lnTo>
                  <a:pt x="43923" y="13860"/>
                </a:lnTo>
                <a:lnTo>
                  <a:pt x="43963" y="13800"/>
                </a:lnTo>
                <a:lnTo>
                  <a:pt x="43993" y="13740"/>
                </a:lnTo>
                <a:lnTo>
                  <a:pt x="44013" y="13669"/>
                </a:lnTo>
                <a:lnTo>
                  <a:pt x="44044" y="13599"/>
                </a:lnTo>
                <a:lnTo>
                  <a:pt x="44054" y="13539"/>
                </a:lnTo>
                <a:lnTo>
                  <a:pt x="44064" y="13468"/>
                </a:lnTo>
                <a:lnTo>
                  <a:pt x="44064" y="13398"/>
                </a:lnTo>
                <a:lnTo>
                  <a:pt x="44054" y="13328"/>
                </a:lnTo>
                <a:lnTo>
                  <a:pt x="44044" y="13247"/>
                </a:lnTo>
                <a:lnTo>
                  <a:pt x="44023" y="13177"/>
                </a:lnTo>
                <a:lnTo>
                  <a:pt x="43993" y="13116"/>
                </a:lnTo>
                <a:lnTo>
                  <a:pt x="43953" y="13046"/>
                </a:lnTo>
                <a:lnTo>
                  <a:pt x="43913" y="12986"/>
                </a:lnTo>
                <a:lnTo>
                  <a:pt x="43873" y="12925"/>
                </a:lnTo>
                <a:lnTo>
                  <a:pt x="43822" y="12885"/>
                </a:lnTo>
                <a:lnTo>
                  <a:pt x="43762" y="12835"/>
                </a:lnTo>
                <a:lnTo>
                  <a:pt x="43702" y="12795"/>
                </a:lnTo>
                <a:lnTo>
                  <a:pt x="43642" y="12765"/>
                </a:lnTo>
                <a:lnTo>
                  <a:pt x="43581" y="12735"/>
                </a:lnTo>
                <a:lnTo>
                  <a:pt x="43511" y="12714"/>
                </a:lnTo>
                <a:lnTo>
                  <a:pt x="43441" y="12704"/>
                </a:lnTo>
                <a:lnTo>
                  <a:pt x="43370" y="12694"/>
                </a:lnTo>
                <a:lnTo>
                  <a:pt x="43300" y="12694"/>
                </a:lnTo>
                <a:lnTo>
                  <a:pt x="43229" y="12704"/>
                </a:lnTo>
                <a:lnTo>
                  <a:pt x="43159" y="12714"/>
                </a:lnTo>
                <a:lnTo>
                  <a:pt x="43089" y="12735"/>
                </a:lnTo>
                <a:lnTo>
                  <a:pt x="43018" y="12765"/>
                </a:lnTo>
                <a:lnTo>
                  <a:pt x="37088" y="15559"/>
                </a:lnTo>
                <a:lnTo>
                  <a:pt x="37269" y="14986"/>
                </a:lnTo>
                <a:lnTo>
                  <a:pt x="37450" y="14413"/>
                </a:lnTo>
                <a:lnTo>
                  <a:pt x="37641" y="13830"/>
                </a:lnTo>
                <a:lnTo>
                  <a:pt x="37842" y="13257"/>
                </a:lnTo>
                <a:lnTo>
                  <a:pt x="38043" y="12684"/>
                </a:lnTo>
                <a:lnTo>
                  <a:pt x="38264" y="12121"/>
                </a:lnTo>
                <a:lnTo>
                  <a:pt x="38486" y="11549"/>
                </a:lnTo>
                <a:lnTo>
                  <a:pt x="38727" y="10986"/>
                </a:lnTo>
                <a:lnTo>
                  <a:pt x="44265" y="7940"/>
                </a:lnTo>
                <a:lnTo>
                  <a:pt x="44335" y="7900"/>
                </a:lnTo>
                <a:lnTo>
                  <a:pt x="44385" y="7850"/>
                </a:lnTo>
                <a:lnTo>
                  <a:pt x="44446" y="7800"/>
                </a:lnTo>
                <a:lnTo>
                  <a:pt x="44486" y="7749"/>
                </a:lnTo>
                <a:lnTo>
                  <a:pt x="44526" y="7689"/>
                </a:lnTo>
                <a:lnTo>
                  <a:pt x="44566" y="7629"/>
                </a:lnTo>
                <a:lnTo>
                  <a:pt x="44596" y="7568"/>
                </a:lnTo>
                <a:lnTo>
                  <a:pt x="44616" y="7498"/>
                </a:lnTo>
                <a:lnTo>
                  <a:pt x="44637" y="7428"/>
                </a:lnTo>
                <a:lnTo>
                  <a:pt x="44647" y="7357"/>
                </a:lnTo>
                <a:lnTo>
                  <a:pt x="44647" y="7287"/>
                </a:lnTo>
                <a:lnTo>
                  <a:pt x="44637" y="7217"/>
                </a:lnTo>
                <a:lnTo>
                  <a:pt x="44627" y="7146"/>
                </a:lnTo>
                <a:lnTo>
                  <a:pt x="44616" y="7076"/>
                </a:lnTo>
                <a:lnTo>
                  <a:pt x="44586" y="7016"/>
                </a:lnTo>
                <a:lnTo>
                  <a:pt x="44556" y="6945"/>
                </a:lnTo>
                <a:lnTo>
                  <a:pt x="44516" y="6885"/>
                </a:lnTo>
                <a:lnTo>
                  <a:pt x="44466" y="6825"/>
                </a:lnTo>
                <a:lnTo>
                  <a:pt x="44426" y="6774"/>
                </a:lnTo>
                <a:lnTo>
                  <a:pt x="44365" y="6724"/>
                </a:lnTo>
                <a:lnTo>
                  <a:pt x="44305" y="6684"/>
                </a:lnTo>
                <a:lnTo>
                  <a:pt x="44245" y="6644"/>
                </a:lnTo>
                <a:lnTo>
                  <a:pt x="44184" y="6614"/>
                </a:lnTo>
                <a:lnTo>
                  <a:pt x="44114" y="6593"/>
                </a:lnTo>
                <a:lnTo>
                  <a:pt x="44054" y="6583"/>
                </a:lnTo>
                <a:lnTo>
                  <a:pt x="43983" y="6573"/>
                </a:lnTo>
                <a:lnTo>
                  <a:pt x="43913" y="6563"/>
                </a:lnTo>
                <a:lnTo>
                  <a:pt x="43843" y="6573"/>
                </a:lnTo>
                <a:lnTo>
                  <a:pt x="43772" y="6583"/>
                </a:lnTo>
                <a:lnTo>
                  <a:pt x="43702" y="6603"/>
                </a:lnTo>
                <a:lnTo>
                  <a:pt x="43632" y="6624"/>
                </a:lnTo>
                <a:lnTo>
                  <a:pt x="43561" y="6654"/>
                </a:lnTo>
                <a:lnTo>
                  <a:pt x="39812" y="8724"/>
                </a:lnTo>
                <a:lnTo>
                  <a:pt x="40003" y="8362"/>
                </a:lnTo>
                <a:lnTo>
                  <a:pt x="40204" y="8011"/>
                </a:lnTo>
                <a:lnTo>
                  <a:pt x="40415" y="7649"/>
                </a:lnTo>
                <a:lnTo>
                  <a:pt x="40626" y="7307"/>
                </a:lnTo>
                <a:lnTo>
                  <a:pt x="40837" y="6955"/>
                </a:lnTo>
                <a:lnTo>
                  <a:pt x="41059" y="6614"/>
                </a:lnTo>
                <a:lnTo>
                  <a:pt x="41290" y="6282"/>
                </a:lnTo>
                <a:lnTo>
                  <a:pt x="41531" y="5940"/>
                </a:lnTo>
                <a:lnTo>
                  <a:pt x="41772" y="5619"/>
                </a:lnTo>
                <a:lnTo>
                  <a:pt x="42013" y="5297"/>
                </a:lnTo>
                <a:lnTo>
                  <a:pt x="42265" y="4975"/>
                </a:lnTo>
                <a:lnTo>
                  <a:pt x="42526" y="4664"/>
                </a:lnTo>
                <a:lnTo>
                  <a:pt x="42787" y="4352"/>
                </a:lnTo>
                <a:lnTo>
                  <a:pt x="43069" y="4051"/>
                </a:lnTo>
                <a:lnTo>
                  <a:pt x="43340" y="3759"/>
                </a:lnTo>
                <a:lnTo>
                  <a:pt x="43632" y="3468"/>
                </a:lnTo>
                <a:lnTo>
                  <a:pt x="43732" y="3357"/>
                </a:lnTo>
                <a:lnTo>
                  <a:pt x="43812" y="3247"/>
                </a:lnTo>
                <a:lnTo>
                  <a:pt x="43893" y="3116"/>
                </a:lnTo>
                <a:lnTo>
                  <a:pt x="43953" y="2985"/>
                </a:lnTo>
                <a:lnTo>
                  <a:pt x="44003" y="2855"/>
                </a:lnTo>
                <a:lnTo>
                  <a:pt x="44034" y="2724"/>
                </a:lnTo>
                <a:lnTo>
                  <a:pt x="44054" y="2583"/>
                </a:lnTo>
                <a:lnTo>
                  <a:pt x="44064" y="2442"/>
                </a:lnTo>
                <a:lnTo>
                  <a:pt x="44054" y="2302"/>
                </a:lnTo>
                <a:lnTo>
                  <a:pt x="44034" y="2161"/>
                </a:lnTo>
                <a:lnTo>
                  <a:pt x="44003" y="2030"/>
                </a:lnTo>
                <a:lnTo>
                  <a:pt x="43953" y="1890"/>
                </a:lnTo>
                <a:lnTo>
                  <a:pt x="43903" y="1759"/>
                </a:lnTo>
                <a:lnTo>
                  <a:pt x="43822" y="1638"/>
                </a:lnTo>
                <a:lnTo>
                  <a:pt x="43742" y="1518"/>
                </a:lnTo>
                <a:lnTo>
                  <a:pt x="43642" y="1407"/>
                </a:lnTo>
                <a:lnTo>
                  <a:pt x="43531" y="1307"/>
                </a:lnTo>
                <a:lnTo>
                  <a:pt x="43410" y="1216"/>
                </a:lnTo>
                <a:lnTo>
                  <a:pt x="43290" y="1146"/>
                </a:lnTo>
                <a:lnTo>
                  <a:pt x="43159" y="1086"/>
                </a:lnTo>
                <a:lnTo>
                  <a:pt x="43028" y="1035"/>
                </a:lnTo>
                <a:lnTo>
                  <a:pt x="42888" y="1005"/>
                </a:lnTo>
                <a:lnTo>
                  <a:pt x="42747" y="985"/>
                </a:lnTo>
                <a:lnTo>
                  <a:pt x="42606" y="975"/>
                </a:lnTo>
                <a:lnTo>
                  <a:pt x="42476" y="985"/>
                </a:lnTo>
                <a:lnTo>
                  <a:pt x="42335" y="995"/>
                </a:lnTo>
                <a:lnTo>
                  <a:pt x="42194" y="1035"/>
                </a:lnTo>
                <a:lnTo>
                  <a:pt x="42064" y="1076"/>
                </a:lnTo>
                <a:lnTo>
                  <a:pt x="41933" y="1136"/>
                </a:lnTo>
                <a:lnTo>
                  <a:pt x="41802" y="1206"/>
                </a:lnTo>
                <a:lnTo>
                  <a:pt x="41692" y="1297"/>
                </a:lnTo>
                <a:lnTo>
                  <a:pt x="41581" y="1397"/>
                </a:lnTo>
                <a:lnTo>
                  <a:pt x="41229" y="1749"/>
                </a:lnTo>
                <a:lnTo>
                  <a:pt x="40878" y="2121"/>
                </a:lnTo>
                <a:lnTo>
                  <a:pt x="40536" y="2493"/>
                </a:lnTo>
                <a:lnTo>
                  <a:pt x="40204" y="2885"/>
                </a:lnTo>
                <a:lnTo>
                  <a:pt x="39883" y="3287"/>
                </a:lnTo>
                <a:lnTo>
                  <a:pt x="39561" y="3689"/>
                </a:lnTo>
                <a:lnTo>
                  <a:pt x="39249" y="4111"/>
                </a:lnTo>
                <a:lnTo>
                  <a:pt x="38938" y="4543"/>
                </a:lnTo>
                <a:lnTo>
                  <a:pt x="38646" y="4985"/>
                </a:lnTo>
                <a:lnTo>
                  <a:pt x="38345" y="5438"/>
                </a:lnTo>
                <a:lnTo>
                  <a:pt x="38063" y="5900"/>
                </a:lnTo>
                <a:lnTo>
                  <a:pt x="37782" y="6372"/>
                </a:lnTo>
                <a:lnTo>
                  <a:pt x="37501" y="6855"/>
                </a:lnTo>
                <a:lnTo>
                  <a:pt x="37229" y="7357"/>
                </a:lnTo>
                <a:lnTo>
                  <a:pt x="36968" y="7870"/>
                </a:lnTo>
                <a:lnTo>
                  <a:pt x="36707" y="8382"/>
                </a:lnTo>
                <a:lnTo>
                  <a:pt x="35139" y="2865"/>
                </a:lnTo>
                <a:lnTo>
                  <a:pt x="35108" y="2794"/>
                </a:lnTo>
                <a:lnTo>
                  <a:pt x="35078" y="2724"/>
                </a:lnTo>
                <a:lnTo>
                  <a:pt x="35038" y="2664"/>
                </a:lnTo>
                <a:lnTo>
                  <a:pt x="34998" y="2603"/>
                </a:lnTo>
                <a:lnTo>
                  <a:pt x="34958" y="2553"/>
                </a:lnTo>
                <a:lnTo>
                  <a:pt x="34897" y="2503"/>
                </a:lnTo>
                <a:lnTo>
                  <a:pt x="34847" y="2463"/>
                </a:lnTo>
                <a:lnTo>
                  <a:pt x="34787" y="2432"/>
                </a:lnTo>
                <a:lnTo>
                  <a:pt x="34727" y="2392"/>
                </a:lnTo>
                <a:lnTo>
                  <a:pt x="34656" y="2372"/>
                </a:lnTo>
                <a:lnTo>
                  <a:pt x="34586" y="2352"/>
                </a:lnTo>
                <a:lnTo>
                  <a:pt x="34525" y="2342"/>
                </a:lnTo>
                <a:lnTo>
                  <a:pt x="34445" y="2332"/>
                </a:lnTo>
                <a:lnTo>
                  <a:pt x="34375" y="2342"/>
                </a:lnTo>
                <a:lnTo>
                  <a:pt x="34304" y="2352"/>
                </a:lnTo>
                <a:lnTo>
                  <a:pt x="34234" y="2362"/>
                </a:lnTo>
                <a:lnTo>
                  <a:pt x="34164" y="2392"/>
                </a:lnTo>
                <a:lnTo>
                  <a:pt x="34093" y="2422"/>
                </a:lnTo>
                <a:lnTo>
                  <a:pt x="34033" y="2452"/>
                </a:lnTo>
                <a:lnTo>
                  <a:pt x="33973" y="2493"/>
                </a:lnTo>
                <a:lnTo>
                  <a:pt x="33922" y="2543"/>
                </a:lnTo>
                <a:lnTo>
                  <a:pt x="33872" y="2593"/>
                </a:lnTo>
                <a:lnTo>
                  <a:pt x="33832" y="2654"/>
                </a:lnTo>
                <a:lnTo>
                  <a:pt x="33792" y="2714"/>
                </a:lnTo>
                <a:lnTo>
                  <a:pt x="33762" y="2774"/>
                </a:lnTo>
                <a:lnTo>
                  <a:pt x="33742" y="2844"/>
                </a:lnTo>
                <a:lnTo>
                  <a:pt x="33721" y="2905"/>
                </a:lnTo>
                <a:lnTo>
                  <a:pt x="33711" y="2975"/>
                </a:lnTo>
                <a:lnTo>
                  <a:pt x="33701" y="3045"/>
                </a:lnTo>
                <a:lnTo>
                  <a:pt x="33701" y="3116"/>
                </a:lnTo>
                <a:lnTo>
                  <a:pt x="33711" y="3196"/>
                </a:lnTo>
                <a:lnTo>
                  <a:pt x="33731" y="3267"/>
                </a:lnTo>
                <a:lnTo>
                  <a:pt x="35792" y="10463"/>
                </a:lnTo>
                <a:lnTo>
                  <a:pt x="35561" y="11026"/>
                </a:lnTo>
                <a:lnTo>
                  <a:pt x="35350" y="11589"/>
                </a:lnTo>
                <a:lnTo>
                  <a:pt x="35129" y="12172"/>
                </a:lnTo>
                <a:lnTo>
                  <a:pt x="34928" y="12765"/>
                </a:lnTo>
                <a:lnTo>
                  <a:pt x="34686" y="13478"/>
                </a:lnTo>
                <a:lnTo>
                  <a:pt x="34455" y="14192"/>
                </a:lnTo>
                <a:lnTo>
                  <a:pt x="34244" y="14905"/>
                </a:lnTo>
                <a:lnTo>
                  <a:pt x="34043" y="15609"/>
                </a:lnTo>
                <a:lnTo>
                  <a:pt x="33852" y="16313"/>
                </a:lnTo>
                <a:lnTo>
                  <a:pt x="33671" y="17006"/>
                </a:lnTo>
                <a:lnTo>
                  <a:pt x="33500" y="17700"/>
                </a:lnTo>
                <a:lnTo>
                  <a:pt x="33339" y="18373"/>
                </a:lnTo>
                <a:lnTo>
                  <a:pt x="28445" y="12101"/>
                </a:lnTo>
                <a:lnTo>
                  <a:pt x="28394" y="12041"/>
                </a:lnTo>
                <a:lnTo>
                  <a:pt x="28344" y="11991"/>
                </a:lnTo>
                <a:lnTo>
                  <a:pt x="28284" y="11951"/>
                </a:lnTo>
                <a:lnTo>
                  <a:pt x="28224" y="11910"/>
                </a:lnTo>
                <a:lnTo>
                  <a:pt x="28163" y="11880"/>
                </a:lnTo>
                <a:lnTo>
                  <a:pt x="28093" y="11850"/>
                </a:lnTo>
                <a:lnTo>
                  <a:pt x="28023" y="11840"/>
                </a:lnTo>
                <a:lnTo>
                  <a:pt x="27952" y="11820"/>
                </a:lnTo>
                <a:lnTo>
                  <a:pt x="27822" y="11820"/>
                </a:lnTo>
                <a:lnTo>
                  <a:pt x="27751" y="11830"/>
                </a:lnTo>
                <a:lnTo>
                  <a:pt x="27681" y="11840"/>
                </a:lnTo>
                <a:lnTo>
                  <a:pt x="27611" y="11870"/>
                </a:lnTo>
                <a:lnTo>
                  <a:pt x="27540" y="11890"/>
                </a:lnTo>
                <a:lnTo>
                  <a:pt x="27480" y="11930"/>
                </a:lnTo>
                <a:lnTo>
                  <a:pt x="27420" y="11971"/>
                </a:lnTo>
                <a:lnTo>
                  <a:pt x="27359" y="12021"/>
                </a:lnTo>
                <a:lnTo>
                  <a:pt x="27309" y="12071"/>
                </a:lnTo>
                <a:lnTo>
                  <a:pt x="27269" y="12131"/>
                </a:lnTo>
                <a:lnTo>
                  <a:pt x="27229" y="12192"/>
                </a:lnTo>
                <a:lnTo>
                  <a:pt x="27198" y="12252"/>
                </a:lnTo>
                <a:lnTo>
                  <a:pt x="27178" y="12322"/>
                </a:lnTo>
                <a:lnTo>
                  <a:pt x="27158" y="12393"/>
                </a:lnTo>
                <a:lnTo>
                  <a:pt x="27148" y="12463"/>
                </a:lnTo>
                <a:lnTo>
                  <a:pt x="27138" y="12533"/>
                </a:lnTo>
                <a:lnTo>
                  <a:pt x="27138" y="12594"/>
                </a:lnTo>
                <a:lnTo>
                  <a:pt x="27148" y="12664"/>
                </a:lnTo>
                <a:lnTo>
                  <a:pt x="27158" y="12735"/>
                </a:lnTo>
                <a:lnTo>
                  <a:pt x="27188" y="12805"/>
                </a:lnTo>
                <a:lnTo>
                  <a:pt x="27209" y="12875"/>
                </a:lnTo>
                <a:lnTo>
                  <a:pt x="27249" y="12936"/>
                </a:lnTo>
                <a:lnTo>
                  <a:pt x="27289" y="12996"/>
                </a:lnTo>
                <a:lnTo>
                  <a:pt x="32927" y="20222"/>
                </a:lnTo>
                <a:lnTo>
                  <a:pt x="32726" y="21227"/>
                </a:lnTo>
                <a:lnTo>
                  <a:pt x="32535" y="22192"/>
                </a:lnTo>
                <a:lnTo>
                  <a:pt x="32184" y="24032"/>
                </a:lnTo>
                <a:lnTo>
                  <a:pt x="25631" y="23408"/>
                </a:lnTo>
                <a:lnTo>
                  <a:pt x="25590" y="23288"/>
                </a:lnTo>
                <a:lnTo>
                  <a:pt x="25540" y="23157"/>
                </a:lnTo>
                <a:lnTo>
                  <a:pt x="25480" y="23037"/>
                </a:lnTo>
                <a:lnTo>
                  <a:pt x="25399" y="22926"/>
                </a:lnTo>
                <a:lnTo>
                  <a:pt x="25078" y="22494"/>
                </a:lnTo>
                <a:lnTo>
                  <a:pt x="24736" y="22072"/>
                </a:lnTo>
                <a:lnTo>
                  <a:pt x="24394" y="21660"/>
                </a:lnTo>
                <a:lnTo>
                  <a:pt x="24032" y="21258"/>
                </a:lnTo>
                <a:lnTo>
                  <a:pt x="23862" y="20976"/>
                </a:lnTo>
                <a:lnTo>
                  <a:pt x="23701" y="20695"/>
                </a:lnTo>
                <a:lnTo>
                  <a:pt x="23550" y="20413"/>
                </a:lnTo>
                <a:lnTo>
                  <a:pt x="23409" y="20132"/>
                </a:lnTo>
                <a:lnTo>
                  <a:pt x="23269" y="19861"/>
                </a:lnTo>
                <a:lnTo>
                  <a:pt x="23138" y="19579"/>
                </a:lnTo>
                <a:lnTo>
                  <a:pt x="23027" y="19308"/>
                </a:lnTo>
                <a:lnTo>
                  <a:pt x="22907" y="19036"/>
                </a:lnTo>
                <a:lnTo>
                  <a:pt x="22806" y="18755"/>
                </a:lnTo>
                <a:lnTo>
                  <a:pt x="22716" y="18484"/>
                </a:lnTo>
                <a:lnTo>
                  <a:pt x="22625" y="18212"/>
                </a:lnTo>
                <a:lnTo>
                  <a:pt x="22545" y="17941"/>
                </a:lnTo>
                <a:lnTo>
                  <a:pt x="22475" y="17669"/>
                </a:lnTo>
                <a:lnTo>
                  <a:pt x="22414" y="17398"/>
                </a:lnTo>
                <a:lnTo>
                  <a:pt x="22354" y="17127"/>
                </a:lnTo>
                <a:lnTo>
                  <a:pt x="22304" y="16865"/>
                </a:lnTo>
                <a:lnTo>
                  <a:pt x="22243" y="16433"/>
                </a:lnTo>
                <a:lnTo>
                  <a:pt x="22203" y="16011"/>
                </a:lnTo>
                <a:lnTo>
                  <a:pt x="22183" y="15599"/>
                </a:lnTo>
                <a:lnTo>
                  <a:pt x="22173" y="15187"/>
                </a:lnTo>
                <a:lnTo>
                  <a:pt x="22183" y="14775"/>
                </a:lnTo>
                <a:lnTo>
                  <a:pt x="22213" y="14383"/>
                </a:lnTo>
                <a:lnTo>
                  <a:pt x="22243" y="13981"/>
                </a:lnTo>
                <a:lnTo>
                  <a:pt x="22294" y="13589"/>
                </a:lnTo>
                <a:lnTo>
                  <a:pt x="22354" y="13197"/>
                </a:lnTo>
                <a:lnTo>
                  <a:pt x="22424" y="12805"/>
                </a:lnTo>
                <a:lnTo>
                  <a:pt x="22505" y="12413"/>
                </a:lnTo>
                <a:lnTo>
                  <a:pt x="22585" y="12031"/>
                </a:lnTo>
                <a:lnTo>
                  <a:pt x="22766" y="11247"/>
                </a:lnTo>
                <a:lnTo>
                  <a:pt x="22967" y="10463"/>
                </a:lnTo>
                <a:lnTo>
                  <a:pt x="23088" y="9960"/>
                </a:lnTo>
                <a:lnTo>
                  <a:pt x="27802" y="8433"/>
                </a:lnTo>
                <a:lnTo>
                  <a:pt x="27872" y="8403"/>
                </a:lnTo>
                <a:lnTo>
                  <a:pt x="27932" y="8372"/>
                </a:lnTo>
                <a:lnTo>
                  <a:pt x="27992" y="8332"/>
                </a:lnTo>
                <a:lnTo>
                  <a:pt x="28053" y="8282"/>
                </a:lnTo>
                <a:lnTo>
                  <a:pt x="28103" y="8242"/>
                </a:lnTo>
                <a:lnTo>
                  <a:pt x="28153" y="8181"/>
                </a:lnTo>
                <a:lnTo>
                  <a:pt x="28193" y="8131"/>
                </a:lnTo>
                <a:lnTo>
                  <a:pt x="28224" y="8061"/>
                </a:lnTo>
                <a:lnTo>
                  <a:pt x="28254" y="8001"/>
                </a:lnTo>
                <a:lnTo>
                  <a:pt x="28274" y="7940"/>
                </a:lnTo>
                <a:lnTo>
                  <a:pt x="28294" y="7870"/>
                </a:lnTo>
                <a:lnTo>
                  <a:pt x="28304" y="7800"/>
                </a:lnTo>
                <a:lnTo>
                  <a:pt x="28304" y="7729"/>
                </a:lnTo>
                <a:lnTo>
                  <a:pt x="28304" y="7649"/>
                </a:lnTo>
                <a:lnTo>
                  <a:pt x="28284" y="7578"/>
                </a:lnTo>
                <a:lnTo>
                  <a:pt x="28274" y="7508"/>
                </a:lnTo>
                <a:lnTo>
                  <a:pt x="28244" y="7438"/>
                </a:lnTo>
                <a:lnTo>
                  <a:pt x="28214" y="7377"/>
                </a:lnTo>
                <a:lnTo>
                  <a:pt x="28173" y="7317"/>
                </a:lnTo>
                <a:lnTo>
                  <a:pt x="28123" y="7257"/>
                </a:lnTo>
                <a:lnTo>
                  <a:pt x="28083" y="7207"/>
                </a:lnTo>
                <a:lnTo>
                  <a:pt x="28023" y="7156"/>
                </a:lnTo>
                <a:lnTo>
                  <a:pt x="27972" y="7116"/>
                </a:lnTo>
                <a:lnTo>
                  <a:pt x="27912" y="7086"/>
                </a:lnTo>
                <a:lnTo>
                  <a:pt x="27842" y="7056"/>
                </a:lnTo>
                <a:lnTo>
                  <a:pt x="27781" y="7036"/>
                </a:lnTo>
                <a:lnTo>
                  <a:pt x="27711" y="7016"/>
                </a:lnTo>
                <a:lnTo>
                  <a:pt x="27641" y="7006"/>
                </a:lnTo>
                <a:lnTo>
                  <a:pt x="27500" y="7006"/>
                </a:lnTo>
                <a:lnTo>
                  <a:pt x="27420" y="7026"/>
                </a:lnTo>
                <a:lnTo>
                  <a:pt x="27349" y="7036"/>
                </a:lnTo>
                <a:lnTo>
                  <a:pt x="23470" y="8302"/>
                </a:lnTo>
                <a:lnTo>
                  <a:pt x="23550" y="7860"/>
                </a:lnTo>
                <a:lnTo>
                  <a:pt x="23620" y="7418"/>
                </a:lnTo>
                <a:lnTo>
                  <a:pt x="23681" y="6965"/>
                </a:lnTo>
                <a:lnTo>
                  <a:pt x="23721" y="6513"/>
                </a:lnTo>
                <a:lnTo>
                  <a:pt x="23751" y="6061"/>
                </a:lnTo>
                <a:lnTo>
                  <a:pt x="23761" y="5608"/>
                </a:lnTo>
                <a:lnTo>
                  <a:pt x="23741" y="5146"/>
                </a:lnTo>
                <a:lnTo>
                  <a:pt x="23711" y="4674"/>
                </a:lnTo>
                <a:lnTo>
                  <a:pt x="23681" y="4443"/>
                </a:lnTo>
                <a:lnTo>
                  <a:pt x="23651" y="4201"/>
                </a:lnTo>
                <a:lnTo>
                  <a:pt x="23610" y="3960"/>
                </a:lnTo>
                <a:lnTo>
                  <a:pt x="23570" y="3729"/>
                </a:lnTo>
                <a:lnTo>
                  <a:pt x="23520" y="3488"/>
                </a:lnTo>
                <a:lnTo>
                  <a:pt x="23460" y="3247"/>
                </a:lnTo>
                <a:lnTo>
                  <a:pt x="23389" y="2995"/>
                </a:lnTo>
                <a:lnTo>
                  <a:pt x="23319" y="2754"/>
                </a:lnTo>
                <a:lnTo>
                  <a:pt x="23238" y="2503"/>
                </a:lnTo>
                <a:lnTo>
                  <a:pt x="23148" y="2262"/>
                </a:lnTo>
                <a:lnTo>
                  <a:pt x="23047" y="2010"/>
                </a:lnTo>
                <a:lnTo>
                  <a:pt x="22937" y="1759"/>
                </a:lnTo>
                <a:lnTo>
                  <a:pt x="22826" y="1508"/>
                </a:lnTo>
                <a:lnTo>
                  <a:pt x="22696" y="1246"/>
                </a:lnTo>
                <a:lnTo>
                  <a:pt x="22565" y="995"/>
                </a:lnTo>
                <a:lnTo>
                  <a:pt x="22424" y="734"/>
                </a:lnTo>
                <a:lnTo>
                  <a:pt x="22344" y="613"/>
                </a:lnTo>
                <a:lnTo>
                  <a:pt x="22253" y="493"/>
                </a:lnTo>
                <a:lnTo>
                  <a:pt x="22153" y="392"/>
                </a:lnTo>
                <a:lnTo>
                  <a:pt x="22042" y="302"/>
                </a:lnTo>
                <a:lnTo>
                  <a:pt x="21922" y="221"/>
                </a:lnTo>
                <a:lnTo>
                  <a:pt x="21801" y="151"/>
                </a:lnTo>
                <a:lnTo>
                  <a:pt x="21671" y="101"/>
                </a:lnTo>
                <a:lnTo>
                  <a:pt x="21540" y="50"/>
                </a:lnTo>
                <a:lnTo>
                  <a:pt x="21399" y="20"/>
                </a:lnTo>
                <a:lnTo>
                  <a:pt x="21258" y="10"/>
                </a:lnTo>
                <a:lnTo>
                  <a:pt x="211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0"/>
          <p:cNvSpPr txBox="1"/>
          <p:nvPr/>
        </p:nvSpPr>
        <p:spPr>
          <a:xfrm>
            <a:off x="2969100" y="3498900"/>
            <a:ext cx="135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3311111" y="3561848"/>
            <a:ext cx="596365" cy="669054"/>
          </a:xfrm>
          <a:custGeom>
            <a:rect b="b" l="l" r="r" t="t"/>
            <a:pathLst>
              <a:path extrusionOk="0" h="44918" w="46838">
                <a:moveTo>
                  <a:pt x="24203" y="19720"/>
                </a:moveTo>
                <a:lnTo>
                  <a:pt x="24404" y="19730"/>
                </a:lnTo>
                <a:lnTo>
                  <a:pt x="24605" y="19740"/>
                </a:lnTo>
                <a:lnTo>
                  <a:pt x="24796" y="19760"/>
                </a:lnTo>
                <a:lnTo>
                  <a:pt x="24987" y="19800"/>
                </a:lnTo>
                <a:lnTo>
                  <a:pt x="25168" y="19840"/>
                </a:lnTo>
                <a:lnTo>
                  <a:pt x="25359" y="19881"/>
                </a:lnTo>
                <a:lnTo>
                  <a:pt x="25540" y="19941"/>
                </a:lnTo>
                <a:lnTo>
                  <a:pt x="25711" y="20001"/>
                </a:lnTo>
                <a:lnTo>
                  <a:pt x="25881" y="20072"/>
                </a:lnTo>
                <a:lnTo>
                  <a:pt x="26052" y="20152"/>
                </a:lnTo>
                <a:lnTo>
                  <a:pt x="26213" y="20242"/>
                </a:lnTo>
                <a:lnTo>
                  <a:pt x="26364" y="20333"/>
                </a:lnTo>
                <a:lnTo>
                  <a:pt x="26515" y="20433"/>
                </a:lnTo>
                <a:lnTo>
                  <a:pt x="26665" y="20544"/>
                </a:lnTo>
                <a:lnTo>
                  <a:pt x="26806" y="20654"/>
                </a:lnTo>
                <a:lnTo>
                  <a:pt x="26937" y="20765"/>
                </a:lnTo>
                <a:lnTo>
                  <a:pt x="27067" y="20896"/>
                </a:lnTo>
                <a:lnTo>
                  <a:pt x="27188" y="21026"/>
                </a:lnTo>
                <a:lnTo>
                  <a:pt x="27299" y="21157"/>
                </a:lnTo>
                <a:lnTo>
                  <a:pt x="27409" y="21298"/>
                </a:lnTo>
                <a:lnTo>
                  <a:pt x="27510" y="21448"/>
                </a:lnTo>
                <a:lnTo>
                  <a:pt x="27600" y="21589"/>
                </a:lnTo>
                <a:lnTo>
                  <a:pt x="27691" y="21750"/>
                </a:lnTo>
                <a:lnTo>
                  <a:pt x="27771" y="21911"/>
                </a:lnTo>
                <a:lnTo>
                  <a:pt x="27841" y="22072"/>
                </a:lnTo>
                <a:lnTo>
                  <a:pt x="27902" y="22232"/>
                </a:lnTo>
                <a:lnTo>
                  <a:pt x="27952" y="22403"/>
                </a:lnTo>
                <a:lnTo>
                  <a:pt x="27992" y="22574"/>
                </a:lnTo>
                <a:lnTo>
                  <a:pt x="28022" y="22755"/>
                </a:lnTo>
                <a:lnTo>
                  <a:pt x="28052" y="22936"/>
                </a:lnTo>
                <a:lnTo>
                  <a:pt x="28062" y="23117"/>
                </a:lnTo>
                <a:lnTo>
                  <a:pt x="28072" y="23298"/>
                </a:lnTo>
                <a:lnTo>
                  <a:pt x="28062" y="23479"/>
                </a:lnTo>
                <a:lnTo>
                  <a:pt x="28052" y="23660"/>
                </a:lnTo>
                <a:lnTo>
                  <a:pt x="28022" y="23841"/>
                </a:lnTo>
                <a:lnTo>
                  <a:pt x="27992" y="24022"/>
                </a:lnTo>
                <a:lnTo>
                  <a:pt x="27952" y="24192"/>
                </a:lnTo>
                <a:lnTo>
                  <a:pt x="27902" y="24363"/>
                </a:lnTo>
                <a:lnTo>
                  <a:pt x="27841" y="24524"/>
                </a:lnTo>
                <a:lnTo>
                  <a:pt x="27771" y="24685"/>
                </a:lnTo>
                <a:lnTo>
                  <a:pt x="27691" y="24846"/>
                </a:lnTo>
                <a:lnTo>
                  <a:pt x="27600" y="24996"/>
                </a:lnTo>
                <a:lnTo>
                  <a:pt x="27510" y="25147"/>
                </a:lnTo>
                <a:lnTo>
                  <a:pt x="27409" y="25298"/>
                </a:lnTo>
                <a:lnTo>
                  <a:pt x="27299" y="25439"/>
                </a:lnTo>
                <a:lnTo>
                  <a:pt x="27188" y="25569"/>
                </a:lnTo>
                <a:lnTo>
                  <a:pt x="27067" y="25700"/>
                </a:lnTo>
                <a:lnTo>
                  <a:pt x="26937" y="25821"/>
                </a:lnTo>
                <a:lnTo>
                  <a:pt x="26806" y="25941"/>
                </a:lnTo>
                <a:lnTo>
                  <a:pt x="26665" y="26052"/>
                </a:lnTo>
                <a:lnTo>
                  <a:pt x="26515" y="26162"/>
                </a:lnTo>
                <a:lnTo>
                  <a:pt x="26364" y="26263"/>
                </a:lnTo>
                <a:lnTo>
                  <a:pt x="26213" y="26353"/>
                </a:lnTo>
                <a:lnTo>
                  <a:pt x="26052" y="26444"/>
                </a:lnTo>
                <a:lnTo>
                  <a:pt x="25881" y="26514"/>
                </a:lnTo>
                <a:lnTo>
                  <a:pt x="25711" y="26595"/>
                </a:lnTo>
                <a:lnTo>
                  <a:pt x="25540" y="26655"/>
                </a:lnTo>
                <a:lnTo>
                  <a:pt x="25359" y="26715"/>
                </a:lnTo>
                <a:lnTo>
                  <a:pt x="25168" y="26755"/>
                </a:lnTo>
                <a:lnTo>
                  <a:pt x="24987" y="26796"/>
                </a:lnTo>
                <a:lnTo>
                  <a:pt x="24796" y="26826"/>
                </a:lnTo>
                <a:lnTo>
                  <a:pt x="24605" y="26856"/>
                </a:lnTo>
                <a:lnTo>
                  <a:pt x="24404" y="26866"/>
                </a:lnTo>
                <a:lnTo>
                  <a:pt x="24203" y="26876"/>
                </a:lnTo>
                <a:lnTo>
                  <a:pt x="24002" y="26866"/>
                </a:lnTo>
                <a:lnTo>
                  <a:pt x="23811" y="26856"/>
                </a:lnTo>
                <a:lnTo>
                  <a:pt x="23620" y="26826"/>
                </a:lnTo>
                <a:lnTo>
                  <a:pt x="23429" y="26796"/>
                </a:lnTo>
                <a:lnTo>
                  <a:pt x="23238" y="26755"/>
                </a:lnTo>
                <a:lnTo>
                  <a:pt x="23057" y="26715"/>
                </a:lnTo>
                <a:lnTo>
                  <a:pt x="22876" y="26655"/>
                </a:lnTo>
                <a:lnTo>
                  <a:pt x="22705" y="26595"/>
                </a:lnTo>
                <a:lnTo>
                  <a:pt x="22524" y="26514"/>
                </a:lnTo>
                <a:lnTo>
                  <a:pt x="22364" y="26444"/>
                </a:lnTo>
                <a:lnTo>
                  <a:pt x="22203" y="26353"/>
                </a:lnTo>
                <a:lnTo>
                  <a:pt x="22042" y="26263"/>
                </a:lnTo>
                <a:lnTo>
                  <a:pt x="21891" y="26162"/>
                </a:lnTo>
                <a:lnTo>
                  <a:pt x="21751" y="26052"/>
                </a:lnTo>
                <a:lnTo>
                  <a:pt x="21610" y="25941"/>
                </a:lnTo>
                <a:lnTo>
                  <a:pt x="21469" y="25821"/>
                </a:lnTo>
                <a:lnTo>
                  <a:pt x="21348" y="25700"/>
                </a:lnTo>
                <a:lnTo>
                  <a:pt x="21218" y="25569"/>
                </a:lnTo>
                <a:lnTo>
                  <a:pt x="21107" y="25439"/>
                </a:lnTo>
                <a:lnTo>
                  <a:pt x="20997" y="25298"/>
                </a:lnTo>
                <a:lnTo>
                  <a:pt x="20896" y="25147"/>
                </a:lnTo>
                <a:lnTo>
                  <a:pt x="20806" y="24996"/>
                </a:lnTo>
                <a:lnTo>
                  <a:pt x="20725" y="24846"/>
                </a:lnTo>
                <a:lnTo>
                  <a:pt x="20645" y="24685"/>
                </a:lnTo>
                <a:lnTo>
                  <a:pt x="20575" y="24524"/>
                </a:lnTo>
                <a:lnTo>
                  <a:pt x="20514" y="24363"/>
                </a:lnTo>
                <a:lnTo>
                  <a:pt x="20464" y="24192"/>
                </a:lnTo>
                <a:lnTo>
                  <a:pt x="20414" y="24022"/>
                </a:lnTo>
                <a:lnTo>
                  <a:pt x="20384" y="23841"/>
                </a:lnTo>
                <a:lnTo>
                  <a:pt x="20364" y="23660"/>
                </a:lnTo>
                <a:lnTo>
                  <a:pt x="20343" y="23479"/>
                </a:lnTo>
                <a:lnTo>
                  <a:pt x="20343" y="23298"/>
                </a:lnTo>
                <a:lnTo>
                  <a:pt x="20343" y="23117"/>
                </a:lnTo>
                <a:lnTo>
                  <a:pt x="20364" y="22936"/>
                </a:lnTo>
                <a:lnTo>
                  <a:pt x="20384" y="22755"/>
                </a:lnTo>
                <a:lnTo>
                  <a:pt x="20414" y="22574"/>
                </a:lnTo>
                <a:lnTo>
                  <a:pt x="20464" y="22403"/>
                </a:lnTo>
                <a:lnTo>
                  <a:pt x="20514" y="22232"/>
                </a:lnTo>
                <a:lnTo>
                  <a:pt x="20575" y="22072"/>
                </a:lnTo>
                <a:lnTo>
                  <a:pt x="20645" y="21911"/>
                </a:lnTo>
                <a:lnTo>
                  <a:pt x="20725" y="21750"/>
                </a:lnTo>
                <a:lnTo>
                  <a:pt x="20806" y="21589"/>
                </a:lnTo>
                <a:lnTo>
                  <a:pt x="20896" y="21448"/>
                </a:lnTo>
                <a:lnTo>
                  <a:pt x="20997" y="21298"/>
                </a:lnTo>
                <a:lnTo>
                  <a:pt x="21107" y="21157"/>
                </a:lnTo>
                <a:lnTo>
                  <a:pt x="21218" y="21026"/>
                </a:lnTo>
                <a:lnTo>
                  <a:pt x="21348" y="20896"/>
                </a:lnTo>
                <a:lnTo>
                  <a:pt x="21469" y="20765"/>
                </a:lnTo>
                <a:lnTo>
                  <a:pt x="21610" y="20654"/>
                </a:lnTo>
                <a:lnTo>
                  <a:pt x="21751" y="20544"/>
                </a:lnTo>
                <a:lnTo>
                  <a:pt x="21891" y="20433"/>
                </a:lnTo>
                <a:lnTo>
                  <a:pt x="22042" y="20333"/>
                </a:lnTo>
                <a:lnTo>
                  <a:pt x="22203" y="20242"/>
                </a:lnTo>
                <a:lnTo>
                  <a:pt x="22364" y="20152"/>
                </a:lnTo>
                <a:lnTo>
                  <a:pt x="22524" y="20072"/>
                </a:lnTo>
                <a:lnTo>
                  <a:pt x="22705" y="20001"/>
                </a:lnTo>
                <a:lnTo>
                  <a:pt x="22876" y="19941"/>
                </a:lnTo>
                <a:lnTo>
                  <a:pt x="23057" y="19881"/>
                </a:lnTo>
                <a:lnTo>
                  <a:pt x="23238" y="19840"/>
                </a:lnTo>
                <a:lnTo>
                  <a:pt x="23429" y="19800"/>
                </a:lnTo>
                <a:lnTo>
                  <a:pt x="23620" y="19760"/>
                </a:lnTo>
                <a:lnTo>
                  <a:pt x="23811" y="19740"/>
                </a:lnTo>
                <a:lnTo>
                  <a:pt x="24002" y="19730"/>
                </a:lnTo>
                <a:lnTo>
                  <a:pt x="24203" y="19720"/>
                </a:lnTo>
                <a:close/>
                <a:moveTo>
                  <a:pt x="36101" y="36254"/>
                </a:moveTo>
                <a:lnTo>
                  <a:pt x="36093" y="36364"/>
                </a:lnTo>
                <a:lnTo>
                  <a:pt x="36103" y="36273"/>
                </a:lnTo>
                <a:lnTo>
                  <a:pt x="36101" y="36254"/>
                </a:lnTo>
                <a:close/>
                <a:moveTo>
                  <a:pt x="26816" y="0"/>
                </a:moveTo>
                <a:lnTo>
                  <a:pt x="26776" y="80"/>
                </a:lnTo>
                <a:lnTo>
                  <a:pt x="26736" y="171"/>
                </a:lnTo>
                <a:lnTo>
                  <a:pt x="26696" y="291"/>
                </a:lnTo>
                <a:lnTo>
                  <a:pt x="26655" y="432"/>
                </a:lnTo>
                <a:lnTo>
                  <a:pt x="26575" y="774"/>
                </a:lnTo>
                <a:lnTo>
                  <a:pt x="26495" y="1176"/>
                </a:lnTo>
                <a:lnTo>
                  <a:pt x="26324" y="2101"/>
                </a:lnTo>
                <a:lnTo>
                  <a:pt x="26233" y="2603"/>
                </a:lnTo>
                <a:lnTo>
                  <a:pt x="26123" y="3106"/>
                </a:lnTo>
                <a:lnTo>
                  <a:pt x="26012" y="3598"/>
                </a:lnTo>
                <a:lnTo>
                  <a:pt x="25891" y="4050"/>
                </a:lnTo>
                <a:lnTo>
                  <a:pt x="25831" y="4272"/>
                </a:lnTo>
                <a:lnTo>
                  <a:pt x="25761" y="4473"/>
                </a:lnTo>
                <a:lnTo>
                  <a:pt x="25690" y="4664"/>
                </a:lnTo>
                <a:lnTo>
                  <a:pt x="25620" y="4834"/>
                </a:lnTo>
                <a:lnTo>
                  <a:pt x="25540" y="4995"/>
                </a:lnTo>
                <a:lnTo>
                  <a:pt x="25459" y="5126"/>
                </a:lnTo>
                <a:lnTo>
                  <a:pt x="25369" y="5236"/>
                </a:lnTo>
                <a:lnTo>
                  <a:pt x="25278" y="5327"/>
                </a:lnTo>
                <a:lnTo>
                  <a:pt x="25238" y="5367"/>
                </a:lnTo>
                <a:lnTo>
                  <a:pt x="25188" y="5397"/>
                </a:lnTo>
                <a:lnTo>
                  <a:pt x="25138" y="5417"/>
                </a:lnTo>
                <a:lnTo>
                  <a:pt x="25087" y="5427"/>
                </a:lnTo>
                <a:lnTo>
                  <a:pt x="25037" y="5438"/>
                </a:lnTo>
                <a:lnTo>
                  <a:pt x="24987" y="5438"/>
                </a:lnTo>
                <a:lnTo>
                  <a:pt x="24927" y="5427"/>
                </a:lnTo>
                <a:lnTo>
                  <a:pt x="24876" y="5417"/>
                </a:lnTo>
                <a:lnTo>
                  <a:pt x="24796" y="5377"/>
                </a:lnTo>
                <a:lnTo>
                  <a:pt x="24736" y="5337"/>
                </a:lnTo>
                <a:lnTo>
                  <a:pt x="24675" y="5277"/>
                </a:lnTo>
                <a:lnTo>
                  <a:pt x="24625" y="5216"/>
                </a:lnTo>
                <a:lnTo>
                  <a:pt x="24595" y="5146"/>
                </a:lnTo>
                <a:lnTo>
                  <a:pt x="24565" y="5066"/>
                </a:lnTo>
                <a:lnTo>
                  <a:pt x="24545" y="4985"/>
                </a:lnTo>
                <a:lnTo>
                  <a:pt x="24525" y="4895"/>
                </a:lnTo>
                <a:lnTo>
                  <a:pt x="24525" y="4794"/>
                </a:lnTo>
                <a:lnTo>
                  <a:pt x="24525" y="4694"/>
                </a:lnTo>
                <a:lnTo>
                  <a:pt x="24545" y="4473"/>
                </a:lnTo>
                <a:lnTo>
                  <a:pt x="24585" y="4252"/>
                </a:lnTo>
                <a:lnTo>
                  <a:pt x="24635" y="4010"/>
                </a:lnTo>
                <a:lnTo>
                  <a:pt x="24705" y="3779"/>
                </a:lnTo>
                <a:lnTo>
                  <a:pt x="24776" y="3538"/>
                </a:lnTo>
                <a:lnTo>
                  <a:pt x="24937" y="3096"/>
                </a:lnTo>
                <a:lnTo>
                  <a:pt x="25067" y="2734"/>
                </a:lnTo>
                <a:lnTo>
                  <a:pt x="25118" y="2583"/>
                </a:lnTo>
                <a:lnTo>
                  <a:pt x="25148" y="2473"/>
                </a:lnTo>
                <a:lnTo>
                  <a:pt x="25178" y="2292"/>
                </a:lnTo>
                <a:lnTo>
                  <a:pt x="25198" y="2121"/>
                </a:lnTo>
                <a:lnTo>
                  <a:pt x="25208" y="1950"/>
                </a:lnTo>
                <a:lnTo>
                  <a:pt x="25208" y="1789"/>
                </a:lnTo>
                <a:lnTo>
                  <a:pt x="25198" y="1638"/>
                </a:lnTo>
                <a:lnTo>
                  <a:pt x="25178" y="1477"/>
                </a:lnTo>
                <a:lnTo>
                  <a:pt x="25148" y="1327"/>
                </a:lnTo>
                <a:lnTo>
                  <a:pt x="25118" y="1186"/>
                </a:lnTo>
                <a:lnTo>
                  <a:pt x="25027" y="895"/>
                </a:lnTo>
                <a:lnTo>
                  <a:pt x="24937" y="603"/>
                </a:lnTo>
                <a:lnTo>
                  <a:pt x="24836" y="322"/>
                </a:lnTo>
                <a:lnTo>
                  <a:pt x="24746" y="20"/>
                </a:lnTo>
                <a:lnTo>
                  <a:pt x="24756" y="191"/>
                </a:lnTo>
                <a:lnTo>
                  <a:pt x="24746" y="372"/>
                </a:lnTo>
                <a:lnTo>
                  <a:pt x="24736" y="543"/>
                </a:lnTo>
                <a:lnTo>
                  <a:pt x="24716" y="724"/>
                </a:lnTo>
                <a:lnTo>
                  <a:pt x="24695" y="905"/>
                </a:lnTo>
                <a:lnTo>
                  <a:pt x="24655" y="1085"/>
                </a:lnTo>
                <a:lnTo>
                  <a:pt x="24575" y="1447"/>
                </a:lnTo>
                <a:lnTo>
                  <a:pt x="24464" y="1809"/>
                </a:lnTo>
                <a:lnTo>
                  <a:pt x="24354" y="2161"/>
                </a:lnTo>
                <a:lnTo>
                  <a:pt x="24223" y="2493"/>
                </a:lnTo>
                <a:lnTo>
                  <a:pt x="24102" y="2814"/>
                </a:lnTo>
                <a:lnTo>
                  <a:pt x="24012" y="3066"/>
                </a:lnTo>
                <a:lnTo>
                  <a:pt x="23932" y="3307"/>
                </a:lnTo>
                <a:lnTo>
                  <a:pt x="23881" y="3548"/>
                </a:lnTo>
                <a:lnTo>
                  <a:pt x="23841" y="3789"/>
                </a:lnTo>
                <a:lnTo>
                  <a:pt x="23811" y="4020"/>
                </a:lnTo>
                <a:lnTo>
                  <a:pt x="23801" y="4252"/>
                </a:lnTo>
                <a:lnTo>
                  <a:pt x="23801" y="4493"/>
                </a:lnTo>
                <a:lnTo>
                  <a:pt x="23811" y="4724"/>
                </a:lnTo>
                <a:lnTo>
                  <a:pt x="23841" y="4965"/>
                </a:lnTo>
                <a:lnTo>
                  <a:pt x="23871" y="5196"/>
                </a:lnTo>
                <a:lnTo>
                  <a:pt x="23952" y="5689"/>
                </a:lnTo>
                <a:lnTo>
                  <a:pt x="24062" y="6211"/>
                </a:lnTo>
                <a:lnTo>
                  <a:pt x="24183" y="6764"/>
                </a:lnTo>
                <a:lnTo>
                  <a:pt x="24233" y="7026"/>
                </a:lnTo>
                <a:lnTo>
                  <a:pt x="24273" y="7287"/>
                </a:lnTo>
                <a:lnTo>
                  <a:pt x="24344" y="7810"/>
                </a:lnTo>
                <a:lnTo>
                  <a:pt x="24394" y="8332"/>
                </a:lnTo>
                <a:lnTo>
                  <a:pt x="24434" y="8865"/>
                </a:lnTo>
                <a:lnTo>
                  <a:pt x="24474" y="9257"/>
                </a:lnTo>
                <a:lnTo>
                  <a:pt x="24504" y="9659"/>
                </a:lnTo>
                <a:lnTo>
                  <a:pt x="24514" y="9860"/>
                </a:lnTo>
                <a:lnTo>
                  <a:pt x="24504" y="10061"/>
                </a:lnTo>
                <a:lnTo>
                  <a:pt x="24484" y="10252"/>
                </a:lnTo>
                <a:lnTo>
                  <a:pt x="24444" y="10453"/>
                </a:lnTo>
                <a:lnTo>
                  <a:pt x="24384" y="10644"/>
                </a:lnTo>
                <a:lnTo>
                  <a:pt x="24324" y="10825"/>
                </a:lnTo>
                <a:lnTo>
                  <a:pt x="24283" y="10915"/>
                </a:lnTo>
                <a:lnTo>
                  <a:pt x="24243" y="10996"/>
                </a:lnTo>
                <a:lnTo>
                  <a:pt x="24203" y="11056"/>
                </a:lnTo>
                <a:lnTo>
                  <a:pt x="24153" y="11116"/>
                </a:lnTo>
                <a:lnTo>
                  <a:pt x="24102" y="11166"/>
                </a:lnTo>
                <a:lnTo>
                  <a:pt x="24042" y="11197"/>
                </a:lnTo>
                <a:lnTo>
                  <a:pt x="23972" y="11207"/>
                </a:lnTo>
                <a:lnTo>
                  <a:pt x="23901" y="11207"/>
                </a:lnTo>
                <a:lnTo>
                  <a:pt x="23821" y="11177"/>
                </a:lnTo>
                <a:lnTo>
                  <a:pt x="23731" y="11136"/>
                </a:lnTo>
                <a:lnTo>
                  <a:pt x="23630" y="11066"/>
                </a:lnTo>
                <a:lnTo>
                  <a:pt x="23519" y="10976"/>
                </a:lnTo>
                <a:lnTo>
                  <a:pt x="23339" y="10795"/>
                </a:lnTo>
                <a:lnTo>
                  <a:pt x="23168" y="10604"/>
                </a:lnTo>
                <a:lnTo>
                  <a:pt x="23007" y="10403"/>
                </a:lnTo>
                <a:lnTo>
                  <a:pt x="22846" y="10202"/>
                </a:lnTo>
                <a:lnTo>
                  <a:pt x="22595" y="9890"/>
                </a:lnTo>
                <a:lnTo>
                  <a:pt x="22333" y="9589"/>
                </a:lnTo>
                <a:lnTo>
                  <a:pt x="22042" y="9287"/>
                </a:lnTo>
                <a:lnTo>
                  <a:pt x="21720" y="8985"/>
                </a:lnTo>
                <a:lnTo>
                  <a:pt x="21399" y="8674"/>
                </a:lnTo>
                <a:lnTo>
                  <a:pt x="21238" y="8513"/>
                </a:lnTo>
                <a:lnTo>
                  <a:pt x="21087" y="8352"/>
                </a:lnTo>
                <a:lnTo>
                  <a:pt x="20936" y="8181"/>
                </a:lnTo>
                <a:lnTo>
                  <a:pt x="20806" y="8011"/>
                </a:lnTo>
                <a:lnTo>
                  <a:pt x="20665" y="7840"/>
                </a:lnTo>
                <a:lnTo>
                  <a:pt x="20544" y="7659"/>
                </a:lnTo>
                <a:lnTo>
                  <a:pt x="20424" y="7478"/>
                </a:lnTo>
                <a:lnTo>
                  <a:pt x="20323" y="7307"/>
                </a:lnTo>
                <a:lnTo>
                  <a:pt x="20223" y="7146"/>
                </a:lnTo>
                <a:lnTo>
                  <a:pt x="20132" y="6975"/>
                </a:lnTo>
                <a:lnTo>
                  <a:pt x="20052" y="6804"/>
                </a:lnTo>
                <a:lnTo>
                  <a:pt x="19982" y="6644"/>
                </a:lnTo>
                <a:lnTo>
                  <a:pt x="19861" y="6312"/>
                </a:lnTo>
                <a:lnTo>
                  <a:pt x="19750" y="5970"/>
                </a:lnTo>
                <a:lnTo>
                  <a:pt x="19660" y="5618"/>
                </a:lnTo>
                <a:lnTo>
                  <a:pt x="19580" y="5257"/>
                </a:lnTo>
                <a:lnTo>
                  <a:pt x="19509" y="4865"/>
                </a:lnTo>
                <a:lnTo>
                  <a:pt x="19469" y="4704"/>
                </a:lnTo>
                <a:lnTo>
                  <a:pt x="19429" y="4543"/>
                </a:lnTo>
                <a:lnTo>
                  <a:pt x="19379" y="4382"/>
                </a:lnTo>
                <a:lnTo>
                  <a:pt x="19318" y="4231"/>
                </a:lnTo>
                <a:lnTo>
                  <a:pt x="19198" y="3920"/>
                </a:lnTo>
                <a:lnTo>
                  <a:pt x="19057" y="3618"/>
                </a:lnTo>
                <a:lnTo>
                  <a:pt x="18926" y="3317"/>
                </a:lnTo>
                <a:lnTo>
                  <a:pt x="18796" y="3015"/>
                </a:lnTo>
                <a:lnTo>
                  <a:pt x="18685" y="2704"/>
                </a:lnTo>
                <a:lnTo>
                  <a:pt x="18635" y="2553"/>
                </a:lnTo>
                <a:lnTo>
                  <a:pt x="18595" y="2392"/>
                </a:lnTo>
                <a:lnTo>
                  <a:pt x="18564" y="3176"/>
                </a:lnTo>
                <a:lnTo>
                  <a:pt x="18564" y="3588"/>
                </a:lnTo>
                <a:lnTo>
                  <a:pt x="18564" y="4000"/>
                </a:lnTo>
                <a:lnTo>
                  <a:pt x="18574" y="4412"/>
                </a:lnTo>
                <a:lnTo>
                  <a:pt x="18595" y="4814"/>
                </a:lnTo>
                <a:lnTo>
                  <a:pt x="18635" y="5216"/>
                </a:lnTo>
                <a:lnTo>
                  <a:pt x="18685" y="5598"/>
                </a:lnTo>
                <a:lnTo>
                  <a:pt x="18715" y="5699"/>
                </a:lnTo>
                <a:lnTo>
                  <a:pt x="18745" y="5819"/>
                </a:lnTo>
                <a:lnTo>
                  <a:pt x="18786" y="5930"/>
                </a:lnTo>
                <a:lnTo>
                  <a:pt x="18816" y="6051"/>
                </a:lnTo>
                <a:lnTo>
                  <a:pt x="18816" y="6101"/>
                </a:lnTo>
                <a:lnTo>
                  <a:pt x="18816" y="6151"/>
                </a:lnTo>
                <a:lnTo>
                  <a:pt x="18806" y="6201"/>
                </a:lnTo>
                <a:lnTo>
                  <a:pt x="18775" y="6242"/>
                </a:lnTo>
                <a:lnTo>
                  <a:pt x="18745" y="6282"/>
                </a:lnTo>
                <a:lnTo>
                  <a:pt x="18695" y="6322"/>
                </a:lnTo>
                <a:lnTo>
                  <a:pt x="18625" y="6342"/>
                </a:lnTo>
                <a:lnTo>
                  <a:pt x="18544" y="6372"/>
                </a:lnTo>
                <a:lnTo>
                  <a:pt x="18484" y="6372"/>
                </a:lnTo>
                <a:lnTo>
                  <a:pt x="18424" y="6362"/>
                </a:lnTo>
                <a:lnTo>
                  <a:pt x="18353" y="6352"/>
                </a:lnTo>
                <a:lnTo>
                  <a:pt x="18293" y="6322"/>
                </a:lnTo>
                <a:lnTo>
                  <a:pt x="18162" y="6252"/>
                </a:lnTo>
                <a:lnTo>
                  <a:pt x="18022" y="6161"/>
                </a:lnTo>
                <a:lnTo>
                  <a:pt x="17891" y="6061"/>
                </a:lnTo>
                <a:lnTo>
                  <a:pt x="17770" y="5970"/>
                </a:lnTo>
                <a:lnTo>
                  <a:pt x="17589" y="5809"/>
                </a:lnTo>
                <a:lnTo>
                  <a:pt x="17479" y="5709"/>
                </a:lnTo>
                <a:lnTo>
                  <a:pt x="17378" y="5618"/>
                </a:lnTo>
                <a:lnTo>
                  <a:pt x="17187" y="5407"/>
                </a:lnTo>
                <a:lnTo>
                  <a:pt x="17017" y="5196"/>
                </a:lnTo>
                <a:lnTo>
                  <a:pt x="16856" y="4965"/>
                </a:lnTo>
                <a:lnTo>
                  <a:pt x="16675" y="4714"/>
                </a:lnTo>
                <a:lnTo>
                  <a:pt x="16444" y="4372"/>
                </a:lnTo>
                <a:lnTo>
                  <a:pt x="16323" y="4191"/>
                </a:lnTo>
                <a:lnTo>
                  <a:pt x="16233" y="4020"/>
                </a:lnTo>
                <a:lnTo>
                  <a:pt x="16162" y="3880"/>
                </a:lnTo>
                <a:lnTo>
                  <a:pt x="16152" y="3819"/>
                </a:lnTo>
                <a:lnTo>
                  <a:pt x="16142" y="3769"/>
                </a:lnTo>
                <a:lnTo>
                  <a:pt x="16142" y="4010"/>
                </a:lnTo>
                <a:lnTo>
                  <a:pt x="16162" y="4252"/>
                </a:lnTo>
                <a:lnTo>
                  <a:pt x="16182" y="4493"/>
                </a:lnTo>
                <a:lnTo>
                  <a:pt x="16223" y="4724"/>
                </a:lnTo>
                <a:lnTo>
                  <a:pt x="16273" y="4955"/>
                </a:lnTo>
                <a:lnTo>
                  <a:pt x="16343" y="5176"/>
                </a:lnTo>
                <a:lnTo>
                  <a:pt x="16424" y="5397"/>
                </a:lnTo>
                <a:lnTo>
                  <a:pt x="16514" y="5618"/>
                </a:lnTo>
                <a:lnTo>
                  <a:pt x="16615" y="5829"/>
                </a:lnTo>
                <a:lnTo>
                  <a:pt x="16735" y="6031"/>
                </a:lnTo>
                <a:lnTo>
                  <a:pt x="16866" y="6232"/>
                </a:lnTo>
                <a:lnTo>
                  <a:pt x="17007" y="6433"/>
                </a:lnTo>
                <a:lnTo>
                  <a:pt x="17157" y="6634"/>
                </a:lnTo>
                <a:lnTo>
                  <a:pt x="17318" y="6825"/>
                </a:lnTo>
                <a:lnTo>
                  <a:pt x="17499" y="7005"/>
                </a:lnTo>
                <a:lnTo>
                  <a:pt x="17680" y="7196"/>
                </a:lnTo>
                <a:lnTo>
                  <a:pt x="17801" y="7297"/>
                </a:lnTo>
                <a:lnTo>
                  <a:pt x="17921" y="7397"/>
                </a:lnTo>
                <a:lnTo>
                  <a:pt x="18052" y="7488"/>
                </a:lnTo>
                <a:lnTo>
                  <a:pt x="18172" y="7578"/>
                </a:lnTo>
                <a:lnTo>
                  <a:pt x="18444" y="7739"/>
                </a:lnTo>
                <a:lnTo>
                  <a:pt x="18715" y="7890"/>
                </a:lnTo>
                <a:lnTo>
                  <a:pt x="19268" y="8181"/>
                </a:lnTo>
                <a:lnTo>
                  <a:pt x="19549" y="8322"/>
                </a:lnTo>
                <a:lnTo>
                  <a:pt x="19821" y="8483"/>
                </a:lnTo>
                <a:lnTo>
                  <a:pt x="19992" y="8604"/>
                </a:lnTo>
                <a:lnTo>
                  <a:pt x="20122" y="8694"/>
                </a:lnTo>
                <a:lnTo>
                  <a:pt x="20203" y="8784"/>
                </a:lnTo>
                <a:lnTo>
                  <a:pt x="20223" y="8825"/>
                </a:lnTo>
                <a:lnTo>
                  <a:pt x="20233" y="8865"/>
                </a:lnTo>
                <a:lnTo>
                  <a:pt x="20243" y="8895"/>
                </a:lnTo>
                <a:lnTo>
                  <a:pt x="20243" y="8925"/>
                </a:lnTo>
                <a:lnTo>
                  <a:pt x="20233" y="8955"/>
                </a:lnTo>
                <a:lnTo>
                  <a:pt x="20213" y="8985"/>
                </a:lnTo>
                <a:lnTo>
                  <a:pt x="20152" y="9026"/>
                </a:lnTo>
                <a:lnTo>
                  <a:pt x="20072" y="9076"/>
                </a:lnTo>
                <a:lnTo>
                  <a:pt x="19972" y="9106"/>
                </a:lnTo>
                <a:lnTo>
                  <a:pt x="19861" y="9136"/>
                </a:lnTo>
                <a:lnTo>
                  <a:pt x="19600" y="9186"/>
                </a:lnTo>
                <a:lnTo>
                  <a:pt x="19338" y="9237"/>
                </a:lnTo>
                <a:lnTo>
                  <a:pt x="19087" y="9277"/>
                </a:lnTo>
                <a:lnTo>
                  <a:pt x="18765" y="9347"/>
                </a:lnTo>
                <a:lnTo>
                  <a:pt x="18444" y="9408"/>
                </a:lnTo>
                <a:lnTo>
                  <a:pt x="18132" y="9448"/>
                </a:lnTo>
                <a:lnTo>
                  <a:pt x="17821" y="9468"/>
                </a:lnTo>
                <a:lnTo>
                  <a:pt x="17509" y="9468"/>
                </a:lnTo>
                <a:lnTo>
                  <a:pt x="17187" y="9448"/>
                </a:lnTo>
                <a:lnTo>
                  <a:pt x="16856" y="9408"/>
                </a:lnTo>
                <a:lnTo>
                  <a:pt x="16514" y="9347"/>
                </a:lnTo>
                <a:lnTo>
                  <a:pt x="15831" y="9207"/>
                </a:lnTo>
                <a:lnTo>
                  <a:pt x="15519" y="9156"/>
                </a:lnTo>
                <a:lnTo>
                  <a:pt x="15238" y="9116"/>
                </a:lnTo>
                <a:lnTo>
                  <a:pt x="14956" y="9076"/>
                </a:lnTo>
                <a:lnTo>
                  <a:pt x="14695" y="9056"/>
                </a:lnTo>
                <a:lnTo>
                  <a:pt x="14444" y="9046"/>
                </a:lnTo>
                <a:lnTo>
                  <a:pt x="14182" y="9046"/>
                </a:lnTo>
                <a:lnTo>
                  <a:pt x="13931" y="9056"/>
                </a:lnTo>
                <a:lnTo>
                  <a:pt x="13680" y="9066"/>
                </a:lnTo>
                <a:lnTo>
                  <a:pt x="13408" y="9096"/>
                </a:lnTo>
                <a:lnTo>
                  <a:pt x="13137" y="9146"/>
                </a:lnTo>
                <a:lnTo>
                  <a:pt x="12856" y="9197"/>
                </a:lnTo>
                <a:lnTo>
                  <a:pt x="12544" y="9257"/>
                </a:lnTo>
                <a:lnTo>
                  <a:pt x="12222" y="9337"/>
                </a:lnTo>
                <a:lnTo>
                  <a:pt x="11871" y="9428"/>
                </a:lnTo>
                <a:lnTo>
                  <a:pt x="12373" y="9428"/>
                </a:lnTo>
                <a:lnTo>
                  <a:pt x="12876" y="9438"/>
                </a:lnTo>
                <a:lnTo>
                  <a:pt x="13358" y="9478"/>
                </a:lnTo>
                <a:lnTo>
                  <a:pt x="13609" y="9508"/>
                </a:lnTo>
                <a:lnTo>
                  <a:pt x="13851" y="9538"/>
                </a:lnTo>
                <a:lnTo>
                  <a:pt x="14092" y="9578"/>
                </a:lnTo>
                <a:lnTo>
                  <a:pt x="14333" y="9619"/>
                </a:lnTo>
                <a:lnTo>
                  <a:pt x="14564" y="9679"/>
                </a:lnTo>
                <a:lnTo>
                  <a:pt x="14805" y="9739"/>
                </a:lnTo>
                <a:lnTo>
                  <a:pt x="15037" y="9810"/>
                </a:lnTo>
                <a:lnTo>
                  <a:pt x="15268" y="9880"/>
                </a:lnTo>
                <a:lnTo>
                  <a:pt x="15499" y="9970"/>
                </a:lnTo>
                <a:lnTo>
                  <a:pt x="15730" y="10061"/>
                </a:lnTo>
                <a:lnTo>
                  <a:pt x="15670" y="10182"/>
                </a:lnTo>
                <a:lnTo>
                  <a:pt x="15599" y="10282"/>
                </a:lnTo>
                <a:lnTo>
                  <a:pt x="15509" y="10383"/>
                </a:lnTo>
                <a:lnTo>
                  <a:pt x="15408" y="10463"/>
                </a:lnTo>
                <a:lnTo>
                  <a:pt x="15308" y="10543"/>
                </a:lnTo>
                <a:lnTo>
                  <a:pt x="15187" y="10614"/>
                </a:lnTo>
                <a:lnTo>
                  <a:pt x="14936" y="10754"/>
                </a:lnTo>
                <a:lnTo>
                  <a:pt x="14685" y="10885"/>
                </a:lnTo>
                <a:lnTo>
                  <a:pt x="14434" y="11026"/>
                </a:lnTo>
                <a:lnTo>
                  <a:pt x="14313" y="11096"/>
                </a:lnTo>
                <a:lnTo>
                  <a:pt x="14192" y="11177"/>
                </a:lnTo>
                <a:lnTo>
                  <a:pt x="14092" y="11267"/>
                </a:lnTo>
                <a:lnTo>
                  <a:pt x="13991" y="11357"/>
                </a:lnTo>
                <a:lnTo>
                  <a:pt x="13991" y="11357"/>
                </a:lnTo>
                <a:lnTo>
                  <a:pt x="14233" y="11297"/>
                </a:lnTo>
                <a:lnTo>
                  <a:pt x="14494" y="11247"/>
                </a:lnTo>
                <a:lnTo>
                  <a:pt x="15006" y="11177"/>
                </a:lnTo>
                <a:lnTo>
                  <a:pt x="15258" y="11136"/>
                </a:lnTo>
                <a:lnTo>
                  <a:pt x="15499" y="11076"/>
                </a:lnTo>
                <a:lnTo>
                  <a:pt x="15620" y="11046"/>
                </a:lnTo>
                <a:lnTo>
                  <a:pt x="15740" y="11006"/>
                </a:lnTo>
                <a:lnTo>
                  <a:pt x="15851" y="10955"/>
                </a:lnTo>
                <a:lnTo>
                  <a:pt x="15961" y="10905"/>
                </a:lnTo>
                <a:lnTo>
                  <a:pt x="16092" y="10825"/>
                </a:lnTo>
                <a:lnTo>
                  <a:pt x="16213" y="10744"/>
                </a:lnTo>
                <a:lnTo>
                  <a:pt x="16403" y="10594"/>
                </a:lnTo>
                <a:lnTo>
                  <a:pt x="16715" y="10332"/>
                </a:lnTo>
                <a:lnTo>
                  <a:pt x="16785" y="10272"/>
                </a:lnTo>
                <a:lnTo>
                  <a:pt x="16866" y="10222"/>
                </a:lnTo>
                <a:lnTo>
                  <a:pt x="16956" y="10171"/>
                </a:lnTo>
                <a:lnTo>
                  <a:pt x="17057" y="10121"/>
                </a:lnTo>
                <a:lnTo>
                  <a:pt x="17167" y="10081"/>
                </a:lnTo>
                <a:lnTo>
                  <a:pt x="17298" y="10041"/>
                </a:lnTo>
                <a:lnTo>
                  <a:pt x="17449" y="10001"/>
                </a:lnTo>
                <a:lnTo>
                  <a:pt x="17610" y="9970"/>
                </a:lnTo>
                <a:lnTo>
                  <a:pt x="17760" y="9960"/>
                </a:lnTo>
                <a:lnTo>
                  <a:pt x="17921" y="9940"/>
                </a:lnTo>
                <a:lnTo>
                  <a:pt x="18253" y="9930"/>
                </a:lnTo>
                <a:lnTo>
                  <a:pt x="18605" y="9950"/>
                </a:lnTo>
                <a:lnTo>
                  <a:pt x="18977" y="9980"/>
                </a:lnTo>
                <a:lnTo>
                  <a:pt x="19368" y="10021"/>
                </a:lnTo>
                <a:lnTo>
                  <a:pt x="19771" y="10091"/>
                </a:lnTo>
                <a:lnTo>
                  <a:pt x="20183" y="10171"/>
                </a:lnTo>
                <a:lnTo>
                  <a:pt x="20595" y="10262"/>
                </a:lnTo>
                <a:lnTo>
                  <a:pt x="20856" y="10332"/>
                </a:lnTo>
                <a:lnTo>
                  <a:pt x="21117" y="10423"/>
                </a:lnTo>
                <a:lnTo>
                  <a:pt x="21359" y="10533"/>
                </a:lnTo>
                <a:lnTo>
                  <a:pt x="21600" y="10654"/>
                </a:lnTo>
                <a:lnTo>
                  <a:pt x="21831" y="10795"/>
                </a:lnTo>
                <a:lnTo>
                  <a:pt x="22042" y="10945"/>
                </a:lnTo>
                <a:lnTo>
                  <a:pt x="22243" y="11116"/>
                </a:lnTo>
                <a:lnTo>
                  <a:pt x="22434" y="11297"/>
                </a:lnTo>
                <a:lnTo>
                  <a:pt x="22545" y="11418"/>
                </a:lnTo>
                <a:lnTo>
                  <a:pt x="22695" y="11589"/>
                </a:lnTo>
                <a:lnTo>
                  <a:pt x="22826" y="11780"/>
                </a:lnTo>
                <a:lnTo>
                  <a:pt x="22937" y="11971"/>
                </a:lnTo>
                <a:lnTo>
                  <a:pt x="23017" y="12162"/>
                </a:lnTo>
                <a:lnTo>
                  <a:pt x="23087" y="12373"/>
                </a:lnTo>
                <a:lnTo>
                  <a:pt x="23138" y="12574"/>
                </a:lnTo>
                <a:lnTo>
                  <a:pt x="23168" y="12785"/>
                </a:lnTo>
                <a:lnTo>
                  <a:pt x="23178" y="12996"/>
                </a:lnTo>
                <a:lnTo>
                  <a:pt x="23158" y="13197"/>
                </a:lnTo>
                <a:lnTo>
                  <a:pt x="23127" y="13408"/>
                </a:lnTo>
                <a:lnTo>
                  <a:pt x="23077" y="13619"/>
                </a:lnTo>
                <a:lnTo>
                  <a:pt x="23007" y="13820"/>
                </a:lnTo>
                <a:lnTo>
                  <a:pt x="22916" y="14011"/>
                </a:lnTo>
                <a:lnTo>
                  <a:pt x="22796" y="14202"/>
                </a:lnTo>
                <a:lnTo>
                  <a:pt x="22665" y="14383"/>
                </a:lnTo>
                <a:lnTo>
                  <a:pt x="22514" y="14564"/>
                </a:lnTo>
                <a:lnTo>
                  <a:pt x="22364" y="14714"/>
                </a:lnTo>
                <a:lnTo>
                  <a:pt x="22213" y="14855"/>
                </a:lnTo>
                <a:lnTo>
                  <a:pt x="22052" y="14986"/>
                </a:lnTo>
                <a:lnTo>
                  <a:pt x="21891" y="15116"/>
                </a:lnTo>
                <a:lnTo>
                  <a:pt x="21730" y="15237"/>
                </a:lnTo>
                <a:lnTo>
                  <a:pt x="21560" y="15348"/>
                </a:lnTo>
                <a:lnTo>
                  <a:pt x="21389" y="15448"/>
                </a:lnTo>
                <a:lnTo>
                  <a:pt x="21218" y="15549"/>
                </a:lnTo>
                <a:lnTo>
                  <a:pt x="21037" y="15639"/>
                </a:lnTo>
                <a:lnTo>
                  <a:pt x="20856" y="15730"/>
                </a:lnTo>
                <a:lnTo>
                  <a:pt x="20665" y="15810"/>
                </a:lnTo>
                <a:lnTo>
                  <a:pt x="20474" y="15880"/>
                </a:lnTo>
                <a:lnTo>
                  <a:pt x="20273" y="15951"/>
                </a:lnTo>
                <a:lnTo>
                  <a:pt x="20062" y="16011"/>
                </a:lnTo>
                <a:lnTo>
                  <a:pt x="19640" y="16132"/>
                </a:lnTo>
                <a:lnTo>
                  <a:pt x="19278" y="16212"/>
                </a:lnTo>
                <a:lnTo>
                  <a:pt x="18906" y="16282"/>
                </a:lnTo>
                <a:lnTo>
                  <a:pt x="18534" y="16343"/>
                </a:lnTo>
                <a:lnTo>
                  <a:pt x="18172" y="16393"/>
                </a:lnTo>
                <a:lnTo>
                  <a:pt x="17801" y="16433"/>
                </a:lnTo>
                <a:lnTo>
                  <a:pt x="17429" y="16473"/>
                </a:lnTo>
                <a:lnTo>
                  <a:pt x="16675" y="16534"/>
                </a:lnTo>
                <a:lnTo>
                  <a:pt x="16414" y="16554"/>
                </a:lnTo>
                <a:lnTo>
                  <a:pt x="16152" y="16564"/>
                </a:lnTo>
                <a:lnTo>
                  <a:pt x="15891" y="16574"/>
                </a:lnTo>
                <a:lnTo>
                  <a:pt x="15630" y="16564"/>
                </a:lnTo>
                <a:lnTo>
                  <a:pt x="15368" y="16554"/>
                </a:lnTo>
                <a:lnTo>
                  <a:pt x="15107" y="16534"/>
                </a:lnTo>
                <a:lnTo>
                  <a:pt x="14846" y="16503"/>
                </a:lnTo>
                <a:lnTo>
                  <a:pt x="14584" y="16473"/>
                </a:lnTo>
                <a:lnTo>
                  <a:pt x="14323" y="16423"/>
                </a:lnTo>
                <a:lnTo>
                  <a:pt x="14072" y="16373"/>
                </a:lnTo>
                <a:lnTo>
                  <a:pt x="13820" y="16313"/>
                </a:lnTo>
                <a:lnTo>
                  <a:pt x="13569" y="16242"/>
                </a:lnTo>
                <a:lnTo>
                  <a:pt x="13328" y="16162"/>
                </a:lnTo>
                <a:lnTo>
                  <a:pt x="13087" y="16081"/>
                </a:lnTo>
                <a:lnTo>
                  <a:pt x="12846" y="15981"/>
                </a:lnTo>
                <a:lnTo>
                  <a:pt x="12614" y="15870"/>
                </a:lnTo>
                <a:lnTo>
                  <a:pt x="12373" y="15760"/>
                </a:lnTo>
                <a:lnTo>
                  <a:pt x="12152" y="15629"/>
                </a:lnTo>
                <a:lnTo>
                  <a:pt x="11931" y="15498"/>
                </a:lnTo>
                <a:lnTo>
                  <a:pt x="11730" y="15348"/>
                </a:lnTo>
                <a:lnTo>
                  <a:pt x="11539" y="15197"/>
                </a:lnTo>
                <a:lnTo>
                  <a:pt x="11348" y="15026"/>
                </a:lnTo>
                <a:lnTo>
                  <a:pt x="11167" y="14855"/>
                </a:lnTo>
                <a:lnTo>
                  <a:pt x="11006" y="14664"/>
                </a:lnTo>
                <a:lnTo>
                  <a:pt x="10845" y="14463"/>
                </a:lnTo>
                <a:lnTo>
                  <a:pt x="10695" y="14242"/>
                </a:lnTo>
                <a:lnTo>
                  <a:pt x="10554" y="14011"/>
                </a:lnTo>
                <a:lnTo>
                  <a:pt x="10423" y="13770"/>
                </a:lnTo>
                <a:lnTo>
                  <a:pt x="10303" y="13508"/>
                </a:lnTo>
                <a:lnTo>
                  <a:pt x="10192" y="13227"/>
                </a:lnTo>
                <a:lnTo>
                  <a:pt x="10092" y="12935"/>
                </a:lnTo>
                <a:lnTo>
                  <a:pt x="9991" y="12624"/>
                </a:lnTo>
                <a:lnTo>
                  <a:pt x="9800" y="11971"/>
                </a:lnTo>
                <a:lnTo>
                  <a:pt x="9619" y="11347"/>
                </a:lnTo>
                <a:lnTo>
                  <a:pt x="9539" y="11036"/>
                </a:lnTo>
                <a:lnTo>
                  <a:pt x="9468" y="10724"/>
                </a:lnTo>
                <a:lnTo>
                  <a:pt x="9408" y="10423"/>
                </a:lnTo>
                <a:lnTo>
                  <a:pt x="9368" y="10121"/>
                </a:lnTo>
                <a:lnTo>
                  <a:pt x="9348" y="9810"/>
                </a:lnTo>
                <a:lnTo>
                  <a:pt x="9338" y="9659"/>
                </a:lnTo>
                <a:lnTo>
                  <a:pt x="9348" y="9508"/>
                </a:lnTo>
                <a:lnTo>
                  <a:pt x="9348" y="9357"/>
                </a:lnTo>
                <a:lnTo>
                  <a:pt x="9368" y="9207"/>
                </a:lnTo>
                <a:lnTo>
                  <a:pt x="9388" y="9046"/>
                </a:lnTo>
                <a:lnTo>
                  <a:pt x="9418" y="8895"/>
                </a:lnTo>
                <a:lnTo>
                  <a:pt x="9458" y="8734"/>
                </a:lnTo>
                <a:lnTo>
                  <a:pt x="9509" y="8583"/>
                </a:lnTo>
                <a:lnTo>
                  <a:pt x="9559" y="8423"/>
                </a:lnTo>
                <a:lnTo>
                  <a:pt x="9619" y="8272"/>
                </a:lnTo>
                <a:lnTo>
                  <a:pt x="9700" y="8111"/>
                </a:lnTo>
                <a:lnTo>
                  <a:pt x="9780" y="7950"/>
                </a:lnTo>
                <a:lnTo>
                  <a:pt x="9870" y="7789"/>
                </a:lnTo>
                <a:lnTo>
                  <a:pt x="9971" y="7619"/>
                </a:lnTo>
                <a:lnTo>
                  <a:pt x="9770" y="7719"/>
                </a:lnTo>
                <a:lnTo>
                  <a:pt x="9589" y="7830"/>
                </a:lnTo>
                <a:lnTo>
                  <a:pt x="9418" y="7930"/>
                </a:lnTo>
                <a:lnTo>
                  <a:pt x="9277" y="8051"/>
                </a:lnTo>
                <a:lnTo>
                  <a:pt x="9147" y="8161"/>
                </a:lnTo>
                <a:lnTo>
                  <a:pt x="9026" y="8282"/>
                </a:lnTo>
                <a:lnTo>
                  <a:pt x="8926" y="8413"/>
                </a:lnTo>
                <a:lnTo>
                  <a:pt x="8845" y="8543"/>
                </a:lnTo>
                <a:lnTo>
                  <a:pt x="8775" y="8674"/>
                </a:lnTo>
                <a:lnTo>
                  <a:pt x="8715" y="8805"/>
                </a:lnTo>
                <a:lnTo>
                  <a:pt x="8664" y="8945"/>
                </a:lnTo>
                <a:lnTo>
                  <a:pt x="8624" y="9086"/>
                </a:lnTo>
                <a:lnTo>
                  <a:pt x="8604" y="9227"/>
                </a:lnTo>
                <a:lnTo>
                  <a:pt x="8584" y="9377"/>
                </a:lnTo>
                <a:lnTo>
                  <a:pt x="8574" y="9528"/>
                </a:lnTo>
                <a:lnTo>
                  <a:pt x="8574" y="9679"/>
                </a:lnTo>
                <a:lnTo>
                  <a:pt x="8584" y="9991"/>
                </a:lnTo>
                <a:lnTo>
                  <a:pt x="8614" y="10302"/>
                </a:lnTo>
                <a:lnTo>
                  <a:pt x="8654" y="10624"/>
                </a:lnTo>
                <a:lnTo>
                  <a:pt x="8705" y="10945"/>
                </a:lnTo>
                <a:lnTo>
                  <a:pt x="8755" y="11277"/>
                </a:lnTo>
                <a:lnTo>
                  <a:pt x="8785" y="11609"/>
                </a:lnTo>
                <a:lnTo>
                  <a:pt x="8805" y="11930"/>
                </a:lnTo>
                <a:lnTo>
                  <a:pt x="8805" y="12101"/>
                </a:lnTo>
                <a:lnTo>
                  <a:pt x="8805" y="12262"/>
                </a:lnTo>
                <a:lnTo>
                  <a:pt x="8795" y="12292"/>
                </a:lnTo>
                <a:lnTo>
                  <a:pt x="8785" y="12312"/>
                </a:lnTo>
                <a:lnTo>
                  <a:pt x="8765" y="12322"/>
                </a:lnTo>
                <a:lnTo>
                  <a:pt x="8735" y="12332"/>
                </a:lnTo>
                <a:lnTo>
                  <a:pt x="8654" y="12342"/>
                </a:lnTo>
                <a:lnTo>
                  <a:pt x="8564" y="12332"/>
                </a:lnTo>
                <a:lnTo>
                  <a:pt x="8443" y="12312"/>
                </a:lnTo>
                <a:lnTo>
                  <a:pt x="8323" y="12282"/>
                </a:lnTo>
                <a:lnTo>
                  <a:pt x="8041" y="12192"/>
                </a:lnTo>
                <a:lnTo>
                  <a:pt x="7760" y="12081"/>
                </a:lnTo>
                <a:lnTo>
                  <a:pt x="7509" y="11971"/>
                </a:lnTo>
                <a:lnTo>
                  <a:pt x="7318" y="11880"/>
                </a:lnTo>
                <a:lnTo>
                  <a:pt x="7227" y="11830"/>
                </a:lnTo>
                <a:lnTo>
                  <a:pt x="7066" y="11709"/>
                </a:lnTo>
                <a:lnTo>
                  <a:pt x="6916" y="11589"/>
                </a:lnTo>
                <a:lnTo>
                  <a:pt x="6785" y="11458"/>
                </a:lnTo>
                <a:lnTo>
                  <a:pt x="6654" y="11327"/>
                </a:lnTo>
                <a:lnTo>
                  <a:pt x="6534" y="11197"/>
                </a:lnTo>
                <a:lnTo>
                  <a:pt x="6433" y="11046"/>
                </a:lnTo>
                <a:lnTo>
                  <a:pt x="6333" y="10895"/>
                </a:lnTo>
                <a:lnTo>
                  <a:pt x="6242" y="10734"/>
                </a:lnTo>
                <a:lnTo>
                  <a:pt x="5931" y="10071"/>
                </a:lnTo>
                <a:lnTo>
                  <a:pt x="5760" y="9749"/>
                </a:lnTo>
                <a:lnTo>
                  <a:pt x="5669" y="9599"/>
                </a:lnTo>
                <a:lnTo>
                  <a:pt x="5569" y="9448"/>
                </a:lnTo>
                <a:lnTo>
                  <a:pt x="5458" y="9297"/>
                </a:lnTo>
                <a:lnTo>
                  <a:pt x="5338" y="9166"/>
                </a:lnTo>
                <a:lnTo>
                  <a:pt x="5217" y="9036"/>
                </a:lnTo>
                <a:lnTo>
                  <a:pt x="5076" y="8915"/>
                </a:lnTo>
                <a:lnTo>
                  <a:pt x="4915" y="8805"/>
                </a:lnTo>
                <a:lnTo>
                  <a:pt x="4745" y="8704"/>
                </a:lnTo>
                <a:lnTo>
                  <a:pt x="4564" y="8624"/>
                </a:lnTo>
                <a:lnTo>
                  <a:pt x="4363" y="8553"/>
                </a:lnTo>
                <a:lnTo>
                  <a:pt x="4383" y="8634"/>
                </a:lnTo>
                <a:lnTo>
                  <a:pt x="4413" y="8724"/>
                </a:lnTo>
                <a:lnTo>
                  <a:pt x="4463" y="8805"/>
                </a:lnTo>
                <a:lnTo>
                  <a:pt x="4513" y="8895"/>
                </a:lnTo>
                <a:lnTo>
                  <a:pt x="4624" y="9056"/>
                </a:lnTo>
                <a:lnTo>
                  <a:pt x="4755" y="9217"/>
                </a:lnTo>
                <a:lnTo>
                  <a:pt x="4895" y="9377"/>
                </a:lnTo>
                <a:lnTo>
                  <a:pt x="5016" y="9548"/>
                </a:lnTo>
                <a:lnTo>
                  <a:pt x="5076" y="9629"/>
                </a:lnTo>
                <a:lnTo>
                  <a:pt x="5126" y="9719"/>
                </a:lnTo>
                <a:lnTo>
                  <a:pt x="5177" y="9810"/>
                </a:lnTo>
                <a:lnTo>
                  <a:pt x="5207" y="9900"/>
                </a:lnTo>
                <a:lnTo>
                  <a:pt x="5348" y="10312"/>
                </a:lnTo>
                <a:lnTo>
                  <a:pt x="5478" y="10734"/>
                </a:lnTo>
                <a:lnTo>
                  <a:pt x="5559" y="10935"/>
                </a:lnTo>
                <a:lnTo>
                  <a:pt x="5639" y="11146"/>
                </a:lnTo>
                <a:lnTo>
                  <a:pt x="5740" y="11337"/>
                </a:lnTo>
                <a:lnTo>
                  <a:pt x="5840" y="11518"/>
                </a:lnTo>
                <a:lnTo>
                  <a:pt x="5921" y="11629"/>
                </a:lnTo>
                <a:lnTo>
                  <a:pt x="6031" y="11759"/>
                </a:lnTo>
                <a:lnTo>
                  <a:pt x="6152" y="11910"/>
                </a:lnTo>
                <a:lnTo>
                  <a:pt x="6262" y="12071"/>
                </a:lnTo>
                <a:lnTo>
                  <a:pt x="6302" y="12151"/>
                </a:lnTo>
                <a:lnTo>
                  <a:pt x="6333" y="12232"/>
                </a:lnTo>
                <a:lnTo>
                  <a:pt x="6353" y="12302"/>
                </a:lnTo>
                <a:lnTo>
                  <a:pt x="6353" y="12373"/>
                </a:lnTo>
                <a:lnTo>
                  <a:pt x="6343" y="12443"/>
                </a:lnTo>
                <a:lnTo>
                  <a:pt x="6302" y="12503"/>
                </a:lnTo>
                <a:lnTo>
                  <a:pt x="6232" y="12564"/>
                </a:lnTo>
                <a:lnTo>
                  <a:pt x="6142" y="12614"/>
                </a:lnTo>
                <a:lnTo>
                  <a:pt x="6031" y="12644"/>
                </a:lnTo>
                <a:lnTo>
                  <a:pt x="5880" y="12674"/>
                </a:lnTo>
                <a:lnTo>
                  <a:pt x="5679" y="12684"/>
                </a:lnTo>
                <a:lnTo>
                  <a:pt x="5448" y="12694"/>
                </a:lnTo>
                <a:lnTo>
                  <a:pt x="5197" y="12694"/>
                </a:lnTo>
                <a:lnTo>
                  <a:pt x="4915" y="12684"/>
                </a:lnTo>
                <a:lnTo>
                  <a:pt x="4634" y="12674"/>
                </a:lnTo>
                <a:lnTo>
                  <a:pt x="4343" y="12654"/>
                </a:lnTo>
                <a:lnTo>
                  <a:pt x="4051" y="12624"/>
                </a:lnTo>
                <a:lnTo>
                  <a:pt x="3770" y="12584"/>
                </a:lnTo>
                <a:lnTo>
                  <a:pt x="3508" y="12543"/>
                </a:lnTo>
                <a:lnTo>
                  <a:pt x="3267" y="12493"/>
                </a:lnTo>
                <a:lnTo>
                  <a:pt x="3056" y="12433"/>
                </a:lnTo>
                <a:lnTo>
                  <a:pt x="2885" y="12363"/>
                </a:lnTo>
                <a:lnTo>
                  <a:pt x="2815" y="12332"/>
                </a:lnTo>
                <a:lnTo>
                  <a:pt x="2765" y="12292"/>
                </a:lnTo>
                <a:lnTo>
                  <a:pt x="2714" y="12252"/>
                </a:lnTo>
                <a:lnTo>
                  <a:pt x="2684" y="12212"/>
                </a:lnTo>
                <a:lnTo>
                  <a:pt x="2765" y="12342"/>
                </a:lnTo>
                <a:lnTo>
                  <a:pt x="2845" y="12463"/>
                </a:lnTo>
                <a:lnTo>
                  <a:pt x="2935" y="12564"/>
                </a:lnTo>
                <a:lnTo>
                  <a:pt x="3026" y="12654"/>
                </a:lnTo>
                <a:lnTo>
                  <a:pt x="3116" y="12744"/>
                </a:lnTo>
                <a:lnTo>
                  <a:pt x="3207" y="12815"/>
                </a:lnTo>
                <a:lnTo>
                  <a:pt x="3307" y="12875"/>
                </a:lnTo>
                <a:lnTo>
                  <a:pt x="3408" y="12935"/>
                </a:lnTo>
                <a:lnTo>
                  <a:pt x="3508" y="12976"/>
                </a:lnTo>
                <a:lnTo>
                  <a:pt x="3619" y="13016"/>
                </a:lnTo>
                <a:lnTo>
                  <a:pt x="3729" y="13046"/>
                </a:lnTo>
                <a:lnTo>
                  <a:pt x="3840" y="13076"/>
                </a:lnTo>
                <a:lnTo>
                  <a:pt x="4071" y="13106"/>
                </a:lnTo>
                <a:lnTo>
                  <a:pt x="4302" y="13126"/>
                </a:lnTo>
                <a:lnTo>
                  <a:pt x="5046" y="13126"/>
                </a:lnTo>
                <a:lnTo>
                  <a:pt x="5307" y="13136"/>
                </a:lnTo>
                <a:lnTo>
                  <a:pt x="5559" y="13147"/>
                </a:lnTo>
                <a:lnTo>
                  <a:pt x="5820" y="13177"/>
                </a:lnTo>
                <a:lnTo>
                  <a:pt x="5951" y="13207"/>
                </a:lnTo>
                <a:lnTo>
                  <a:pt x="6081" y="13227"/>
                </a:lnTo>
                <a:lnTo>
                  <a:pt x="6212" y="13267"/>
                </a:lnTo>
                <a:lnTo>
                  <a:pt x="6343" y="13307"/>
                </a:lnTo>
                <a:lnTo>
                  <a:pt x="6514" y="13378"/>
                </a:lnTo>
                <a:lnTo>
                  <a:pt x="6674" y="13448"/>
                </a:lnTo>
                <a:lnTo>
                  <a:pt x="6805" y="13508"/>
                </a:lnTo>
                <a:lnTo>
                  <a:pt x="6905" y="13579"/>
                </a:lnTo>
                <a:lnTo>
                  <a:pt x="6996" y="13639"/>
                </a:lnTo>
                <a:lnTo>
                  <a:pt x="7056" y="13699"/>
                </a:lnTo>
                <a:lnTo>
                  <a:pt x="7107" y="13760"/>
                </a:lnTo>
                <a:lnTo>
                  <a:pt x="7137" y="13810"/>
                </a:lnTo>
                <a:lnTo>
                  <a:pt x="7147" y="13870"/>
                </a:lnTo>
                <a:lnTo>
                  <a:pt x="7137" y="13920"/>
                </a:lnTo>
                <a:lnTo>
                  <a:pt x="7117" y="13981"/>
                </a:lnTo>
                <a:lnTo>
                  <a:pt x="7086" y="14031"/>
                </a:lnTo>
                <a:lnTo>
                  <a:pt x="7036" y="14081"/>
                </a:lnTo>
                <a:lnTo>
                  <a:pt x="6976" y="14131"/>
                </a:lnTo>
                <a:lnTo>
                  <a:pt x="6905" y="14182"/>
                </a:lnTo>
                <a:lnTo>
                  <a:pt x="6835" y="14232"/>
                </a:lnTo>
                <a:lnTo>
                  <a:pt x="6644" y="14333"/>
                </a:lnTo>
                <a:lnTo>
                  <a:pt x="6443" y="14423"/>
                </a:lnTo>
                <a:lnTo>
                  <a:pt x="5991" y="14614"/>
                </a:lnTo>
                <a:lnTo>
                  <a:pt x="5549" y="14805"/>
                </a:lnTo>
                <a:lnTo>
                  <a:pt x="5348" y="14895"/>
                </a:lnTo>
                <a:lnTo>
                  <a:pt x="5187" y="14996"/>
                </a:lnTo>
                <a:lnTo>
                  <a:pt x="5237" y="14976"/>
                </a:lnTo>
                <a:lnTo>
                  <a:pt x="5328" y="14976"/>
                </a:lnTo>
                <a:lnTo>
                  <a:pt x="5569" y="14986"/>
                </a:lnTo>
                <a:lnTo>
                  <a:pt x="5830" y="15006"/>
                </a:lnTo>
                <a:lnTo>
                  <a:pt x="6011" y="15006"/>
                </a:lnTo>
                <a:lnTo>
                  <a:pt x="6252" y="14976"/>
                </a:lnTo>
                <a:lnTo>
                  <a:pt x="6493" y="14936"/>
                </a:lnTo>
                <a:lnTo>
                  <a:pt x="6976" y="14835"/>
                </a:lnTo>
                <a:lnTo>
                  <a:pt x="7418" y="14745"/>
                </a:lnTo>
                <a:lnTo>
                  <a:pt x="7639" y="14714"/>
                </a:lnTo>
                <a:lnTo>
                  <a:pt x="7850" y="14684"/>
                </a:lnTo>
                <a:lnTo>
                  <a:pt x="8071" y="14674"/>
                </a:lnTo>
                <a:lnTo>
                  <a:pt x="8292" y="14674"/>
                </a:lnTo>
                <a:lnTo>
                  <a:pt x="8514" y="14694"/>
                </a:lnTo>
                <a:lnTo>
                  <a:pt x="8745" y="14724"/>
                </a:lnTo>
                <a:lnTo>
                  <a:pt x="8855" y="14755"/>
                </a:lnTo>
                <a:lnTo>
                  <a:pt x="8976" y="14805"/>
                </a:lnTo>
                <a:lnTo>
                  <a:pt x="9117" y="14865"/>
                </a:lnTo>
                <a:lnTo>
                  <a:pt x="9267" y="14946"/>
                </a:lnTo>
                <a:lnTo>
                  <a:pt x="9609" y="15147"/>
                </a:lnTo>
                <a:lnTo>
                  <a:pt x="10001" y="15398"/>
                </a:lnTo>
                <a:lnTo>
                  <a:pt x="10413" y="15689"/>
                </a:lnTo>
                <a:lnTo>
                  <a:pt x="10855" y="16011"/>
                </a:lnTo>
                <a:lnTo>
                  <a:pt x="11298" y="16353"/>
                </a:lnTo>
                <a:lnTo>
                  <a:pt x="11750" y="16704"/>
                </a:lnTo>
                <a:lnTo>
                  <a:pt x="12182" y="17056"/>
                </a:lnTo>
                <a:lnTo>
                  <a:pt x="12604" y="17408"/>
                </a:lnTo>
                <a:lnTo>
                  <a:pt x="12996" y="17740"/>
                </a:lnTo>
                <a:lnTo>
                  <a:pt x="13348" y="18041"/>
                </a:lnTo>
                <a:lnTo>
                  <a:pt x="13650" y="18313"/>
                </a:lnTo>
                <a:lnTo>
                  <a:pt x="13891" y="18544"/>
                </a:lnTo>
                <a:lnTo>
                  <a:pt x="14062" y="18715"/>
                </a:lnTo>
                <a:lnTo>
                  <a:pt x="14162" y="18825"/>
                </a:lnTo>
                <a:lnTo>
                  <a:pt x="14212" y="18906"/>
                </a:lnTo>
                <a:lnTo>
                  <a:pt x="14253" y="18996"/>
                </a:lnTo>
                <a:lnTo>
                  <a:pt x="14273" y="19097"/>
                </a:lnTo>
                <a:lnTo>
                  <a:pt x="14293" y="19197"/>
                </a:lnTo>
                <a:lnTo>
                  <a:pt x="14303" y="19288"/>
                </a:lnTo>
                <a:lnTo>
                  <a:pt x="14303" y="19398"/>
                </a:lnTo>
                <a:lnTo>
                  <a:pt x="14293" y="19499"/>
                </a:lnTo>
                <a:lnTo>
                  <a:pt x="14273" y="19599"/>
                </a:lnTo>
                <a:lnTo>
                  <a:pt x="14233" y="19810"/>
                </a:lnTo>
                <a:lnTo>
                  <a:pt x="14162" y="20011"/>
                </a:lnTo>
                <a:lnTo>
                  <a:pt x="14032" y="20373"/>
                </a:lnTo>
                <a:lnTo>
                  <a:pt x="13971" y="20524"/>
                </a:lnTo>
                <a:lnTo>
                  <a:pt x="13911" y="20665"/>
                </a:lnTo>
                <a:lnTo>
                  <a:pt x="13830" y="20805"/>
                </a:lnTo>
                <a:lnTo>
                  <a:pt x="13750" y="20936"/>
                </a:lnTo>
                <a:lnTo>
                  <a:pt x="13670" y="21057"/>
                </a:lnTo>
                <a:lnTo>
                  <a:pt x="13579" y="21177"/>
                </a:lnTo>
                <a:lnTo>
                  <a:pt x="13479" y="21288"/>
                </a:lnTo>
                <a:lnTo>
                  <a:pt x="13378" y="21398"/>
                </a:lnTo>
                <a:lnTo>
                  <a:pt x="13268" y="21499"/>
                </a:lnTo>
                <a:lnTo>
                  <a:pt x="13147" y="21599"/>
                </a:lnTo>
                <a:lnTo>
                  <a:pt x="13026" y="21690"/>
                </a:lnTo>
                <a:lnTo>
                  <a:pt x="12906" y="21780"/>
                </a:lnTo>
                <a:lnTo>
                  <a:pt x="12644" y="21941"/>
                </a:lnTo>
                <a:lnTo>
                  <a:pt x="12363" y="22092"/>
                </a:lnTo>
                <a:lnTo>
                  <a:pt x="12082" y="22222"/>
                </a:lnTo>
                <a:lnTo>
                  <a:pt x="11780" y="22343"/>
                </a:lnTo>
                <a:lnTo>
                  <a:pt x="11469" y="22454"/>
                </a:lnTo>
                <a:lnTo>
                  <a:pt x="11147" y="22544"/>
                </a:lnTo>
                <a:lnTo>
                  <a:pt x="10825" y="22624"/>
                </a:lnTo>
                <a:lnTo>
                  <a:pt x="10504" y="22695"/>
                </a:lnTo>
                <a:lnTo>
                  <a:pt x="10172" y="22765"/>
                </a:lnTo>
                <a:lnTo>
                  <a:pt x="9850" y="22825"/>
                </a:lnTo>
                <a:lnTo>
                  <a:pt x="9669" y="22815"/>
                </a:lnTo>
                <a:lnTo>
                  <a:pt x="9489" y="22795"/>
                </a:lnTo>
                <a:lnTo>
                  <a:pt x="9308" y="22765"/>
                </a:lnTo>
                <a:lnTo>
                  <a:pt x="9137" y="22725"/>
                </a:lnTo>
                <a:lnTo>
                  <a:pt x="8956" y="22665"/>
                </a:lnTo>
                <a:lnTo>
                  <a:pt x="8785" y="22604"/>
                </a:lnTo>
                <a:lnTo>
                  <a:pt x="8614" y="22534"/>
                </a:lnTo>
                <a:lnTo>
                  <a:pt x="8443" y="22444"/>
                </a:lnTo>
                <a:lnTo>
                  <a:pt x="8272" y="22353"/>
                </a:lnTo>
                <a:lnTo>
                  <a:pt x="8102" y="22263"/>
                </a:lnTo>
                <a:lnTo>
                  <a:pt x="7941" y="22152"/>
                </a:lnTo>
                <a:lnTo>
                  <a:pt x="7770" y="22041"/>
                </a:lnTo>
                <a:lnTo>
                  <a:pt x="7448" y="21800"/>
                </a:lnTo>
                <a:lnTo>
                  <a:pt x="7127" y="21549"/>
                </a:lnTo>
                <a:lnTo>
                  <a:pt x="6815" y="21288"/>
                </a:lnTo>
                <a:lnTo>
                  <a:pt x="6503" y="21016"/>
                </a:lnTo>
                <a:lnTo>
                  <a:pt x="5910" y="20484"/>
                </a:lnTo>
                <a:lnTo>
                  <a:pt x="5619" y="20232"/>
                </a:lnTo>
                <a:lnTo>
                  <a:pt x="5338" y="19991"/>
                </a:lnTo>
                <a:lnTo>
                  <a:pt x="5056" y="19780"/>
                </a:lnTo>
                <a:lnTo>
                  <a:pt x="4785" y="19599"/>
                </a:lnTo>
                <a:lnTo>
                  <a:pt x="4222" y="19247"/>
                </a:lnTo>
                <a:lnTo>
                  <a:pt x="3971" y="19076"/>
                </a:lnTo>
                <a:lnTo>
                  <a:pt x="3739" y="18906"/>
                </a:lnTo>
                <a:lnTo>
                  <a:pt x="3518" y="18715"/>
                </a:lnTo>
                <a:lnTo>
                  <a:pt x="3297" y="18494"/>
                </a:lnTo>
                <a:lnTo>
                  <a:pt x="3076" y="18252"/>
                </a:lnTo>
                <a:lnTo>
                  <a:pt x="2855" y="17961"/>
                </a:lnTo>
                <a:lnTo>
                  <a:pt x="2513" y="17468"/>
                </a:lnTo>
                <a:lnTo>
                  <a:pt x="2162" y="16976"/>
                </a:lnTo>
                <a:lnTo>
                  <a:pt x="1991" y="16735"/>
                </a:lnTo>
                <a:lnTo>
                  <a:pt x="1810" y="16503"/>
                </a:lnTo>
                <a:lnTo>
                  <a:pt x="1619" y="16272"/>
                </a:lnTo>
                <a:lnTo>
                  <a:pt x="1418" y="16051"/>
                </a:lnTo>
                <a:lnTo>
                  <a:pt x="1448" y="16101"/>
                </a:lnTo>
                <a:lnTo>
                  <a:pt x="1468" y="16192"/>
                </a:lnTo>
                <a:lnTo>
                  <a:pt x="1508" y="16403"/>
                </a:lnTo>
                <a:lnTo>
                  <a:pt x="1538" y="16624"/>
                </a:lnTo>
                <a:lnTo>
                  <a:pt x="1558" y="16725"/>
                </a:lnTo>
                <a:lnTo>
                  <a:pt x="1589" y="16795"/>
                </a:lnTo>
                <a:lnTo>
                  <a:pt x="1689" y="16996"/>
                </a:lnTo>
                <a:lnTo>
                  <a:pt x="1810" y="17197"/>
                </a:lnTo>
                <a:lnTo>
                  <a:pt x="1930" y="17388"/>
                </a:lnTo>
                <a:lnTo>
                  <a:pt x="2051" y="17589"/>
                </a:lnTo>
                <a:lnTo>
                  <a:pt x="2111" y="17720"/>
                </a:lnTo>
                <a:lnTo>
                  <a:pt x="2192" y="17880"/>
                </a:lnTo>
                <a:lnTo>
                  <a:pt x="2262" y="18061"/>
                </a:lnTo>
                <a:lnTo>
                  <a:pt x="2292" y="18162"/>
                </a:lnTo>
                <a:lnTo>
                  <a:pt x="2312" y="18252"/>
                </a:lnTo>
                <a:lnTo>
                  <a:pt x="2322" y="18343"/>
                </a:lnTo>
                <a:lnTo>
                  <a:pt x="2322" y="18433"/>
                </a:lnTo>
                <a:lnTo>
                  <a:pt x="2302" y="18514"/>
                </a:lnTo>
                <a:lnTo>
                  <a:pt x="2272" y="18594"/>
                </a:lnTo>
                <a:lnTo>
                  <a:pt x="2232" y="18654"/>
                </a:lnTo>
                <a:lnTo>
                  <a:pt x="2162" y="18715"/>
                </a:lnTo>
                <a:lnTo>
                  <a:pt x="2081" y="18755"/>
                </a:lnTo>
                <a:lnTo>
                  <a:pt x="1971" y="18775"/>
                </a:lnTo>
                <a:lnTo>
                  <a:pt x="1860" y="18785"/>
                </a:lnTo>
                <a:lnTo>
                  <a:pt x="1739" y="18775"/>
                </a:lnTo>
                <a:lnTo>
                  <a:pt x="1619" y="18755"/>
                </a:lnTo>
                <a:lnTo>
                  <a:pt x="1488" y="18715"/>
                </a:lnTo>
                <a:lnTo>
                  <a:pt x="1357" y="18654"/>
                </a:lnTo>
                <a:lnTo>
                  <a:pt x="1227" y="18594"/>
                </a:lnTo>
                <a:lnTo>
                  <a:pt x="1086" y="18524"/>
                </a:lnTo>
                <a:lnTo>
                  <a:pt x="955" y="18443"/>
                </a:lnTo>
                <a:lnTo>
                  <a:pt x="704" y="18272"/>
                </a:lnTo>
                <a:lnTo>
                  <a:pt x="463" y="18102"/>
                </a:lnTo>
                <a:lnTo>
                  <a:pt x="262" y="17941"/>
                </a:lnTo>
                <a:lnTo>
                  <a:pt x="111" y="17800"/>
                </a:lnTo>
                <a:lnTo>
                  <a:pt x="282" y="18061"/>
                </a:lnTo>
                <a:lnTo>
                  <a:pt x="443" y="18293"/>
                </a:lnTo>
                <a:lnTo>
                  <a:pt x="604" y="18504"/>
                </a:lnTo>
                <a:lnTo>
                  <a:pt x="764" y="18685"/>
                </a:lnTo>
                <a:lnTo>
                  <a:pt x="925" y="18855"/>
                </a:lnTo>
                <a:lnTo>
                  <a:pt x="1096" y="18996"/>
                </a:lnTo>
                <a:lnTo>
                  <a:pt x="1267" y="19127"/>
                </a:lnTo>
                <a:lnTo>
                  <a:pt x="1448" y="19237"/>
                </a:lnTo>
                <a:lnTo>
                  <a:pt x="1629" y="19328"/>
                </a:lnTo>
                <a:lnTo>
                  <a:pt x="1830" y="19418"/>
                </a:lnTo>
                <a:lnTo>
                  <a:pt x="2041" y="19489"/>
                </a:lnTo>
                <a:lnTo>
                  <a:pt x="2262" y="19549"/>
                </a:lnTo>
                <a:lnTo>
                  <a:pt x="2503" y="19609"/>
                </a:lnTo>
                <a:lnTo>
                  <a:pt x="2765" y="19659"/>
                </a:lnTo>
                <a:lnTo>
                  <a:pt x="3348" y="19750"/>
                </a:lnTo>
                <a:lnTo>
                  <a:pt x="3428" y="19770"/>
                </a:lnTo>
                <a:lnTo>
                  <a:pt x="3508" y="19800"/>
                </a:lnTo>
                <a:lnTo>
                  <a:pt x="3709" y="19871"/>
                </a:lnTo>
                <a:lnTo>
                  <a:pt x="3930" y="19991"/>
                </a:lnTo>
                <a:lnTo>
                  <a:pt x="4172" y="20132"/>
                </a:lnTo>
                <a:lnTo>
                  <a:pt x="4443" y="20303"/>
                </a:lnTo>
                <a:lnTo>
                  <a:pt x="4714" y="20484"/>
                </a:lnTo>
                <a:lnTo>
                  <a:pt x="5006" y="20695"/>
                </a:lnTo>
                <a:lnTo>
                  <a:pt x="5287" y="20906"/>
                </a:lnTo>
                <a:lnTo>
                  <a:pt x="5569" y="21127"/>
                </a:lnTo>
                <a:lnTo>
                  <a:pt x="5840" y="21348"/>
                </a:lnTo>
                <a:lnTo>
                  <a:pt x="6091" y="21559"/>
                </a:lnTo>
                <a:lnTo>
                  <a:pt x="6323" y="21770"/>
                </a:lnTo>
                <a:lnTo>
                  <a:pt x="6534" y="21971"/>
                </a:lnTo>
                <a:lnTo>
                  <a:pt x="6704" y="22142"/>
                </a:lnTo>
                <a:lnTo>
                  <a:pt x="6845" y="22303"/>
                </a:lnTo>
                <a:lnTo>
                  <a:pt x="6936" y="22433"/>
                </a:lnTo>
                <a:lnTo>
                  <a:pt x="6986" y="22524"/>
                </a:lnTo>
                <a:lnTo>
                  <a:pt x="7016" y="22614"/>
                </a:lnTo>
                <a:lnTo>
                  <a:pt x="7016" y="22705"/>
                </a:lnTo>
                <a:lnTo>
                  <a:pt x="7006" y="22775"/>
                </a:lnTo>
                <a:lnTo>
                  <a:pt x="6966" y="22846"/>
                </a:lnTo>
                <a:lnTo>
                  <a:pt x="6905" y="22916"/>
                </a:lnTo>
                <a:lnTo>
                  <a:pt x="6835" y="22966"/>
                </a:lnTo>
                <a:lnTo>
                  <a:pt x="6745" y="23016"/>
                </a:lnTo>
                <a:lnTo>
                  <a:pt x="6644" y="23067"/>
                </a:lnTo>
                <a:lnTo>
                  <a:pt x="6534" y="23107"/>
                </a:lnTo>
                <a:lnTo>
                  <a:pt x="6403" y="23137"/>
                </a:lnTo>
                <a:lnTo>
                  <a:pt x="6262" y="23167"/>
                </a:lnTo>
                <a:lnTo>
                  <a:pt x="5961" y="23217"/>
                </a:lnTo>
                <a:lnTo>
                  <a:pt x="5629" y="23248"/>
                </a:lnTo>
                <a:lnTo>
                  <a:pt x="5277" y="23268"/>
                </a:lnTo>
                <a:lnTo>
                  <a:pt x="4936" y="23278"/>
                </a:lnTo>
                <a:lnTo>
                  <a:pt x="4594" y="23278"/>
                </a:lnTo>
                <a:lnTo>
                  <a:pt x="4262" y="23268"/>
                </a:lnTo>
                <a:lnTo>
                  <a:pt x="3709" y="23248"/>
                </a:lnTo>
                <a:lnTo>
                  <a:pt x="3348" y="23227"/>
                </a:lnTo>
                <a:lnTo>
                  <a:pt x="3126" y="23217"/>
                </a:lnTo>
                <a:lnTo>
                  <a:pt x="2915" y="23187"/>
                </a:lnTo>
                <a:lnTo>
                  <a:pt x="2714" y="23147"/>
                </a:lnTo>
                <a:lnTo>
                  <a:pt x="2503" y="23107"/>
                </a:lnTo>
                <a:lnTo>
                  <a:pt x="2101" y="22996"/>
                </a:lnTo>
                <a:lnTo>
                  <a:pt x="1709" y="22886"/>
                </a:lnTo>
                <a:lnTo>
                  <a:pt x="1317" y="22765"/>
                </a:lnTo>
                <a:lnTo>
                  <a:pt x="1116" y="22715"/>
                </a:lnTo>
                <a:lnTo>
                  <a:pt x="915" y="22665"/>
                </a:lnTo>
                <a:lnTo>
                  <a:pt x="714" y="22624"/>
                </a:lnTo>
                <a:lnTo>
                  <a:pt x="513" y="22594"/>
                </a:lnTo>
                <a:lnTo>
                  <a:pt x="312" y="22574"/>
                </a:lnTo>
                <a:lnTo>
                  <a:pt x="101" y="22564"/>
                </a:lnTo>
                <a:lnTo>
                  <a:pt x="101" y="22564"/>
                </a:lnTo>
                <a:lnTo>
                  <a:pt x="171" y="22645"/>
                </a:lnTo>
                <a:lnTo>
                  <a:pt x="262" y="22715"/>
                </a:lnTo>
                <a:lnTo>
                  <a:pt x="362" y="22775"/>
                </a:lnTo>
                <a:lnTo>
                  <a:pt x="483" y="22846"/>
                </a:lnTo>
                <a:lnTo>
                  <a:pt x="614" y="22906"/>
                </a:lnTo>
                <a:lnTo>
                  <a:pt x="764" y="22976"/>
                </a:lnTo>
                <a:lnTo>
                  <a:pt x="1086" y="23087"/>
                </a:lnTo>
                <a:lnTo>
                  <a:pt x="1438" y="23207"/>
                </a:lnTo>
                <a:lnTo>
                  <a:pt x="1820" y="23318"/>
                </a:lnTo>
                <a:lnTo>
                  <a:pt x="2604" y="23519"/>
                </a:lnTo>
                <a:lnTo>
                  <a:pt x="2986" y="23630"/>
                </a:lnTo>
                <a:lnTo>
                  <a:pt x="3348" y="23730"/>
                </a:lnTo>
                <a:lnTo>
                  <a:pt x="3679" y="23841"/>
                </a:lnTo>
                <a:lnTo>
                  <a:pt x="3971" y="23951"/>
                </a:lnTo>
                <a:lnTo>
                  <a:pt x="4091" y="24011"/>
                </a:lnTo>
                <a:lnTo>
                  <a:pt x="4202" y="24062"/>
                </a:lnTo>
                <a:lnTo>
                  <a:pt x="4302" y="24122"/>
                </a:lnTo>
                <a:lnTo>
                  <a:pt x="4383" y="24192"/>
                </a:lnTo>
                <a:lnTo>
                  <a:pt x="4443" y="24253"/>
                </a:lnTo>
                <a:lnTo>
                  <a:pt x="4483" y="24323"/>
                </a:lnTo>
                <a:lnTo>
                  <a:pt x="4493" y="24393"/>
                </a:lnTo>
                <a:lnTo>
                  <a:pt x="4493" y="24464"/>
                </a:lnTo>
                <a:lnTo>
                  <a:pt x="4473" y="24514"/>
                </a:lnTo>
                <a:lnTo>
                  <a:pt x="4433" y="24574"/>
                </a:lnTo>
                <a:lnTo>
                  <a:pt x="4373" y="24635"/>
                </a:lnTo>
                <a:lnTo>
                  <a:pt x="4292" y="24695"/>
                </a:lnTo>
                <a:lnTo>
                  <a:pt x="4202" y="24755"/>
                </a:lnTo>
                <a:lnTo>
                  <a:pt x="4091" y="24816"/>
                </a:lnTo>
                <a:lnTo>
                  <a:pt x="3830" y="24936"/>
                </a:lnTo>
                <a:lnTo>
                  <a:pt x="3528" y="25067"/>
                </a:lnTo>
                <a:lnTo>
                  <a:pt x="3197" y="25197"/>
                </a:lnTo>
                <a:lnTo>
                  <a:pt x="2835" y="25318"/>
                </a:lnTo>
                <a:lnTo>
                  <a:pt x="2453" y="25449"/>
                </a:lnTo>
                <a:lnTo>
                  <a:pt x="976" y="25931"/>
                </a:lnTo>
                <a:lnTo>
                  <a:pt x="664" y="26042"/>
                </a:lnTo>
                <a:lnTo>
                  <a:pt x="383" y="26142"/>
                </a:lnTo>
                <a:lnTo>
                  <a:pt x="161" y="26233"/>
                </a:lnTo>
                <a:lnTo>
                  <a:pt x="1" y="26313"/>
                </a:lnTo>
                <a:lnTo>
                  <a:pt x="644" y="26233"/>
                </a:lnTo>
                <a:lnTo>
                  <a:pt x="1307" y="26142"/>
                </a:lnTo>
                <a:lnTo>
                  <a:pt x="2001" y="26032"/>
                </a:lnTo>
                <a:lnTo>
                  <a:pt x="2694" y="25901"/>
                </a:lnTo>
                <a:lnTo>
                  <a:pt x="3036" y="25831"/>
                </a:lnTo>
                <a:lnTo>
                  <a:pt x="3378" y="25760"/>
                </a:lnTo>
                <a:lnTo>
                  <a:pt x="3719" y="25670"/>
                </a:lnTo>
                <a:lnTo>
                  <a:pt x="4051" y="25579"/>
                </a:lnTo>
                <a:lnTo>
                  <a:pt x="4373" y="25479"/>
                </a:lnTo>
                <a:lnTo>
                  <a:pt x="4684" y="25378"/>
                </a:lnTo>
                <a:lnTo>
                  <a:pt x="4986" y="25258"/>
                </a:lnTo>
                <a:lnTo>
                  <a:pt x="5277" y="25137"/>
                </a:lnTo>
                <a:lnTo>
                  <a:pt x="5448" y="25057"/>
                </a:lnTo>
                <a:lnTo>
                  <a:pt x="5609" y="24966"/>
                </a:lnTo>
                <a:lnTo>
                  <a:pt x="5941" y="24785"/>
                </a:lnTo>
                <a:lnTo>
                  <a:pt x="6604" y="24393"/>
                </a:lnTo>
                <a:lnTo>
                  <a:pt x="6936" y="24202"/>
                </a:lnTo>
                <a:lnTo>
                  <a:pt x="7107" y="24122"/>
                </a:lnTo>
                <a:lnTo>
                  <a:pt x="7287" y="24032"/>
                </a:lnTo>
                <a:lnTo>
                  <a:pt x="7458" y="23961"/>
                </a:lnTo>
                <a:lnTo>
                  <a:pt x="7639" y="23891"/>
                </a:lnTo>
                <a:lnTo>
                  <a:pt x="7820" y="23831"/>
                </a:lnTo>
                <a:lnTo>
                  <a:pt x="8011" y="23780"/>
                </a:lnTo>
                <a:lnTo>
                  <a:pt x="8172" y="23750"/>
                </a:lnTo>
                <a:lnTo>
                  <a:pt x="8323" y="23720"/>
                </a:lnTo>
                <a:lnTo>
                  <a:pt x="8473" y="23720"/>
                </a:lnTo>
                <a:lnTo>
                  <a:pt x="8614" y="23730"/>
                </a:lnTo>
                <a:lnTo>
                  <a:pt x="8684" y="23740"/>
                </a:lnTo>
                <a:lnTo>
                  <a:pt x="8755" y="23750"/>
                </a:lnTo>
                <a:lnTo>
                  <a:pt x="8815" y="23780"/>
                </a:lnTo>
                <a:lnTo>
                  <a:pt x="8875" y="23810"/>
                </a:lnTo>
                <a:lnTo>
                  <a:pt x="8936" y="23851"/>
                </a:lnTo>
                <a:lnTo>
                  <a:pt x="8996" y="23891"/>
                </a:lnTo>
                <a:lnTo>
                  <a:pt x="9056" y="23941"/>
                </a:lnTo>
                <a:lnTo>
                  <a:pt x="9107" y="24001"/>
                </a:lnTo>
                <a:lnTo>
                  <a:pt x="9187" y="24122"/>
                </a:lnTo>
                <a:lnTo>
                  <a:pt x="9237" y="24233"/>
                </a:lnTo>
                <a:lnTo>
                  <a:pt x="9277" y="24353"/>
                </a:lnTo>
                <a:lnTo>
                  <a:pt x="9288" y="24464"/>
                </a:lnTo>
                <a:lnTo>
                  <a:pt x="9277" y="24574"/>
                </a:lnTo>
                <a:lnTo>
                  <a:pt x="9257" y="24675"/>
                </a:lnTo>
                <a:lnTo>
                  <a:pt x="9227" y="24785"/>
                </a:lnTo>
                <a:lnTo>
                  <a:pt x="9177" y="24896"/>
                </a:lnTo>
                <a:lnTo>
                  <a:pt x="9117" y="24996"/>
                </a:lnTo>
                <a:lnTo>
                  <a:pt x="9056" y="25097"/>
                </a:lnTo>
                <a:lnTo>
                  <a:pt x="8926" y="25308"/>
                </a:lnTo>
                <a:lnTo>
                  <a:pt x="8795" y="25519"/>
                </a:lnTo>
                <a:lnTo>
                  <a:pt x="8745" y="25630"/>
                </a:lnTo>
                <a:lnTo>
                  <a:pt x="8695" y="25730"/>
                </a:lnTo>
                <a:lnTo>
                  <a:pt x="8634" y="25881"/>
                </a:lnTo>
                <a:lnTo>
                  <a:pt x="8584" y="26032"/>
                </a:lnTo>
                <a:lnTo>
                  <a:pt x="8483" y="26353"/>
                </a:lnTo>
                <a:lnTo>
                  <a:pt x="8403" y="26685"/>
                </a:lnTo>
                <a:lnTo>
                  <a:pt x="8333" y="27027"/>
                </a:lnTo>
                <a:lnTo>
                  <a:pt x="8282" y="27378"/>
                </a:lnTo>
                <a:lnTo>
                  <a:pt x="8242" y="27710"/>
                </a:lnTo>
                <a:lnTo>
                  <a:pt x="8212" y="28032"/>
                </a:lnTo>
                <a:lnTo>
                  <a:pt x="8192" y="28323"/>
                </a:lnTo>
                <a:lnTo>
                  <a:pt x="8483" y="27781"/>
                </a:lnTo>
                <a:lnTo>
                  <a:pt x="8614" y="27509"/>
                </a:lnTo>
                <a:lnTo>
                  <a:pt x="8674" y="27368"/>
                </a:lnTo>
                <a:lnTo>
                  <a:pt x="8735" y="27228"/>
                </a:lnTo>
                <a:lnTo>
                  <a:pt x="8845" y="26896"/>
                </a:lnTo>
                <a:lnTo>
                  <a:pt x="8896" y="26725"/>
                </a:lnTo>
                <a:lnTo>
                  <a:pt x="8966" y="26554"/>
                </a:lnTo>
                <a:lnTo>
                  <a:pt x="9036" y="26383"/>
                </a:lnTo>
                <a:lnTo>
                  <a:pt x="9127" y="26233"/>
                </a:lnTo>
                <a:lnTo>
                  <a:pt x="9177" y="26152"/>
                </a:lnTo>
                <a:lnTo>
                  <a:pt x="9237" y="26082"/>
                </a:lnTo>
                <a:lnTo>
                  <a:pt x="9298" y="26022"/>
                </a:lnTo>
                <a:lnTo>
                  <a:pt x="9368" y="25961"/>
                </a:lnTo>
                <a:lnTo>
                  <a:pt x="9448" y="26012"/>
                </a:lnTo>
                <a:lnTo>
                  <a:pt x="9509" y="26072"/>
                </a:lnTo>
                <a:lnTo>
                  <a:pt x="9569" y="26142"/>
                </a:lnTo>
                <a:lnTo>
                  <a:pt x="9609" y="26223"/>
                </a:lnTo>
                <a:lnTo>
                  <a:pt x="9639" y="26303"/>
                </a:lnTo>
                <a:lnTo>
                  <a:pt x="9669" y="26394"/>
                </a:lnTo>
                <a:lnTo>
                  <a:pt x="9680" y="26484"/>
                </a:lnTo>
                <a:lnTo>
                  <a:pt x="9690" y="26584"/>
                </a:lnTo>
                <a:lnTo>
                  <a:pt x="9690" y="26775"/>
                </a:lnTo>
                <a:lnTo>
                  <a:pt x="9680" y="26976"/>
                </a:lnTo>
                <a:lnTo>
                  <a:pt x="9629" y="27308"/>
                </a:lnTo>
                <a:lnTo>
                  <a:pt x="9589" y="27489"/>
                </a:lnTo>
                <a:lnTo>
                  <a:pt x="9549" y="27680"/>
                </a:lnTo>
                <a:lnTo>
                  <a:pt x="9509" y="27861"/>
                </a:lnTo>
                <a:lnTo>
                  <a:pt x="9478" y="28052"/>
                </a:lnTo>
                <a:lnTo>
                  <a:pt x="9478" y="28162"/>
                </a:lnTo>
                <a:lnTo>
                  <a:pt x="9489" y="28283"/>
                </a:lnTo>
                <a:lnTo>
                  <a:pt x="9529" y="28544"/>
                </a:lnTo>
                <a:lnTo>
                  <a:pt x="9549" y="28685"/>
                </a:lnTo>
                <a:lnTo>
                  <a:pt x="9549" y="28806"/>
                </a:lnTo>
                <a:lnTo>
                  <a:pt x="9539" y="28926"/>
                </a:lnTo>
                <a:lnTo>
                  <a:pt x="9519" y="28987"/>
                </a:lnTo>
                <a:lnTo>
                  <a:pt x="9499" y="29037"/>
                </a:lnTo>
                <a:lnTo>
                  <a:pt x="9599" y="28836"/>
                </a:lnTo>
                <a:lnTo>
                  <a:pt x="9720" y="28625"/>
                </a:lnTo>
                <a:lnTo>
                  <a:pt x="9840" y="28404"/>
                </a:lnTo>
                <a:lnTo>
                  <a:pt x="9951" y="28173"/>
                </a:lnTo>
                <a:lnTo>
                  <a:pt x="10061" y="27931"/>
                </a:lnTo>
                <a:lnTo>
                  <a:pt x="10162" y="27690"/>
                </a:lnTo>
                <a:lnTo>
                  <a:pt x="10192" y="27569"/>
                </a:lnTo>
                <a:lnTo>
                  <a:pt x="10222" y="27459"/>
                </a:lnTo>
                <a:lnTo>
                  <a:pt x="10252" y="27338"/>
                </a:lnTo>
                <a:lnTo>
                  <a:pt x="10262" y="27218"/>
                </a:lnTo>
                <a:lnTo>
                  <a:pt x="10273" y="27007"/>
                </a:lnTo>
                <a:lnTo>
                  <a:pt x="10262" y="26796"/>
                </a:lnTo>
                <a:lnTo>
                  <a:pt x="10242" y="26584"/>
                </a:lnTo>
                <a:lnTo>
                  <a:pt x="10222" y="26383"/>
                </a:lnTo>
                <a:lnTo>
                  <a:pt x="10172" y="26002"/>
                </a:lnTo>
                <a:lnTo>
                  <a:pt x="10162" y="25811"/>
                </a:lnTo>
                <a:lnTo>
                  <a:pt x="10142" y="25630"/>
                </a:lnTo>
                <a:lnTo>
                  <a:pt x="10152" y="25439"/>
                </a:lnTo>
                <a:lnTo>
                  <a:pt x="10162" y="25258"/>
                </a:lnTo>
                <a:lnTo>
                  <a:pt x="10202" y="25077"/>
                </a:lnTo>
                <a:lnTo>
                  <a:pt x="10262" y="24896"/>
                </a:lnTo>
                <a:lnTo>
                  <a:pt x="10293" y="24805"/>
                </a:lnTo>
                <a:lnTo>
                  <a:pt x="10343" y="24705"/>
                </a:lnTo>
                <a:lnTo>
                  <a:pt x="10393" y="24615"/>
                </a:lnTo>
                <a:lnTo>
                  <a:pt x="10463" y="24524"/>
                </a:lnTo>
                <a:lnTo>
                  <a:pt x="10534" y="24434"/>
                </a:lnTo>
                <a:lnTo>
                  <a:pt x="10604" y="24343"/>
                </a:lnTo>
                <a:lnTo>
                  <a:pt x="10695" y="24243"/>
                </a:lnTo>
                <a:lnTo>
                  <a:pt x="10795" y="24152"/>
                </a:lnTo>
                <a:lnTo>
                  <a:pt x="10866" y="24092"/>
                </a:lnTo>
                <a:lnTo>
                  <a:pt x="10936" y="24042"/>
                </a:lnTo>
                <a:lnTo>
                  <a:pt x="11077" y="23951"/>
                </a:lnTo>
                <a:lnTo>
                  <a:pt x="11237" y="23891"/>
                </a:lnTo>
                <a:lnTo>
                  <a:pt x="11408" y="23841"/>
                </a:lnTo>
                <a:lnTo>
                  <a:pt x="11589" y="23810"/>
                </a:lnTo>
                <a:lnTo>
                  <a:pt x="11770" y="23800"/>
                </a:lnTo>
                <a:lnTo>
                  <a:pt x="11951" y="23800"/>
                </a:lnTo>
                <a:lnTo>
                  <a:pt x="12142" y="23820"/>
                </a:lnTo>
                <a:lnTo>
                  <a:pt x="12333" y="23851"/>
                </a:lnTo>
                <a:lnTo>
                  <a:pt x="12514" y="23901"/>
                </a:lnTo>
                <a:lnTo>
                  <a:pt x="12695" y="23961"/>
                </a:lnTo>
                <a:lnTo>
                  <a:pt x="12866" y="24032"/>
                </a:lnTo>
                <a:lnTo>
                  <a:pt x="13036" y="24112"/>
                </a:lnTo>
                <a:lnTo>
                  <a:pt x="13187" y="24202"/>
                </a:lnTo>
                <a:lnTo>
                  <a:pt x="13338" y="24303"/>
                </a:lnTo>
                <a:lnTo>
                  <a:pt x="13459" y="24413"/>
                </a:lnTo>
                <a:lnTo>
                  <a:pt x="13569" y="24524"/>
                </a:lnTo>
                <a:lnTo>
                  <a:pt x="13670" y="24635"/>
                </a:lnTo>
                <a:lnTo>
                  <a:pt x="13760" y="24745"/>
                </a:lnTo>
                <a:lnTo>
                  <a:pt x="13841" y="24866"/>
                </a:lnTo>
                <a:lnTo>
                  <a:pt x="14001" y="25107"/>
                </a:lnTo>
                <a:lnTo>
                  <a:pt x="14142" y="25358"/>
                </a:lnTo>
                <a:lnTo>
                  <a:pt x="14313" y="25700"/>
                </a:lnTo>
                <a:lnTo>
                  <a:pt x="14393" y="25871"/>
                </a:lnTo>
                <a:lnTo>
                  <a:pt x="14464" y="26042"/>
                </a:lnTo>
                <a:lnTo>
                  <a:pt x="14534" y="26213"/>
                </a:lnTo>
                <a:lnTo>
                  <a:pt x="14594" y="26394"/>
                </a:lnTo>
                <a:lnTo>
                  <a:pt x="14645" y="26574"/>
                </a:lnTo>
                <a:lnTo>
                  <a:pt x="14675" y="26765"/>
                </a:lnTo>
                <a:lnTo>
                  <a:pt x="14685" y="26785"/>
                </a:lnTo>
                <a:lnTo>
                  <a:pt x="14715" y="27007"/>
                </a:lnTo>
                <a:lnTo>
                  <a:pt x="14735" y="27228"/>
                </a:lnTo>
                <a:lnTo>
                  <a:pt x="14745" y="27459"/>
                </a:lnTo>
                <a:lnTo>
                  <a:pt x="14745" y="27680"/>
                </a:lnTo>
                <a:lnTo>
                  <a:pt x="14735" y="27901"/>
                </a:lnTo>
                <a:lnTo>
                  <a:pt x="14715" y="28132"/>
                </a:lnTo>
                <a:lnTo>
                  <a:pt x="14695" y="28353"/>
                </a:lnTo>
                <a:lnTo>
                  <a:pt x="14655" y="28575"/>
                </a:lnTo>
                <a:lnTo>
                  <a:pt x="14604" y="28796"/>
                </a:lnTo>
                <a:lnTo>
                  <a:pt x="14554" y="29017"/>
                </a:lnTo>
                <a:lnTo>
                  <a:pt x="14494" y="29238"/>
                </a:lnTo>
                <a:lnTo>
                  <a:pt x="14413" y="29449"/>
                </a:lnTo>
                <a:lnTo>
                  <a:pt x="14333" y="29670"/>
                </a:lnTo>
                <a:lnTo>
                  <a:pt x="14253" y="29881"/>
                </a:lnTo>
                <a:lnTo>
                  <a:pt x="14152" y="30092"/>
                </a:lnTo>
                <a:lnTo>
                  <a:pt x="14052" y="30293"/>
                </a:lnTo>
                <a:lnTo>
                  <a:pt x="13861" y="30645"/>
                </a:lnTo>
                <a:lnTo>
                  <a:pt x="13660" y="30997"/>
                </a:lnTo>
                <a:lnTo>
                  <a:pt x="13449" y="31349"/>
                </a:lnTo>
                <a:lnTo>
                  <a:pt x="13227" y="31690"/>
                </a:lnTo>
                <a:lnTo>
                  <a:pt x="13097" y="31791"/>
                </a:lnTo>
                <a:lnTo>
                  <a:pt x="12966" y="31891"/>
                </a:lnTo>
                <a:lnTo>
                  <a:pt x="12825" y="31992"/>
                </a:lnTo>
                <a:lnTo>
                  <a:pt x="12685" y="32072"/>
                </a:lnTo>
                <a:lnTo>
                  <a:pt x="12544" y="32163"/>
                </a:lnTo>
                <a:lnTo>
                  <a:pt x="12393" y="32243"/>
                </a:lnTo>
                <a:lnTo>
                  <a:pt x="12092" y="32384"/>
                </a:lnTo>
                <a:lnTo>
                  <a:pt x="11780" y="32504"/>
                </a:lnTo>
                <a:lnTo>
                  <a:pt x="11459" y="32615"/>
                </a:lnTo>
                <a:lnTo>
                  <a:pt x="11127" y="32705"/>
                </a:lnTo>
                <a:lnTo>
                  <a:pt x="10785" y="32786"/>
                </a:lnTo>
                <a:lnTo>
                  <a:pt x="10443" y="32856"/>
                </a:lnTo>
                <a:lnTo>
                  <a:pt x="10102" y="32917"/>
                </a:lnTo>
                <a:lnTo>
                  <a:pt x="9750" y="32967"/>
                </a:lnTo>
                <a:lnTo>
                  <a:pt x="9408" y="33017"/>
                </a:lnTo>
                <a:lnTo>
                  <a:pt x="8715" y="33087"/>
                </a:lnTo>
                <a:lnTo>
                  <a:pt x="8041" y="33148"/>
                </a:lnTo>
                <a:lnTo>
                  <a:pt x="7328" y="33228"/>
                </a:lnTo>
                <a:lnTo>
                  <a:pt x="6644" y="33319"/>
                </a:lnTo>
                <a:lnTo>
                  <a:pt x="5971" y="33409"/>
                </a:lnTo>
                <a:lnTo>
                  <a:pt x="5307" y="33479"/>
                </a:lnTo>
                <a:lnTo>
                  <a:pt x="4986" y="33510"/>
                </a:lnTo>
                <a:lnTo>
                  <a:pt x="4654" y="33530"/>
                </a:lnTo>
                <a:lnTo>
                  <a:pt x="4322" y="33540"/>
                </a:lnTo>
                <a:lnTo>
                  <a:pt x="3991" y="33540"/>
                </a:lnTo>
                <a:lnTo>
                  <a:pt x="3649" y="33520"/>
                </a:lnTo>
                <a:lnTo>
                  <a:pt x="3307" y="33489"/>
                </a:lnTo>
                <a:lnTo>
                  <a:pt x="2956" y="33439"/>
                </a:lnTo>
                <a:lnTo>
                  <a:pt x="2604" y="33369"/>
                </a:lnTo>
                <a:lnTo>
                  <a:pt x="2714" y="33399"/>
                </a:lnTo>
                <a:lnTo>
                  <a:pt x="2815" y="33439"/>
                </a:lnTo>
                <a:lnTo>
                  <a:pt x="3036" y="33550"/>
                </a:lnTo>
                <a:lnTo>
                  <a:pt x="3257" y="33660"/>
                </a:lnTo>
                <a:lnTo>
                  <a:pt x="3368" y="33711"/>
                </a:lnTo>
                <a:lnTo>
                  <a:pt x="3468" y="33751"/>
                </a:lnTo>
                <a:lnTo>
                  <a:pt x="3709" y="33811"/>
                </a:lnTo>
                <a:lnTo>
                  <a:pt x="3961" y="33871"/>
                </a:lnTo>
                <a:lnTo>
                  <a:pt x="4202" y="33912"/>
                </a:lnTo>
                <a:lnTo>
                  <a:pt x="4453" y="33952"/>
                </a:lnTo>
                <a:lnTo>
                  <a:pt x="4584" y="33972"/>
                </a:lnTo>
                <a:lnTo>
                  <a:pt x="4714" y="33972"/>
                </a:lnTo>
                <a:lnTo>
                  <a:pt x="4966" y="33982"/>
                </a:lnTo>
                <a:lnTo>
                  <a:pt x="5227" y="33962"/>
                </a:lnTo>
                <a:lnTo>
                  <a:pt x="5478" y="33942"/>
                </a:lnTo>
                <a:lnTo>
                  <a:pt x="5740" y="33932"/>
                </a:lnTo>
                <a:lnTo>
                  <a:pt x="5991" y="33912"/>
                </a:lnTo>
                <a:lnTo>
                  <a:pt x="6252" y="33912"/>
                </a:lnTo>
                <a:lnTo>
                  <a:pt x="6514" y="33932"/>
                </a:lnTo>
                <a:lnTo>
                  <a:pt x="6654" y="33962"/>
                </a:lnTo>
                <a:lnTo>
                  <a:pt x="6715" y="33982"/>
                </a:lnTo>
                <a:lnTo>
                  <a:pt x="6755" y="34002"/>
                </a:lnTo>
                <a:lnTo>
                  <a:pt x="6795" y="34032"/>
                </a:lnTo>
                <a:lnTo>
                  <a:pt x="6825" y="34052"/>
                </a:lnTo>
                <a:lnTo>
                  <a:pt x="6845" y="34082"/>
                </a:lnTo>
                <a:lnTo>
                  <a:pt x="6865" y="34123"/>
                </a:lnTo>
                <a:lnTo>
                  <a:pt x="6865" y="34153"/>
                </a:lnTo>
                <a:lnTo>
                  <a:pt x="6865" y="34193"/>
                </a:lnTo>
                <a:lnTo>
                  <a:pt x="6855" y="34263"/>
                </a:lnTo>
                <a:lnTo>
                  <a:pt x="6815" y="34354"/>
                </a:lnTo>
                <a:lnTo>
                  <a:pt x="6755" y="34434"/>
                </a:lnTo>
                <a:lnTo>
                  <a:pt x="6684" y="34525"/>
                </a:lnTo>
                <a:lnTo>
                  <a:pt x="6604" y="34605"/>
                </a:lnTo>
                <a:lnTo>
                  <a:pt x="6433" y="34776"/>
                </a:lnTo>
                <a:lnTo>
                  <a:pt x="6252" y="34917"/>
                </a:lnTo>
                <a:lnTo>
                  <a:pt x="6111" y="35027"/>
                </a:lnTo>
                <a:lnTo>
                  <a:pt x="6011" y="35098"/>
                </a:lnTo>
                <a:lnTo>
                  <a:pt x="5900" y="35168"/>
                </a:lnTo>
                <a:lnTo>
                  <a:pt x="5669" y="35299"/>
                </a:lnTo>
                <a:lnTo>
                  <a:pt x="5428" y="35439"/>
                </a:lnTo>
                <a:lnTo>
                  <a:pt x="5187" y="35580"/>
                </a:lnTo>
                <a:lnTo>
                  <a:pt x="5066" y="35660"/>
                </a:lnTo>
                <a:lnTo>
                  <a:pt x="4966" y="35741"/>
                </a:lnTo>
                <a:lnTo>
                  <a:pt x="4865" y="35821"/>
                </a:lnTo>
                <a:lnTo>
                  <a:pt x="4765" y="35912"/>
                </a:lnTo>
                <a:lnTo>
                  <a:pt x="4684" y="36002"/>
                </a:lnTo>
                <a:lnTo>
                  <a:pt x="4624" y="36103"/>
                </a:lnTo>
                <a:lnTo>
                  <a:pt x="4574" y="36213"/>
                </a:lnTo>
                <a:lnTo>
                  <a:pt x="4533" y="36324"/>
                </a:lnTo>
                <a:lnTo>
                  <a:pt x="4533" y="36324"/>
                </a:lnTo>
                <a:lnTo>
                  <a:pt x="4694" y="36284"/>
                </a:lnTo>
                <a:lnTo>
                  <a:pt x="4855" y="36233"/>
                </a:lnTo>
                <a:lnTo>
                  <a:pt x="5167" y="36113"/>
                </a:lnTo>
                <a:lnTo>
                  <a:pt x="5478" y="35972"/>
                </a:lnTo>
                <a:lnTo>
                  <a:pt x="5790" y="35821"/>
                </a:lnTo>
                <a:lnTo>
                  <a:pt x="6091" y="35650"/>
                </a:lnTo>
                <a:lnTo>
                  <a:pt x="6393" y="35469"/>
                </a:lnTo>
                <a:lnTo>
                  <a:pt x="6996" y="35098"/>
                </a:lnTo>
                <a:lnTo>
                  <a:pt x="7609" y="34716"/>
                </a:lnTo>
                <a:lnTo>
                  <a:pt x="7921" y="34535"/>
                </a:lnTo>
                <a:lnTo>
                  <a:pt x="8232" y="34354"/>
                </a:lnTo>
                <a:lnTo>
                  <a:pt x="8554" y="34193"/>
                </a:lnTo>
                <a:lnTo>
                  <a:pt x="8885" y="34042"/>
                </a:lnTo>
                <a:lnTo>
                  <a:pt x="9227" y="33922"/>
                </a:lnTo>
                <a:lnTo>
                  <a:pt x="9398" y="33861"/>
                </a:lnTo>
                <a:lnTo>
                  <a:pt x="9569" y="33811"/>
                </a:lnTo>
                <a:lnTo>
                  <a:pt x="9870" y="33731"/>
                </a:lnTo>
                <a:lnTo>
                  <a:pt x="10061" y="33680"/>
                </a:lnTo>
                <a:lnTo>
                  <a:pt x="10252" y="33640"/>
                </a:lnTo>
                <a:lnTo>
                  <a:pt x="10443" y="33610"/>
                </a:lnTo>
                <a:lnTo>
                  <a:pt x="10634" y="33600"/>
                </a:lnTo>
                <a:lnTo>
                  <a:pt x="10715" y="33610"/>
                </a:lnTo>
                <a:lnTo>
                  <a:pt x="10795" y="33620"/>
                </a:lnTo>
                <a:lnTo>
                  <a:pt x="10866" y="33640"/>
                </a:lnTo>
                <a:lnTo>
                  <a:pt x="10926" y="33670"/>
                </a:lnTo>
                <a:lnTo>
                  <a:pt x="10966" y="33700"/>
                </a:lnTo>
                <a:lnTo>
                  <a:pt x="11006" y="33741"/>
                </a:lnTo>
                <a:lnTo>
                  <a:pt x="11036" y="33781"/>
                </a:lnTo>
                <a:lnTo>
                  <a:pt x="11067" y="33821"/>
                </a:lnTo>
                <a:lnTo>
                  <a:pt x="11087" y="33861"/>
                </a:lnTo>
                <a:lnTo>
                  <a:pt x="11107" y="33912"/>
                </a:lnTo>
                <a:lnTo>
                  <a:pt x="11117" y="34012"/>
                </a:lnTo>
                <a:lnTo>
                  <a:pt x="11107" y="34113"/>
                </a:lnTo>
                <a:lnTo>
                  <a:pt x="11077" y="34233"/>
                </a:lnTo>
                <a:lnTo>
                  <a:pt x="11026" y="34354"/>
                </a:lnTo>
                <a:lnTo>
                  <a:pt x="10956" y="34484"/>
                </a:lnTo>
                <a:lnTo>
                  <a:pt x="10876" y="34615"/>
                </a:lnTo>
                <a:lnTo>
                  <a:pt x="10785" y="34756"/>
                </a:lnTo>
                <a:lnTo>
                  <a:pt x="10675" y="34897"/>
                </a:lnTo>
                <a:lnTo>
                  <a:pt x="10544" y="35037"/>
                </a:lnTo>
                <a:lnTo>
                  <a:pt x="10273" y="35339"/>
                </a:lnTo>
                <a:lnTo>
                  <a:pt x="9961" y="35630"/>
                </a:lnTo>
                <a:lnTo>
                  <a:pt x="9639" y="35932"/>
                </a:lnTo>
                <a:lnTo>
                  <a:pt x="9308" y="36213"/>
                </a:lnTo>
                <a:lnTo>
                  <a:pt x="8976" y="36475"/>
                </a:lnTo>
                <a:lnTo>
                  <a:pt x="8654" y="36726"/>
                </a:lnTo>
                <a:lnTo>
                  <a:pt x="8363" y="36937"/>
                </a:lnTo>
                <a:lnTo>
                  <a:pt x="8102" y="37118"/>
                </a:lnTo>
                <a:lnTo>
                  <a:pt x="7901" y="37248"/>
                </a:lnTo>
                <a:lnTo>
                  <a:pt x="7750" y="37339"/>
                </a:lnTo>
                <a:lnTo>
                  <a:pt x="7468" y="37480"/>
                </a:lnTo>
                <a:lnTo>
                  <a:pt x="7187" y="37610"/>
                </a:lnTo>
                <a:lnTo>
                  <a:pt x="6885" y="37741"/>
                </a:lnTo>
                <a:lnTo>
                  <a:pt x="6584" y="37862"/>
                </a:lnTo>
                <a:lnTo>
                  <a:pt x="6272" y="37972"/>
                </a:lnTo>
                <a:lnTo>
                  <a:pt x="5961" y="38073"/>
                </a:lnTo>
                <a:lnTo>
                  <a:pt x="5307" y="38274"/>
                </a:lnTo>
                <a:lnTo>
                  <a:pt x="4654" y="38455"/>
                </a:lnTo>
                <a:lnTo>
                  <a:pt x="4001" y="38625"/>
                </a:lnTo>
                <a:lnTo>
                  <a:pt x="3358" y="38796"/>
                </a:lnTo>
                <a:lnTo>
                  <a:pt x="2744" y="38967"/>
                </a:lnTo>
                <a:lnTo>
                  <a:pt x="2915" y="39017"/>
                </a:lnTo>
                <a:lnTo>
                  <a:pt x="3086" y="39058"/>
                </a:lnTo>
                <a:lnTo>
                  <a:pt x="3257" y="39088"/>
                </a:lnTo>
                <a:lnTo>
                  <a:pt x="3438" y="39108"/>
                </a:lnTo>
                <a:lnTo>
                  <a:pt x="3619" y="39118"/>
                </a:lnTo>
                <a:lnTo>
                  <a:pt x="3800" y="39118"/>
                </a:lnTo>
                <a:lnTo>
                  <a:pt x="3981" y="39108"/>
                </a:lnTo>
                <a:lnTo>
                  <a:pt x="4162" y="39098"/>
                </a:lnTo>
                <a:lnTo>
                  <a:pt x="4523" y="39058"/>
                </a:lnTo>
                <a:lnTo>
                  <a:pt x="4885" y="38987"/>
                </a:lnTo>
                <a:lnTo>
                  <a:pt x="5237" y="38917"/>
                </a:lnTo>
                <a:lnTo>
                  <a:pt x="5579" y="38836"/>
                </a:lnTo>
                <a:lnTo>
                  <a:pt x="5730" y="38806"/>
                </a:lnTo>
                <a:lnTo>
                  <a:pt x="5890" y="38786"/>
                </a:lnTo>
                <a:lnTo>
                  <a:pt x="6041" y="38766"/>
                </a:lnTo>
                <a:lnTo>
                  <a:pt x="6312" y="38766"/>
                </a:lnTo>
                <a:lnTo>
                  <a:pt x="6443" y="38786"/>
                </a:lnTo>
                <a:lnTo>
                  <a:pt x="6554" y="38806"/>
                </a:lnTo>
                <a:lnTo>
                  <a:pt x="6654" y="38847"/>
                </a:lnTo>
                <a:lnTo>
                  <a:pt x="6725" y="38887"/>
                </a:lnTo>
                <a:lnTo>
                  <a:pt x="6765" y="38917"/>
                </a:lnTo>
                <a:lnTo>
                  <a:pt x="6785" y="38947"/>
                </a:lnTo>
                <a:lnTo>
                  <a:pt x="6805" y="38987"/>
                </a:lnTo>
                <a:lnTo>
                  <a:pt x="6825" y="39027"/>
                </a:lnTo>
                <a:lnTo>
                  <a:pt x="6825" y="39068"/>
                </a:lnTo>
                <a:lnTo>
                  <a:pt x="6835" y="39108"/>
                </a:lnTo>
                <a:lnTo>
                  <a:pt x="6825" y="39158"/>
                </a:lnTo>
                <a:lnTo>
                  <a:pt x="6815" y="39218"/>
                </a:lnTo>
                <a:lnTo>
                  <a:pt x="6765" y="39329"/>
                </a:lnTo>
                <a:lnTo>
                  <a:pt x="6684" y="39460"/>
                </a:lnTo>
                <a:lnTo>
                  <a:pt x="6564" y="39610"/>
                </a:lnTo>
                <a:lnTo>
                  <a:pt x="6433" y="39751"/>
                </a:lnTo>
                <a:lnTo>
                  <a:pt x="6292" y="39882"/>
                </a:lnTo>
                <a:lnTo>
                  <a:pt x="6142" y="40012"/>
                </a:lnTo>
                <a:lnTo>
                  <a:pt x="5971" y="40133"/>
                </a:lnTo>
                <a:lnTo>
                  <a:pt x="5629" y="40384"/>
                </a:lnTo>
                <a:lnTo>
                  <a:pt x="5287" y="40626"/>
                </a:lnTo>
                <a:lnTo>
                  <a:pt x="5116" y="40746"/>
                </a:lnTo>
                <a:lnTo>
                  <a:pt x="4956" y="40877"/>
                </a:lnTo>
                <a:lnTo>
                  <a:pt x="4805" y="41017"/>
                </a:lnTo>
                <a:lnTo>
                  <a:pt x="4664" y="41158"/>
                </a:lnTo>
                <a:lnTo>
                  <a:pt x="4544" y="41299"/>
                </a:lnTo>
                <a:lnTo>
                  <a:pt x="4433" y="41460"/>
                </a:lnTo>
                <a:lnTo>
                  <a:pt x="4343" y="41631"/>
                </a:lnTo>
                <a:lnTo>
                  <a:pt x="4312" y="41711"/>
                </a:lnTo>
                <a:lnTo>
                  <a:pt x="4282" y="41801"/>
                </a:lnTo>
                <a:lnTo>
                  <a:pt x="4594" y="41621"/>
                </a:lnTo>
                <a:lnTo>
                  <a:pt x="4895" y="41430"/>
                </a:lnTo>
                <a:lnTo>
                  <a:pt x="5197" y="41239"/>
                </a:lnTo>
                <a:lnTo>
                  <a:pt x="5488" y="41028"/>
                </a:lnTo>
                <a:lnTo>
                  <a:pt x="5780" y="40806"/>
                </a:lnTo>
                <a:lnTo>
                  <a:pt x="6061" y="40585"/>
                </a:lnTo>
                <a:lnTo>
                  <a:pt x="6343" y="40354"/>
                </a:lnTo>
                <a:lnTo>
                  <a:pt x="6614" y="40123"/>
                </a:lnTo>
                <a:lnTo>
                  <a:pt x="7137" y="39630"/>
                </a:lnTo>
                <a:lnTo>
                  <a:pt x="7659" y="39138"/>
                </a:lnTo>
                <a:lnTo>
                  <a:pt x="8162" y="38635"/>
                </a:lnTo>
                <a:lnTo>
                  <a:pt x="8654" y="38143"/>
                </a:lnTo>
                <a:lnTo>
                  <a:pt x="8875" y="37902"/>
                </a:lnTo>
                <a:lnTo>
                  <a:pt x="9087" y="37661"/>
                </a:lnTo>
                <a:lnTo>
                  <a:pt x="9298" y="37409"/>
                </a:lnTo>
                <a:lnTo>
                  <a:pt x="9489" y="37158"/>
                </a:lnTo>
                <a:lnTo>
                  <a:pt x="9891" y="36645"/>
                </a:lnTo>
                <a:lnTo>
                  <a:pt x="10102" y="36394"/>
                </a:lnTo>
                <a:lnTo>
                  <a:pt x="10313" y="36153"/>
                </a:lnTo>
                <a:lnTo>
                  <a:pt x="10564" y="35871"/>
                </a:lnTo>
                <a:lnTo>
                  <a:pt x="10695" y="35731"/>
                </a:lnTo>
                <a:lnTo>
                  <a:pt x="10835" y="35590"/>
                </a:lnTo>
                <a:lnTo>
                  <a:pt x="10976" y="35459"/>
                </a:lnTo>
                <a:lnTo>
                  <a:pt x="11127" y="35339"/>
                </a:lnTo>
                <a:lnTo>
                  <a:pt x="11288" y="35228"/>
                </a:lnTo>
                <a:lnTo>
                  <a:pt x="11448" y="35128"/>
                </a:lnTo>
                <a:lnTo>
                  <a:pt x="11559" y="35077"/>
                </a:lnTo>
                <a:lnTo>
                  <a:pt x="11660" y="35047"/>
                </a:lnTo>
                <a:lnTo>
                  <a:pt x="11750" y="35037"/>
                </a:lnTo>
                <a:lnTo>
                  <a:pt x="11840" y="35047"/>
                </a:lnTo>
                <a:lnTo>
                  <a:pt x="11921" y="35067"/>
                </a:lnTo>
                <a:lnTo>
                  <a:pt x="12001" y="35098"/>
                </a:lnTo>
                <a:lnTo>
                  <a:pt x="12072" y="35148"/>
                </a:lnTo>
                <a:lnTo>
                  <a:pt x="12132" y="35198"/>
                </a:lnTo>
                <a:lnTo>
                  <a:pt x="12182" y="35268"/>
                </a:lnTo>
                <a:lnTo>
                  <a:pt x="12232" y="35339"/>
                </a:lnTo>
                <a:lnTo>
                  <a:pt x="12273" y="35419"/>
                </a:lnTo>
                <a:lnTo>
                  <a:pt x="12303" y="35500"/>
                </a:lnTo>
                <a:lnTo>
                  <a:pt x="12323" y="35590"/>
                </a:lnTo>
                <a:lnTo>
                  <a:pt x="12343" y="35680"/>
                </a:lnTo>
                <a:lnTo>
                  <a:pt x="12343" y="35771"/>
                </a:lnTo>
                <a:lnTo>
                  <a:pt x="12343" y="35861"/>
                </a:lnTo>
                <a:lnTo>
                  <a:pt x="12313" y="36022"/>
                </a:lnTo>
                <a:lnTo>
                  <a:pt x="12263" y="36173"/>
                </a:lnTo>
                <a:lnTo>
                  <a:pt x="12202" y="36314"/>
                </a:lnTo>
                <a:lnTo>
                  <a:pt x="12122" y="36464"/>
                </a:lnTo>
                <a:lnTo>
                  <a:pt x="12031" y="36605"/>
                </a:lnTo>
                <a:lnTo>
                  <a:pt x="11941" y="36736"/>
                </a:lnTo>
                <a:lnTo>
                  <a:pt x="11750" y="36987"/>
                </a:lnTo>
                <a:lnTo>
                  <a:pt x="11499" y="37289"/>
                </a:lnTo>
                <a:lnTo>
                  <a:pt x="11237" y="37610"/>
                </a:lnTo>
                <a:lnTo>
                  <a:pt x="11117" y="37771"/>
                </a:lnTo>
                <a:lnTo>
                  <a:pt x="11006" y="37932"/>
                </a:lnTo>
                <a:lnTo>
                  <a:pt x="10896" y="38093"/>
                </a:lnTo>
                <a:lnTo>
                  <a:pt x="10805" y="38264"/>
                </a:lnTo>
                <a:lnTo>
                  <a:pt x="10735" y="38414"/>
                </a:lnTo>
                <a:lnTo>
                  <a:pt x="10685" y="38565"/>
                </a:lnTo>
                <a:lnTo>
                  <a:pt x="10654" y="38726"/>
                </a:lnTo>
                <a:lnTo>
                  <a:pt x="10624" y="38887"/>
                </a:lnTo>
                <a:lnTo>
                  <a:pt x="10604" y="39218"/>
                </a:lnTo>
                <a:lnTo>
                  <a:pt x="10584" y="39379"/>
                </a:lnTo>
                <a:lnTo>
                  <a:pt x="10564" y="39530"/>
                </a:lnTo>
                <a:lnTo>
                  <a:pt x="10644" y="39369"/>
                </a:lnTo>
                <a:lnTo>
                  <a:pt x="10735" y="39208"/>
                </a:lnTo>
                <a:lnTo>
                  <a:pt x="10835" y="39048"/>
                </a:lnTo>
                <a:lnTo>
                  <a:pt x="10946" y="38887"/>
                </a:lnTo>
                <a:lnTo>
                  <a:pt x="11167" y="38585"/>
                </a:lnTo>
                <a:lnTo>
                  <a:pt x="11378" y="38314"/>
                </a:lnTo>
                <a:lnTo>
                  <a:pt x="11469" y="38203"/>
                </a:lnTo>
                <a:lnTo>
                  <a:pt x="11549" y="38113"/>
                </a:lnTo>
                <a:lnTo>
                  <a:pt x="11619" y="38042"/>
                </a:lnTo>
                <a:lnTo>
                  <a:pt x="11660" y="38022"/>
                </a:lnTo>
                <a:lnTo>
                  <a:pt x="11690" y="38012"/>
                </a:lnTo>
                <a:lnTo>
                  <a:pt x="11720" y="38012"/>
                </a:lnTo>
                <a:lnTo>
                  <a:pt x="11740" y="38022"/>
                </a:lnTo>
                <a:lnTo>
                  <a:pt x="11770" y="38042"/>
                </a:lnTo>
                <a:lnTo>
                  <a:pt x="11790" y="38073"/>
                </a:lnTo>
                <a:lnTo>
                  <a:pt x="11810" y="38113"/>
                </a:lnTo>
                <a:lnTo>
                  <a:pt x="11820" y="38163"/>
                </a:lnTo>
                <a:lnTo>
                  <a:pt x="11850" y="38304"/>
                </a:lnTo>
                <a:lnTo>
                  <a:pt x="11891" y="38676"/>
                </a:lnTo>
                <a:lnTo>
                  <a:pt x="11921" y="39068"/>
                </a:lnTo>
                <a:lnTo>
                  <a:pt x="11941" y="39460"/>
                </a:lnTo>
                <a:lnTo>
                  <a:pt x="11951" y="39842"/>
                </a:lnTo>
                <a:lnTo>
                  <a:pt x="11951" y="39671"/>
                </a:lnTo>
                <a:lnTo>
                  <a:pt x="11961" y="39490"/>
                </a:lnTo>
                <a:lnTo>
                  <a:pt x="11981" y="39299"/>
                </a:lnTo>
                <a:lnTo>
                  <a:pt x="12001" y="39118"/>
                </a:lnTo>
                <a:lnTo>
                  <a:pt x="12072" y="38746"/>
                </a:lnTo>
                <a:lnTo>
                  <a:pt x="12152" y="38364"/>
                </a:lnTo>
                <a:lnTo>
                  <a:pt x="12253" y="37992"/>
                </a:lnTo>
                <a:lnTo>
                  <a:pt x="12343" y="37620"/>
                </a:lnTo>
                <a:lnTo>
                  <a:pt x="12544" y="36907"/>
                </a:lnTo>
                <a:lnTo>
                  <a:pt x="12655" y="36475"/>
                </a:lnTo>
                <a:lnTo>
                  <a:pt x="12775" y="36042"/>
                </a:lnTo>
                <a:lnTo>
                  <a:pt x="12846" y="35831"/>
                </a:lnTo>
                <a:lnTo>
                  <a:pt x="12926" y="35620"/>
                </a:lnTo>
                <a:lnTo>
                  <a:pt x="13006" y="35409"/>
                </a:lnTo>
                <a:lnTo>
                  <a:pt x="13107" y="35208"/>
                </a:lnTo>
                <a:lnTo>
                  <a:pt x="13177" y="35108"/>
                </a:lnTo>
                <a:lnTo>
                  <a:pt x="13248" y="35007"/>
                </a:lnTo>
                <a:lnTo>
                  <a:pt x="13318" y="34917"/>
                </a:lnTo>
                <a:lnTo>
                  <a:pt x="13398" y="34846"/>
                </a:lnTo>
                <a:lnTo>
                  <a:pt x="13479" y="34776"/>
                </a:lnTo>
                <a:lnTo>
                  <a:pt x="13569" y="34736"/>
                </a:lnTo>
                <a:lnTo>
                  <a:pt x="13650" y="34696"/>
                </a:lnTo>
                <a:lnTo>
                  <a:pt x="13730" y="34685"/>
                </a:lnTo>
                <a:lnTo>
                  <a:pt x="13810" y="34685"/>
                </a:lnTo>
                <a:lnTo>
                  <a:pt x="13891" y="34706"/>
                </a:lnTo>
                <a:lnTo>
                  <a:pt x="13951" y="34746"/>
                </a:lnTo>
                <a:lnTo>
                  <a:pt x="14021" y="34806"/>
                </a:lnTo>
                <a:lnTo>
                  <a:pt x="14072" y="34886"/>
                </a:lnTo>
                <a:lnTo>
                  <a:pt x="14112" y="34997"/>
                </a:lnTo>
                <a:lnTo>
                  <a:pt x="14142" y="35118"/>
                </a:lnTo>
                <a:lnTo>
                  <a:pt x="14162" y="35278"/>
                </a:lnTo>
                <a:lnTo>
                  <a:pt x="14162" y="35399"/>
                </a:lnTo>
                <a:lnTo>
                  <a:pt x="14152" y="35530"/>
                </a:lnTo>
                <a:lnTo>
                  <a:pt x="14132" y="35660"/>
                </a:lnTo>
                <a:lnTo>
                  <a:pt x="14102" y="35791"/>
                </a:lnTo>
                <a:lnTo>
                  <a:pt x="14052" y="36052"/>
                </a:lnTo>
                <a:lnTo>
                  <a:pt x="14032" y="36183"/>
                </a:lnTo>
                <a:lnTo>
                  <a:pt x="14021" y="36314"/>
                </a:lnTo>
                <a:lnTo>
                  <a:pt x="14021" y="36424"/>
                </a:lnTo>
                <a:lnTo>
                  <a:pt x="14042" y="36545"/>
                </a:lnTo>
                <a:lnTo>
                  <a:pt x="14102" y="36776"/>
                </a:lnTo>
                <a:lnTo>
                  <a:pt x="14152" y="36997"/>
                </a:lnTo>
                <a:lnTo>
                  <a:pt x="14172" y="37108"/>
                </a:lnTo>
                <a:lnTo>
                  <a:pt x="14172" y="37218"/>
                </a:lnTo>
                <a:lnTo>
                  <a:pt x="14182" y="37068"/>
                </a:lnTo>
                <a:lnTo>
                  <a:pt x="14212" y="36937"/>
                </a:lnTo>
                <a:lnTo>
                  <a:pt x="14243" y="36796"/>
                </a:lnTo>
                <a:lnTo>
                  <a:pt x="14293" y="36665"/>
                </a:lnTo>
                <a:lnTo>
                  <a:pt x="14343" y="36535"/>
                </a:lnTo>
                <a:lnTo>
                  <a:pt x="14393" y="36404"/>
                </a:lnTo>
                <a:lnTo>
                  <a:pt x="14514" y="36153"/>
                </a:lnTo>
                <a:lnTo>
                  <a:pt x="14645" y="35902"/>
                </a:lnTo>
                <a:lnTo>
                  <a:pt x="14765" y="35640"/>
                </a:lnTo>
                <a:lnTo>
                  <a:pt x="14826" y="35510"/>
                </a:lnTo>
                <a:lnTo>
                  <a:pt x="14876" y="35369"/>
                </a:lnTo>
                <a:lnTo>
                  <a:pt x="14916" y="35228"/>
                </a:lnTo>
                <a:lnTo>
                  <a:pt x="14956" y="35087"/>
                </a:lnTo>
                <a:lnTo>
                  <a:pt x="14976" y="34927"/>
                </a:lnTo>
                <a:lnTo>
                  <a:pt x="14986" y="34766"/>
                </a:lnTo>
                <a:lnTo>
                  <a:pt x="14976" y="34625"/>
                </a:lnTo>
                <a:lnTo>
                  <a:pt x="14956" y="34474"/>
                </a:lnTo>
                <a:lnTo>
                  <a:pt x="14926" y="34344"/>
                </a:lnTo>
                <a:lnTo>
                  <a:pt x="14886" y="34203"/>
                </a:lnTo>
                <a:lnTo>
                  <a:pt x="14836" y="34082"/>
                </a:lnTo>
                <a:lnTo>
                  <a:pt x="14785" y="33952"/>
                </a:lnTo>
                <a:lnTo>
                  <a:pt x="14675" y="33700"/>
                </a:lnTo>
                <a:lnTo>
                  <a:pt x="14564" y="33449"/>
                </a:lnTo>
                <a:lnTo>
                  <a:pt x="14514" y="33329"/>
                </a:lnTo>
                <a:lnTo>
                  <a:pt x="14474" y="33198"/>
                </a:lnTo>
                <a:lnTo>
                  <a:pt x="14444" y="33057"/>
                </a:lnTo>
                <a:lnTo>
                  <a:pt x="14423" y="32927"/>
                </a:lnTo>
                <a:lnTo>
                  <a:pt x="14413" y="32786"/>
                </a:lnTo>
                <a:lnTo>
                  <a:pt x="14423" y="32645"/>
                </a:lnTo>
                <a:lnTo>
                  <a:pt x="14434" y="32514"/>
                </a:lnTo>
                <a:lnTo>
                  <a:pt x="14464" y="32374"/>
                </a:lnTo>
                <a:lnTo>
                  <a:pt x="14494" y="32263"/>
                </a:lnTo>
                <a:lnTo>
                  <a:pt x="14524" y="32153"/>
                </a:lnTo>
                <a:lnTo>
                  <a:pt x="14564" y="32052"/>
                </a:lnTo>
                <a:lnTo>
                  <a:pt x="14614" y="31952"/>
                </a:lnTo>
                <a:lnTo>
                  <a:pt x="14665" y="31851"/>
                </a:lnTo>
                <a:lnTo>
                  <a:pt x="14725" y="31761"/>
                </a:lnTo>
                <a:lnTo>
                  <a:pt x="14856" y="31580"/>
                </a:lnTo>
                <a:lnTo>
                  <a:pt x="15006" y="31409"/>
                </a:lnTo>
                <a:lnTo>
                  <a:pt x="15167" y="31248"/>
                </a:lnTo>
                <a:lnTo>
                  <a:pt x="15348" y="31107"/>
                </a:lnTo>
                <a:lnTo>
                  <a:pt x="15549" y="30987"/>
                </a:lnTo>
                <a:lnTo>
                  <a:pt x="15760" y="30866"/>
                </a:lnTo>
                <a:lnTo>
                  <a:pt x="15981" y="30776"/>
                </a:lnTo>
                <a:lnTo>
                  <a:pt x="16202" y="30695"/>
                </a:lnTo>
                <a:lnTo>
                  <a:pt x="16444" y="30625"/>
                </a:lnTo>
                <a:lnTo>
                  <a:pt x="16685" y="30585"/>
                </a:lnTo>
                <a:lnTo>
                  <a:pt x="16936" y="30555"/>
                </a:lnTo>
                <a:lnTo>
                  <a:pt x="17198" y="30545"/>
                </a:lnTo>
                <a:lnTo>
                  <a:pt x="17449" y="30555"/>
                </a:lnTo>
                <a:lnTo>
                  <a:pt x="17891" y="30595"/>
                </a:lnTo>
                <a:lnTo>
                  <a:pt x="18323" y="30645"/>
                </a:lnTo>
                <a:lnTo>
                  <a:pt x="18765" y="30705"/>
                </a:lnTo>
                <a:lnTo>
                  <a:pt x="19208" y="30776"/>
                </a:lnTo>
                <a:lnTo>
                  <a:pt x="19650" y="30866"/>
                </a:lnTo>
                <a:lnTo>
                  <a:pt x="20082" y="30957"/>
                </a:lnTo>
                <a:lnTo>
                  <a:pt x="20514" y="31067"/>
                </a:lnTo>
                <a:lnTo>
                  <a:pt x="20946" y="31178"/>
                </a:lnTo>
                <a:lnTo>
                  <a:pt x="21127" y="31238"/>
                </a:lnTo>
                <a:lnTo>
                  <a:pt x="21308" y="31298"/>
                </a:lnTo>
                <a:lnTo>
                  <a:pt x="21479" y="31369"/>
                </a:lnTo>
                <a:lnTo>
                  <a:pt x="21650" y="31449"/>
                </a:lnTo>
                <a:lnTo>
                  <a:pt x="21811" y="31529"/>
                </a:lnTo>
                <a:lnTo>
                  <a:pt x="21962" y="31620"/>
                </a:lnTo>
                <a:lnTo>
                  <a:pt x="22112" y="31710"/>
                </a:lnTo>
                <a:lnTo>
                  <a:pt x="22263" y="31811"/>
                </a:lnTo>
                <a:lnTo>
                  <a:pt x="22394" y="31921"/>
                </a:lnTo>
                <a:lnTo>
                  <a:pt x="22524" y="32032"/>
                </a:lnTo>
                <a:lnTo>
                  <a:pt x="22655" y="32143"/>
                </a:lnTo>
                <a:lnTo>
                  <a:pt x="22776" y="32263"/>
                </a:lnTo>
                <a:lnTo>
                  <a:pt x="22886" y="32394"/>
                </a:lnTo>
                <a:lnTo>
                  <a:pt x="22997" y="32525"/>
                </a:lnTo>
                <a:lnTo>
                  <a:pt x="23087" y="32655"/>
                </a:lnTo>
                <a:lnTo>
                  <a:pt x="23188" y="32796"/>
                </a:lnTo>
                <a:lnTo>
                  <a:pt x="23268" y="32937"/>
                </a:lnTo>
                <a:lnTo>
                  <a:pt x="23349" y="33077"/>
                </a:lnTo>
                <a:lnTo>
                  <a:pt x="23419" y="33228"/>
                </a:lnTo>
                <a:lnTo>
                  <a:pt x="23479" y="33379"/>
                </a:lnTo>
                <a:lnTo>
                  <a:pt x="23540" y="33530"/>
                </a:lnTo>
                <a:lnTo>
                  <a:pt x="23590" y="33690"/>
                </a:lnTo>
                <a:lnTo>
                  <a:pt x="23630" y="33841"/>
                </a:lnTo>
                <a:lnTo>
                  <a:pt x="23660" y="34002"/>
                </a:lnTo>
                <a:lnTo>
                  <a:pt x="23690" y="34163"/>
                </a:lnTo>
                <a:lnTo>
                  <a:pt x="23710" y="34334"/>
                </a:lnTo>
                <a:lnTo>
                  <a:pt x="23710" y="34494"/>
                </a:lnTo>
                <a:lnTo>
                  <a:pt x="23720" y="34665"/>
                </a:lnTo>
                <a:lnTo>
                  <a:pt x="23710" y="34826"/>
                </a:lnTo>
                <a:lnTo>
                  <a:pt x="23690" y="34997"/>
                </a:lnTo>
                <a:lnTo>
                  <a:pt x="23670" y="35158"/>
                </a:lnTo>
                <a:lnTo>
                  <a:pt x="23630" y="35329"/>
                </a:lnTo>
                <a:lnTo>
                  <a:pt x="23590" y="35550"/>
                </a:lnTo>
                <a:lnTo>
                  <a:pt x="23550" y="35771"/>
                </a:lnTo>
                <a:lnTo>
                  <a:pt x="23489" y="36143"/>
                </a:lnTo>
                <a:lnTo>
                  <a:pt x="23449" y="36505"/>
                </a:lnTo>
                <a:lnTo>
                  <a:pt x="23379" y="37218"/>
                </a:lnTo>
                <a:lnTo>
                  <a:pt x="23318" y="37912"/>
                </a:lnTo>
                <a:lnTo>
                  <a:pt x="23258" y="38605"/>
                </a:lnTo>
                <a:lnTo>
                  <a:pt x="23208" y="38947"/>
                </a:lnTo>
                <a:lnTo>
                  <a:pt x="23158" y="39279"/>
                </a:lnTo>
                <a:lnTo>
                  <a:pt x="23097" y="39620"/>
                </a:lnTo>
                <a:lnTo>
                  <a:pt x="23017" y="39962"/>
                </a:lnTo>
                <a:lnTo>
                  <a:pt x="22926" y="40304"/>
                </a:lnTo>
                <a:lnTo>
                  <a:pt x="22816" y="40646"/>
                </a:lnTo>
                <a:lnTo>
                  <a:pt x="22685" y="40997"/>
                </a:lnTo>
                <a:lnTo>
                  <a:pt x="22524" y="41339"/>
                </a:lnTo>
                <a:lnTo>
                  <a:pt x="22585" y="41239"/>
                </a:lnTo>
                <a:lnTo>
                  <a:pt x="22665" y="41138"/>
                </a:lnTo>
                <a:lnTo>
                  <a:pt x="22756" y="41048"/>
                </a:lnTo>
                <a:lnTo>
                  <a:pt x="22846" y="40957"/>
                </a:lnTo>
                <a:lnTo>
                  <a:pt x="22937" y="40867"/>
                </a:lnTo>
                <a:lnTo>
                  <a:pt x="23017" y="40776"/>
                </a:lnTo>
                <a:lnTo>
                  <a:pt x="23097" y="40676"/>
                </a:lnTo>
                <a:lnTo>
                  <a:pt x="23158" y="40575"/>
                </a:lnTo>
                <a:lnTo>
                  <a:pt x="23318" y="40244"/>
                </a:lnTo>
                <a:lnTo>
                  <a:pt x="23459" y="39892"/>
                </a:lnTo>
                <a:lnTo>
                  <a:pt x="23590" y="39540"/>
                </a:lnTo>
                <a:lnTo>
                  <a:pt x="23710" y="39198"/>
                </a:lnTo>
                <a:lnTo>
                  <a:pt x="23801" y="38957"/>
                </a:lnTo>
                <a:lnTo>
                  <a:pt x="23921" y="38666"/>
                </a:lnTo>
                <a:lnTo>
                  <a:pt x="23982" y="38515"/>
                </a:lnTo>
                <a:lnTo>
                  <a:pt x="24062" y="38374"/>
                </a:lnTo>
                <a:lnTo>
                  <a:pt x="24133" y="38254"/>
                </a:lnTo>
                <a:lnTo>
                  <a:pt x="24213" y="38143"/>
                </a:lnTo>
                <a:lnTo>
                  <a:pt x="24293" y="38052"/>
                </a:lnTo>
                <a:lnTo>
                  <a:pt x="24334" y="38022"/>
                </a:lnTo>
                <a:lnTo>
                  <a:pt x="24374" y="38002"/>
                </a:lnTo>
                <a:lnTo>
                  <a:pt x="24424" y="37982"/>
                </a:lnTo>
                <a:lnTo>
                  <a:pt x="24464" y="37972"/>
                </a:lnTo>
                <a:lnTo>
                  <a:pt x="24504" y="37982"/>
                </a:lnTo>
                <a:lnTo>
                  <a:pt x="24545" y="37992"/>
                </a:lnTo>
                <a:lnTo>
                  <a:pt x="24585" y="38022"/>
                </a:lnTo>
                <a:lnTo>
                  <a:pt x="24625" y="38063"/>
                </a:lnTo>
                <a:lnTo>
                  <a:pt x="24665" y="38113"/>
                </a:lnTo>
                <a:lnTo>
                  <a:pt x="24705" y="38173"/>
                </a:lnTo>
                <a:lnTo>
                  <a:pt x="24746" y="38254"/>
                </a:lnTo>
                <a:lnTo>
                  <a:pt x="24776" y="38354"/>
                </a:lnTo>
                <a:lnTo>
                  <a:pt x="24846" y="38595"/>
                </a:lnTo>
                <a:lnTo>
                  <a:pt x="24886" y="38766"/>
                </a:lnTo>
                <a:lnTo>
                  <a:pt x="24906" y="38947"/>
                </a:lnTo>
                <a:lnTo>
                  <a:pt x="24906" y="39128"/>
                </a:lnTo>
                <a:lnTo>
                  <a:pt x="24896" y="39319"/>
                </a:lnTo>
                <a:lnTo>
                  <a:pt x="24886" y="39510"/>
                </a:lnTo>
                <a:lnTo>
                  <a:pt x="24856" y="39701"/>
                </a:lnTo>
                <a:lnTo>
                  <a:pt x="24776" y="40083"/>
                </a:lnTo>
                <a:lnTo>
                  <a:pt x="24685" y="40475"/>
                </a:lnTo>
                <a:lnTo>
                  <a:pt x="24595" y="40857"/>
                </a:lnTo>
                <a:lnTo>
                  <a:pt x="24514" y="41229"/>
                </a:lnTo>
                <a:lnTo>
                  <a:pt x="24484" y="41409"/>
                </a:lnTo>
                <a:lnTo>
                  <a:pt x="24464" y="41590"/>
                </a:lnTo>
                <a:lnTo>
                  <a:pt x="24444" y="41801"/>
                </a:lnTo>
                <a:lnTo>
                  <a:pt x="24434" y="42023"/>
                </a:lnTo>
                <a:lnTo>
                  <a:pt x="24424" y="42244"/>
                </a:lnTo>
                <a:lnTo>
                  <a:pt x="24424" y="42475"/>
                </a:lnTo>
                <a:lnTo>
                  <a:pt x="24434" y="42706"/>
                </a:lnTo>
                <a:lnTo>
                  <a:pt x="24444" y="42947"/>
                </a:lnTo>
                <a:lnTo>
                  <a:pt x="24474" y="43178"/>
                </a:lnTo>
                <a:lnTo>
                  <a:pt x="24504" y="43410"/>
                </a:lnTo>
                <a:lnTo>
                  <a:pt x="24545" y="43631"/>
                </a:lnTo>
                <a:lnTo>
                  <a:pt x="24595" y="43852"/>
                </a:lnTo>
                <a:lnTo>
                  <a:pt x="24655" y="44063"/>
                </a:lnTo>
                <a:lnTo>
                  <a:pt x="24726" y="44264"/>
                </a:lnTo>
                <a:lnTo>
                  <a:pt x="24806" y="44445"/>
                </a:lnTo>
                <a:lnTo>
                  <a:pt x="24896" y="44616"/>
                </a:lnTo>
                <a:lnTo>
                  <a:pt x="24997" y="44777"/>
                </a:lnTo>
                <a:lnTo>
                  <a:pt x="25107" y="44917"/>
                </a:lnTo>
                <a:lnTo>
                  <a:pt x="25097" y="44666"/>
                </a:lnTo>
                <a:lnTo>
                  <a:pt x="25067" y="44405"/>
                </a:lnTo>
                <a:lnTo>
                  <a:pt x="24997" y="43862"/>
                </a:lnTo>
                <a:lnTo>
                  <a:pt x="24967" y="43591"/>
                </a:lnTo>
                <a:lnTo>
                  <a:pt x="24957" y="43460"/>
                </a:lnTo>
                <a:lnTo>
                  <a:pt x="24957" y="43319"/>
                </a:lnTo>
                <a:lnTo>
                  <a:pt x="24957" y="43199"/>
                </a:lnTo>
                <a:lnTo>
                  <a:pt x="24977" y="43068"/>
                </a:lnTo>
                <a:lnTo>
                  <a:pt x="24997" y="42947"/>
                </a:lnTo>
                <a:lnTo>
                  <a:pt x="25037" y="42837"/>
                </a:lnTo>
                <a:lnTo>
                  <a:pt x="25077" y="42726"/>
                </a:lnTo>
                <a:lnTo>
                  <a:pt x="25128" y="42646"/>
                </a:lnTo>
                <a:lnTo>
                  <a:pt x="25178" y="42585"/>
                </a:lnTo>
                <a:lnTo>
                  <a:pt x="25228" y="42545"/>
                </a:lnTo>
                <a:lnTo>
                  <a:pt x="25288" y="42525"/>
                </a:lnTo>
                <a:lnTo>
                  <a:pt x="25349" y="42525"/>
                </a:lnTo>
                <a:lnTo>
                  <a:pt x="25399" y="42535"/>
                </a:lnTo>
                <a:lnTo>
                  <a:pt x="25459" y="42565"/>
                </a:lnTo>
                <a:lnTo>
                  <a:pt x="25530" y="42606"/>
                </a:lnTo>
                <a:lnTo>
                  <a:pt x="25590" y="42656"/>
                </a:lnTo>
                <a:lnTo>
                  <a:pt x="25711" y="42786"/>
                </a:lnTo>
                <a:lnTo>
                  <a:pt x="25831" y="42937"/>
                </a:lnTo>
                <a:lnTo>
                  <a:pt x="25952" y="43108"/>
                </a:lnTo>
                <a:lnTo>
                  <a:pt x="26022" y="43209"/>
                </a:lnTo>
                <a:lnTo>
                  <a:pt x="26072" y="43319"/>
                </a:lnTo>
                <a:lnTo>
                  <a:pt x="26133" y="43440"/>
                </a:lnTo>
                <a:lnTo>
                  <a:pt x="26173" y="43570"/>
                </a:lnTo>
                <a:lnTo>
                  <a:pt x="26253" y="43832"/>
                </a:lnTo>
                <a:lnTo>
                  <a:pt x="26314" y="44093"/>
                </a:lnTo>
                <a:lnTo>
                  <a:pt x="26354" y="44334"/>
                </a:lnTo>
                <a:lnTo>
                  <a:pt x="26374" y="44535"/>
                </a:lnTo>
                <a:lnTo>
                  <a:pt x="26384" y="44686"/>
                </a:lnTo>
                <a:lnTo>
                  <a:pt x="26384" y="44777"/>
                </a:lnTo>
                <a:lnTo>
                  <a:pt x="26404" y="44656"/>
                </a:lnTo>
                <a:lnTo>
                  <a:pt x="26444" y="44545"/>
                </a:lnTo>
                <a:lnTo>
                  <a:pt x="26515" y="44304"/>
                </a:lnTo>
                <a:lnTo>
                  <a:pt x="26605" y="44063"/>
                </a:lnTo>
                <a:lnTo>
                  <a:pt x="26685" y="43812"/>
                </a:lnTo>
                <a:lnTo>
                  <a:pt x="26766" y="43560"/>
                </a:lnTo>
                <a:lnTo>
                  <a:pt x="26786" y="43440"/>
                </a:lnTo>
                <a:lnTo>
                  <a:pt x="26806" y="43309"/>
                </a:lnTo>
                <a:lnTo>
                  <a:pt x="26816" y="43188"/>
                </a:lnTo>
                <a:lnTo>
                  <a:pt x="26816" y="43068"/>
                </a:lnTo>
                <a:lnTo>
                  <a:pt x="26806" y="42957"/>
                </a:lnTo>
                <a:lnTo>
                  <a:pt x="26776" y="42837"/>
                </a:lnTo>
                <a:lnTo>
                  <a:pt x="26746" y="42746"/>
                </a:lnTo>
                <a:lnTo>
                  <a:pt x="26696" y="42656"/>
                </a:lnTo>
                <a:lnTo>
                  <a:pt x="26645" y="42565"/>
                </a:lnTo>
                <a:lnTo>
                  <a:pt x="26575" y="42475"/>
                </a:lnTo>
                <a:lnTo>
                  <a:pt x="26434" y="42314"/>
                </a:lnTo>
                <a:lnTo>
                  <a:pt x="26273" y="42153"/>
                </a:lnTo>
                <a:lnTo>
                  <a:pt x="26113" y="42002"/>
                </a:lnTo>
                <a:lnTo>
                  <a:pt x="25962" y="41842"/>
                </a:lnTo>
                <a:lnTo>
                  <a:pt x="25902" y="41751"/>
                </a:lnTo>
                <a:lnTo>
                  <a:pt x="25841" y="41661"/>
                </a:lnTo>
                <a:lnTo>
                  <a:pt x="25801" y="41570"/>
                </a:lnTo>
                <a:lnTo>
                  <a:pt x="25761" y="41480"/>
                </a:lnTo>
                <a:lnTo>
                  <a:pt x="25680" y="41219"/>
                </a:lnTo>
                <a:lnTo>
                  <a:pt x="25620" y="40947"/>
                </a:lnTo>
                <a:lnTo>
                  <a:pt x="25570" y="40676"/>
                </a:lnTo>
                <a:lnTo>
                  <a:pt x="25520" y="40394"/>
                </a:lnTo>
                <a:lnTo>
                  <a:pt x="25489" y="40113"/>
                </a:lnTo>
                <a:lnTo>
                  <a:pt x="25479" y="39842"/>
                </a:lnTo>
                <a:lnTo>
                  <a:pt x="25469" y="39560"/>
                </a:lnTo>
                <a:lnTo>
                  <a:pt x="25479" y="39299"/>
                </a:lnTo>
                <a:lnTo>
                  <a:pt x="25499" y="38937"/>
                </a:lnTo>
                <a:lnTo>
                  <a:pt x="25520" y="38716"/>
                </a:lnTo>
                <a:lnTo>
                  <a:pt x="25550" y="38485"/>
                </a:lnTo>
                <a:lnTo>
                  <a:pt x="25570" y="38374"/>
                </a:lnTo>
                <a:lnTo>
                  <a:pt x="25600" y="38274"/>
                </a:lnTo>
                <a:lnTo>
                  <a:pt x="25630" y="38173"/>
                </a:lnTo>
                <a:lnTo>
                  <a:pt x="25670" y="38073"/>
                </a:lnTo>
                <a:lnTo>
                  <a:pt x="25721" y="37992"/>
                </a:lnTo>
                <a:lnTo>
                  <a:pt x="25781" y="37922"/>
                </a:lnTo>
                <a:lnTo>
                  <a:pt x="25851" y="37862"/>
                </a:lnTo>
                <a:lnTo>
                  <a:pt x="25932" y="37821"/>
                </a:lnTo>
                <a:lnTo>
                  <a:pt x="26022" y="37791"/>
                </a:lnTo>
                <a:lnTo>
                  <a:pt x="26103" y="37781"/>
                </a:lnTo>
                <a:lnTo>
                  <a:pt x="26183" y="37791"/>
                </a:lnTo>
                <a:lnTo>
                  <a:pt x="26263" y="37811"/>
                </a:lnTo>
                <a:lnTo>
                  <a:pt x="26344" y="37851"/>
                </a:lnTo>
                <a:lnTo>
                  <a:pt x="26414" y="37902"/>
                </a:lnTo>
                <a:lnTo>
                  <a:pt x="26484" y="37962"/>
                </a:lnTo>
                <a:lnTo>
                  <a:pt x="26555" y="38022"/>
                </a:lnTo>
                <a:lnTo>
                  <a:pt x="26675" y="38173"/>
                </a:lnTo>
                <a:lnTo>
                  <a:pt x="26786" y="38334"/>
                </a:lnTo>
                <a:lnTo>
                  <a:pt x="26947" y="38605"/>
                </a:lnTo>
                <a:lnTo>
                  <a:pt x="27027" y="38776"/>
                </a:lnTo>
                <a:lnTo>
                  <a:pt x="27118" y="38947"/>
                </a:lnTo>
                <a:lnTo>
                  <a:pt x="27278" y="39329"/>
                </a:lnTo>
                <a:lnTo>
                  <a:pt x="27439" y="39721"/>
                </a:lnTo>
                <a:lnTo>
                  <a:pt x="27530" y="39922"/>
                </a:lnTo>
                <a:lnTo>
                  <a:pt x="27630" y="40113"/>
                </a:lnTo>
                <a:lnTo>
                  <a:pt x="27731" y="40304"/>
                </a:lnTo>
                <a:lnTo>
                  <a:pt x="27851" y="40485"/>
                </a:lnTo>
                <a:lnTo>
                  <a:pt x="27982" y="40656"/>
                </a:lnTo>
                <a:lnTo>
                  <a:pt x="28113" y="40806"/>
                </a:lnTo>
                <a:lnTo>
                  <a:pt x="28193" y="40877"/>
                </a:lnTo>
                <a:lnTo>
                  <a:pt x="28273" y="40947"/>
                </a:lnTo>
                <a:lnTo>
                  <a:pt x="28354" y="41007"/>
                </a:lnTo>
                <a:lnTo>
                  <a:pt x="28444" y="41068"/>
                </a:lnTo>
                <a:lnTo>
                  <a:pt x="28535" y="41118"/>
                </a:lnTo>
                <a:lnTo>
                  <a:pt x="28635" y="41158"/>
                </a:lnTo>
                <a:lnTo>
                  <a:pt x="28736" y="41198"/>
                </a:lnTo>
                <a:lnTo>
                  <a:pt x="28846" y="41229"/>
                </a:lnTo>
                <a:lnTo>
                  <a:pt x="28766" y="41158"/>
                </a:lnTo>
                <a:lnTo>
                  <a:pt x="28676" y="41068"/>
                </a:lnTo>
                <a:lnTo>
                  <a:pt x="28565" y="40957"/>
                </a:lnTo>
                <a:lnTo>
                  <a:pt x="28454" y="40827"/>
                </a:lnTo>
                <a:lnTo>
                  <a:pt x="28344" y="40676"/>
                </a:lnTo>
                <a:lnTo>
                  <a:pt x="28233" y="40515"/>
                </a:lnTo>
                <a:lnTo>
                  <a:pt x="28133" y="40354"/>
                </a:lnTo>
                <a:lnTo>
                  <a:pt x="28032" y="40183"/>
                </a:lnTo>
                <a:lnTo>
                  <a:pt x="27942" y="40002"/>
                </a:lnTo>
                <a:lnTo>
                  <a:pt x="27871" y="39842"/>
                </a:lnTo>
                <a:lnTo>
                  <a:pt x="27811" y="39671"/>
                </a:lnTo>
                <a:lnTo>
                  <a:pt x="27781" y="39520"/>
                </a:lnTo>
                <a:lnTo>
                  <a:pt x="27781" y="39440"/>
                </a:lnTo>
                <a:lnTo>
                  <a:pt x="27781" y="39369"/>
                </a:lnTo>
                <a:lnTo>
                  <a:pt x="27781" y="39309"/>
                </a:lnTo>
                <a:lnTo>
                  <a:pt x="27801" y="39238"/>
                </a:lnTo>
                <a:lnTo>
                  <a:pt x="27821" y="39188"/>
                </a:lnTo>
                <a:lnTo>
                  <a:pt x="27851" y="39138"/>
                </a:lnTo>
                <a:lnTo>
                  <a:pt x="27892" y="39088"/>
                </a:lnTo>
                <a:lnTo>
                  <a:pt x="27942" y="39048"/>
                </a:lnTo>
                <a:lnTo>
                  <a:pt x="28002" y="39007"/>
                </a:lnTo>
                <a:lnTo>
                  <a:pt x="28072" y="38977"/>
                </a:lnTo>
                <a:lnTo>
                  <a:pt x="28143" y="38947"/>
                </a:lnTo>
                <a:lnTo>
                  <a:pt x="28203" y="38937"/>
                </a:lnTo>
                <a:lnTo>
                  <a:pt x="28324" y="38937"/>
                </a:lnTo>
                <a:lnTo>
                  <a:pt x="28394" y="38947"/>
                </a:lnTo>
                <a:lnTo>
                  <a:pt x="28454" y="38967"/>
                </a:lnTo>
                <a:lnTo>
                  <a:pt x="28565" y="39017"/>
                </a:lnTo>
                <a:lnTo>
                  <a:pt x="28686" y="39088"/>
                </a:lnTo>
                <a:lnTo>
                  <a:pt x="28796" y="39188"/>
                </a:lnTo>
                <a:lnTo>
                  <a:pt x="28897" y="39299"/>
                </a:lnTo>
                <a:lnTo>
                  <a:pt x="28997" y="39409"/>
                </a:lnTo>
                <a:lnTo>
                  <a:pt x="29098" y="39530"/>
                </a:lnTo>
                <a:lnTo>
                  <a:pt x="29269" y="39781"/>
                </a:lnTo>
                <a:lnTo>
                  <a:pt x="29419" y="40012"/>
                </a:lnTo>
                <a:lnTo>
                  <a:pt x="29490" y="40103"/>
                </a:lnTo>
                <a:lnTo>
                  <a:pt x="29550" y="40173"/>
                </a:lnTo>
                <a:lnTo>
                  <a:pt x="29510" y="40123"/>
                </a:lnTo>
                <a:lnTo>
                  <a:pt x="29480" y="40073"/>
                </a:lnTo>
                <a:lnTo>
                  <a:pt x="29429" y="39952"/>
                </a:lnTo>
                <a:lnTo>
                  <a:pt x="29389" y="39811"/>
                </a:lnTo>
                <a:lnTo>
                  <a:pt x="29359" y="39671"/>
                </a:lnTo>
                <a:lnTo>
                  <a:pt x="29309" y="39389"/>
                </a:lnTo>
                <a:lnTo>
                  <a:pt x="29269" y="39259"/>
                </a:lnTo>
                <a:lnTo>
                  <a:pt x="29228" y="39138"/>
                </a:lnTo>
                <a:lnTo>
                  <a:pt x="29088" y="38877"/>
                </a:lnTo>
                <a:lnTo>
                  <a:pt x="28927" y="38615"/>
                </a:lnTo>
                <a:lnTo>
                  <a:pt x="28746" y="38364"/>
                </a:lnTo>
                <a:lnTo>
                  <a:pt x="28645" y="38243"/>
                </a:lnTo>
                <a:lnTo>
                  <a:pt x="28545" y="38123"/>
                </a:lnTo>
                <a:lnTo>
                  <a:pt x="28434" y="38012"/>
                </a:lnTo>
                <a:lnTo>
                  <a:pt x="28314" y="37912"/>
                </a:lnTo>
                <a:lnTo>
                  <a:pt x="28193" y="37811"/>
                </a:lnTo>
                <a:lnTo>
                  <a:pt x="28072" y="37711"/>
                </a:lnTo>
                <a:lnTo>
                  <a:pt x="27932" y="37630"/>
                </a:lnTo>
                <a:lnTo>
                  <a:pt x="27791" y="37550"/>
                </a:lnTo>
                <a:lnTo>
                  <a:pt x="27650" y="37480"/>
                </a:lnTo>
                <a:lnTo>
                  <a:pt x="27490" y="37419"/>
                </a:lnTo>
                <a:lnTo>
                  <a:pt x="26957" y="37248"/>
                </a:lnTo>
                <a:lnTo>
                  <a:pt x="26696" y="37148"/>
                </a:lnTo>
                <a:lnTo>
                  <a:pt x="26575" y="37088"/>
                </a:lnTo>
                <a:lnTo>
                  <a:pt x="26444" y="37027"/>
                </a:lnTo>
                <a:lnTo>
                  <a:pt x="26253" y="36907"/>
                </a:lnTo>
                <a:lnTo>
                  <a:pt x="26042" y="36756"/>
                </a:lnTo>
                <a:lnTo>
                  <a:pt x="25841" y="36585"/>
                </a:lnTo>
                <a:lnTo>
                  <a:pt x="25630" y="36404"/>
                </a:lnTo>
                <a:lnTo>
                  <a:pt x="25439" y="36223"/>
                </a:lnTo>
                <a:lnTo>
                  <a:pt x="25258" y="36032"/>
                </a:lnTo>
                <a:lnTo>
                  <a:pt x="25107" y="35841"/>
                </a:lnTo>
                <a:lnTo>
                  <a:pt x="24977" y="35670"/>
                </a:lnTo>
                <a:lnTo>
                  <a:pt x="24917" y="35570"/>
                </a:lnTo>
                <a:lnTo>
                  <a:pt x="24876" y="35469"/>
                </a:lnTo>
                <a:lnTo>
                  <a:pt x="24836" y="35349"/>
                </a:lnTo>
                <a:lnTo>
                  <a:pt x="24816" y="35228"/>
                </a:lnTo>
                <a:lnTo>
                  <a:pt x="24806" y="35108"/>
                </a:lnTo>
                <a:lnTo>
                  <a:pt x="24796" y="34977"/>
                </a:lnTo>
                <a:lnTo>
                  <a:pt x="24806" y="34846"/>
                </a:lnTo>
                <a:lnTo>
                  <a:pt x="24806" y="34716"/>
                </a:lnTo>
                <a:lnTo>
                  <a:pt x="24836" y="34444"/>
                </a:lnTo>
                <a:lnTo>
                  <a:pt x="24876" y="34183"/>
                </a:lnTo>
                <a:lnTo>
                  <a:pt x="24957" y="33711"/>
                </a:lnTo>
                <a:lnTo>
                  <a:pt x="25007" y="33489"/>
                </a:lnTo>
                <a:lnTo>
                  <a:pt x="25057" y="33268"/>
                </a:lnTo>
                <a:lnTo>
                  <a:pt x="25128" y="33047"/>
                </a:lnTo>
                <a:lnTo>
                  <a:pt x="25218" y="32836"/>
                </a:lnTo>
                <a:lnTo>
                  <a:pt x="25319" y="32625"/>
                </a:lnTo>
                <a:lnTo>
                  <a:pt x="25429" y="32414"/>
                </a:lnTo>
                <a:lnTo>
                  <a:pt x="25550" y="32223"/>
                </a:lnTo>
                <a:lnTo>
                  <a:pt x="25680" y="32022"/>
                </a:lnTo>
                <a:lnTo>
                  <a:pt x="25871" y="31781"/>
                </a:lnTo>
                <a:lnTo>
                  <a:pt x="26062" y="31550"/>
                </a:lnTo>
                <a:lnTo>
                  <a:pt x="26273" y="31318"/>
                </a:lnTo>
                <a:lnTo>
                  <a:pt x="26505" y="31107"/>
                </a:lnTo>
                <a:lnTo>
                  <a:pt x="26736" y="30896"/>
                </a:lnTo>
                <a:lnTo>
                  <a:pt x="26977" y="30695"/>
                </a:lnTo>
                <a:lnTo>
                  <a:pt x="27218" y="30494"/>
                </a:lnTo>
                <a:lnTo>
                  <a:pt x="27469" y="30303"/>
                </a:lnTo>
                <a:lnTo>
                  <a:pt x="27992" y="29931"/>
                </a:lnTo>
                <a:lnTo>
                  <a:pt x="28515" y="29580"/>
                </a:lnTo>
                <a:lnTo>
                  <a:pt x="29530" y="28916"/>
                </a:lnTo>
                <a:lnTo>
                  <a:pt x="29711" y="28806"/>
                </a:lnTo>
                <a:lnTo>
                  <a:pt x="29902" y="28705"/>
                </a:lnTo>
                <a:lnTo>
                  <a:pt x="30093" y="28615"/>
                </a:lnTo>
                <a:lnTo>
                  <a:pt x="30284" y="28534"/>
                </a:lnTo>
                <a:lnTo>
                  <a:pt x="30495" y="28464"/>
                </a:lnTo>
                <a:lnTo>
                  <a:pt x="30696" y="28394"/>
                </a:lnTo>
                <a:lnTo>
                  <a:pt x="30917" y="28343"/>
                </a:lnTo>
                <a:lnTo>
                  <a:pt x="31128" y="28303"/>
                </a:lnTo>
                <a:lnTo>
                  <a:pt x="31168" y="28293"/>
                </a:lnTo>
                <a:lnTo>
                  <a:pt x="31359" y="28263"/>
                </a:lnTo>
                <a:lnTo>
                  <a:pt x="31540" y="28243"/>
                </a:lnTo>
                <a:lnTo>
                  <a:pt x="31721" y="28233"/>
                </a:lnTo>
                <a:lnTo>
                  <a:pt x="31902" y="28243"/>
                </a:lnTo>
                <a:lnTo>
                  <a:pt x="32083" y="28263"/>
                </a:lnTo>
                <a:lnTo>
                  <a:pt x="32264" y="28293"/>
                </a:lnTo>
                <a:lnTo>
                  <a:pt x="32435" y="28343"/>
                </a:lnTo>
                <a:lnTo>
                  <a:pt x="32605" y="28404"/>
                </a:lnTo>
                <a:lnTo>
                  <a:pt x="32766" y="28474"/>
                </a:lnTo>
                <a:lnTo>
                  <a:pt x="32917" y="28554"/>
                </a:lnTo>
                <a:lnTo>
                  <a:pt x="33068" y="28645"/>
                </a:lnTo>
                <a:lnTo>
                  <a:pt x="33208" y="28755"/>
                </a:lnTo>
                <a:lnTo>
                  <a:pt x="33339" y="28866"/>
                </a:lnTo>
                <a:lnTo>
                  <a:pt x="33450" y="28987"/>
                </a:lnTo>
                <a:lnTo>
                  <a:pt x="33560" y="29127"/>
                </a:lnTo>
                <a:lnTo>
                  <a:pt x="33661" y="29268"/>
                </a:lnTo>
                <a:lnTo>
                  <a:pt x="33721" y="29359"/>
                </a:lnTo>
                <a:lnTo>
                  <a:pt x="33842" y="29489"/>
                </a:lnTo>
                <a:lnTo>
                  <a:pt x="34173" y="29851"/>
                </a:lnTo>
                <a:lnTo>
                  <a:pt x="34354" y="30042"/>
                </a:lnTo>
                <a:lnTo>
                  <a:pt x="34515" y="30243"/>
                </a:lnTo>
                <a:lnTo>
                  <a:pt x="34646" y="30414"/>
                </a:lnTo>
                <a:lnTo>
                  <a:pt x="34686" y="30494"/>
                </a:lnTo>
                <a:lnTo>
                  <a:pt x="34726" y="30565"/>
                </a:lnTo>
                <a:lnTo>
                  <a:pt x="34786" y="30735"/>
                </a:lnTo>
                <a:lnTo>
                  <a:pt x="34837" y="30906"/>
                </a:lnTo>
                <a:lnTo>
                  <a:pt x="34887" y="31087"/>
                </a:lnTo>
                <a:lnTo>
                  <a:pt x="34927" y="31268"/>
                </a:lnTo>
                <a:lnTo>
                  <a:pt x="34957" y="31459"/>
                </a:lnTo>
                <a:lnTo>
                  <a:pt x="34977" y="31640"/>
                </a:lnTo>
                <a:lnTo>
                  <a:pt x="34997" y="31831"/>
                </a:lnTo>
                <a:lnTo>
                  <a:pt x="35008" y="32022"/>
                </a:lnTo>
                <a:lnTo>
                  <a:pt x="35018" y="32404"/>
                </a:lnTo>
                <a:lnTo>
                  <a:pt x="35008" y="32776"/>
                </a:lnTo>
                <a:lnTo>
                  <a:pt x="34977" y="33148"/>
                </a:lnTo>
                <a:lnTo>
                  <a:pt x="34927" y="33510"/>
                </a:lnTo>
                <a:lnTo>
                  <a:pt x="34897" y="33650"/>
                </a:lnTo>
                <a:lnTo>
                  <a:pt x="34847" y="33811"/>
                </a:lnTo>
                <a:lnTo>
                  <a:pt x="34796" y="33962"/>
                </a:lnTo>
                <a:lnTo>
                  <a:pt x="34726" y="34123"/>
                </a:lnTo>
                <a:lnTo>
                  <a:pt x="34585" y="34424"/>
                </a:lnTo>
                <a:lnTo>
                  <a:pt x="34445" y="34706"/>
                </a:lnTo>
                <a:lnTo>
                  <a:pt x="34364" y="34836"/>
                </a:lnTo>
                <a:lnTo>
                  <a:pt x="34264" y="34967"/>
                </a:lnTo>
                <a:lnTo>
                  <a:pt x="34063" y="35208"/>
                </a:lnTo>
                <a:lnTo>
                  <a:pt x="33962" y="35329"/>
                </a:lnTo>
                <a:lnTo>
                  <a:pt x="33862" y="35459"/>
                </a:lnTo>
                <a:lnTo>
                  <a:pt x="33781" y="35580"/>
                </a:lnTo>
                <a:lnTo>
                  <a:pt x="33721" y="35711"/>
                </a:lnTo>
                <a:lnTo>
                  <a:pt x="33822" y="35650"/>
                </a:lnTo>
                <a:lnTo>
                  <a:pt x="33922" y="35570"/>
                </a:lnTo>
                <a:lnTo>
                  <a:pt x="34033" y="35469"/>
                </a:lnTo>
                <a:lnTo>
                  <a:pt x="34133" y="35359"/>
                </a:lnTo>
                <a:lnTo>
                  <a:pt x="34354" y="35138"/>
                </a:lnTo>
                <a:lnTo>
                  <a:pt x="34465" y="35027"/>
                </a:lnTo>
                <a:lnTo>
                  <a:pt x="34575" y="34927"/>
                </a:lnTo>
                <a:lnTo>
                  <a:pt x="34686" y="34836"/>
                </a:lnTo>
                <a:lnTo>
                  <a:pt x="34807" y="34756"/>
                </a:lnTo>
                <a:lnTo>
                  <a:pt x="34917" y="34696"/>
                </a:lnTo>
                <a:lnTo>
                  <a:pt x="34977" y="34675"/>
                </a:lnTo>
                <a:lnTo>
                  <a:pt x="35038" y="34665"/>
                </a:lnTo>
                <a:lnTo>
                  <a:pt x="35088" y="34655"/>
                </a:lnTo>
                <a:lnTo>
                  <a:pt x="35148" y="34655"/>
                </a:lnTo>
                <a:lnTo>
                  <a:pt x="35198" y="34665"/>
                </a:lnTo>
                <a:lnTo>
                  <a:pt x="35259" y="34675"/>
                </a:lnTo>
                <a:lnTo>
                  <a:pt x="35319" y="34706"/>
                </a:lnTo>
                <a:lnTo>
                  <a:pt x="35369" y="34736"/>
                </a:lnTo>
                <a:lnTo>
                  <a:pt x="35430" y="34776"/>
                </a:lnTo>
                <a:lnTo>
                  <a:pt x="35480" y="34836"/>
                </a:lnTo>
                <a:lnTo>
                  <a:pt x="35601" y="34977"/>
                </a:lnTo>
                <a:lnTo>
                  <a:pt x="35721" y="35158"/>
                </a:lnTo>
                <a:lnTo>
                  <a:pt x="35832" y="35349"/>
                </a:lnTo>
                <a:lnTo>
                  <a:pt x="35922" y="35560"/>
                </a:lnTo>
                <a:lnTo>
                  <a:pt x="36003" y="35771"/>
                </a:lnTo>
                <a:lnTo>
                  <a:pt x="36063" y="35982"/>
                </a:lnTo>
                <a:lnTo>
                  <a:pt x="36083" y="36083"/>
                </a:lnTo>
                <a:lnTo>
                  <a:pt x="36093" y="36183"/>
                </a:lnTo>
                <a:lnTo>
                  <a:pt x="36101" y="36254"/>
                </a:lnTo>
                <a:lnTo>
                  <a:pt x="36113" y="36083"/>
                </a:lnTo>
                <a:lnTo>
                  <a:pt x="36133" y="35791"/>
                </a:lnTo>
                <a:lnTo>
                  <a:pt x="36133" y="35510"/>
                </a:lnTo>
                <a:lnTo>
                  <a:pt x="36123" y="35218"/>
                </a:lnTo>
                <a:lnTo>
                  <a:pt x="36113" y="34937"/>
                </a:lnTo>
                <a:lnTo>
                  <a:pt x="36083" y="34645"/>
                </a:lnTo>
                <a:lnTo>
                  <a:pt x="36053" y="34364"/>
                </a:lnTo>
                <a:lnTo>
                  <a:pt x="36013" y="34082"/>
                </a:lnTo>
                <a:lnTo>
                  <a:pt x="35962" y="33912"/>
                </a:lnTo>
                <a:lnTo>
                  <a:pt x="35912" y="33721"/>
                </a:lnTo>
                <a:lnTo>
                  <a:pt x="35852" y="33520"/>
                </a:lnTo>
                <a:lnTo>
                  <a:pt x="35832" y="33419"/>
                </a:lnTo>
                <a:lnTo>
                  <a:pt x="35822" y="33319"/>
                </a:lnTo>
                <a:lnTo>
                  <a:pt x="35822" y="33228"/>
                </a:lnTo>
                <a:lnTo>
                  <a:pt x="35832" y="33148"/>
                </a:lnTo>
                <a:lnTo>
                  <a:pt x="35852" y="33067"/>
                </a:lnTo>
                <a:lnTo>
                  <a:pt x="35902" y="32997"/>
                </a:lnTo>
                <a:lnTo>
                  <a:pt x="35962" y="32937"/>
                </a:lnTo>
                <a:lnTo>
                  <a:pt x="36053" y="32896"/>
                </a:lnTo>
                <a:lnTo>
                  <a:pt x="36163" y="32866"/>
                </a:lnTo>
                <a:lnTo>
                  <a:pt x="36304" y="32846"/>
                </a:lnTo>
                <a:lnTo>
                  <a:pt x="36384" y="32846"/>
                </a:lnTo>
                <a:lnTo>
                  <a:pt x="36465" y="32856"/>
                </a:lnTo>
                <a:lnTo>
                  <a:pt x="36545" y="32876"/>
                </a:lnTo>
                <a:lnTo>
                  <a:pt x="36626" y="32896"/>
                </a:lnTo>
                <a:lnTo>
                  <a:pt x="36696" y="32927"/>
                </a:lnTo>
                <a:lnTo>
                  <a:pt x="36766" y="32967"/>
                </a:lnTo>
                <a:lnTo>
                  <a:pt x="36897" y="33047"/>
                </a:lnTo>
                <a:lnTo>
                  <a:pt x="37028" y="33148"/>
                </a:lnTo>
                <a:lnTo>
                  <a:pt x="37148" y="33248"/>
                </a:lnTo>
                <a:lnTo>
                  <a:pt x="37249" y="33359"/>
                </a:lnTo>
                <a:lnTo>
                  <a:pt x="37349" y="33459"/>
                </a:lnTo>
                <a:lnTo>
                  <a:pt x="37570" y="33731"/>
                </a:lnTo>
                <a:lnTo>
                  <a:pt x="37792" y="34012"/>
                </a:lnTo>
                <a:lnTo>
                  <a:pt x="37983" y="34314"/>
                </a:lnTo>
                <a:lnTo>
                  <a:pt x="38174" y="34615"/>
                </a:lnTo>
                <a:lnTo>
                  <a:pt x="38334" y="34917"/>
                </a:lnTo>
                <a:lnTo>
                  <a:pt x="38495" y="35228"/>
                </a:lnTo>
                <a:lnTo>
                  <a:pt x="38636" y="35550"/>
                </a:lnTo>
                <a:lnTo>
                  <a:pt x="38767" y="35861"/>
                </a:lnTo>
                <a:lnTo>
                  <a:pt x="39008" y="36444"/>
                </a:lnTo>
                <a:lnTo>
                  <a:pt x="39229" y="37007"/>
                </a:lnTo>
                <a:lnTo>
                  <a:pt x="39460" y="37540"/>
                </a:lnTo>
                <a:lnTo>
                  <a:pt x="39591" y="37791"/>
                </a:lnTo>
                <a:lnTo>
                  <a:pt x="39711" y="38042"/>
                </a:lnTo>
                <a:lnTo>
                  <a:pt x="39852" y="38294"/>
                </a:lnTo>
                <a:lnTo>
                  <a:pt x="39993" y="38535"/>
                </a:lnTo>
                <a:lnTo>
                  <a:pt x="40143" y="38766"/>
                </a:lnTo>
                <a:lnTo>
                  <a:pt x="40304" y="39007"/>
                </a:lnTo>
                <a:lnTo>
                  <a:pt x="40475" y="39238"/>
                </a:lnTo>
                <a:lnTo>
                  <a:pt x="40666" y="39460"/>
                </a:lnTo>
                <a:lnTo>
                  <a:pt x="40867" y="39691"/>
                </a:lnTo>
                <a:lnTo>
                  <a:pt x="41088" y="39912"/>
                </a:lnTo>
                <a:lnTo>
                  <a:pt x="40867" y="39329"/>
                </a:lnTo>
                <a:lnTo>
                  <a:pt x="40656" y="38746"/>
                </a:lnTo>
                <a:lnTo>
                  <a:pt x="40455" y="38163"/>
                </a:lnTo>
                <a:lnTo>
                  <a:pt x="40244" y="37580"/>
                </a:lnTo>
                <a:lnTo>
                  <a:pt x="40143" y="37349"/>
                </a:lnTo>
                <a:lnTo>
                  <a:pt x="40083" y="37178"/>
                </a:lnTo>
                <a:lnTo>
                  <a:pt x="40033" y="36997"/>
                </a:lnTo>
                <a:lnTo>
                  <a:pt x="40013" y="36917"/>
                </a:lnTo>
                <a:lnTo>
                  <a:pt x="40003" y="36836"/>
                </a:lnTo>
                <a:lnTo>
                  <a:pt x="40003" y="36776"/>
                </a:lnTo>
                <a:lnTo>
                  <a:pt x="40023" y="36726"/>
                </a:lnTo>
                <a:lnTo>
                  <a:pt x="40043" y="36706"/>
                </a:lnTo>
                <a:lnTo>
                  <a:pt x="40053" y="36696"/>
                </a:lnTo>
                <a:lnTo>
                  <a:pt x="40083" y="36686"/>
                </a:lnTo>
                <a:lnTo>
                  <a:pt x="40103" y="36686"/>
                </a:lnTo>
                <a:lnTo>
                  <a:pt x="40174" y="36696"/>
                </a:lnTo>
                <a:lnTo>
                  <a:pt x="40264" y="36736"/>
                </a:lnTo>
                <a:lnTo>
                  <a:pt x="40334" y="36776"/>
                </a:lnTo>
                <a:lnTo>
                  <a:pt x="40405" y="36836"/>
                </a:lnTo>
                <a:lnTo>
                  <a:pt x="40465" y="36907"/>
                </a:lnTo>
                <a:lnTo>
                  <a:pt x="40525" y="36987"/>
                </a:lnTo>
                <a:lnTo>
                  <a:pt x="40646" y="37168"/>
                </a:lnTo>
                <a:lnTo>
                  <a:pt x="40757" y="37369"/>
                </a:lnTo>
                <a:lnTo>
                  <a:pt x="40958" y="37781"/>
                </a:lnTo>
                <a:lnTo>
                  <a:pt x="41058" y="37962"/>
                </a:lnTo>
                <a:lnTo>
                  <a:pt x="41108" y="38032"/>
                </a:lnTo>
                <a:lnTo>
                  <a:pt x="41159" y="38103"/>
                </a:lnTo>
                <a:lnTo>
                  <a:pt x="41299" y="38264"/>
                </a:lnTo>
                <a:lnTo>
                  <a:pt x="41460" y="38424"/>
                </a:lnTo>
                <a:lnTo>
                  <a:pt x="41621" y="38585"/>
                </a:lnTo>
                <a:lnTo>
                  <a:pt x="41792" y="38726"/>
                </a:lnTo>
                <a:lnTo>
                  <a:pt x="41983" y="38857"/>
                </a:lnTo>
                <a:lnTo>
                  <a:pt x="42184" y="38957"/>
                </a:lnTo>
                <a:lnTo>
                  <a:pt x="42294" y="39007"/>
                </a:lnTo>
                <a:lnTo>
                  <a:pt x="42395" y="39048"/>
                </a:lnTo>
                <a:lnTo>
                  <a:pt x="42515" y="39088"/>
                </a:lnTo>
                <a:lnTo>
                  <a:pt x="42626" y="39118"/>
                </a:lnTo>
                <a:lnTo>
                  <a:pt x="42626" y="39118"/>
                </a:lnTo>
                <a:lnTo>
                  <a:pt x="42475" y="38957"/>
                </a:lnTo>
                <a:lnTo>
                  <a:pt x="42335" y="38786"/>
                </a:lnTo>
                <a:lnTo>
                  <a:pt x="42214" y="38615"/>
                </a:lnTo>
                <a:lnTo>
                  <a:pt x="42113" y="38434"/>
                </a:lnTo>
                <a:lnTo>
                  <a:pt x="42013" y="38254"/>
                </a:lnTo>
                <a:lnTo>
                  <a:pt x="41922" y="38063"/>
                </a:lnTo>
                <a:lnTo>
                  <a:pt x="41762" y="37681"/>
                </a:lnTo>
                <a:lnTo>
                  <a:pt x="41611" y="37299"/>
                </a:lnTo>
                <a:lnTo>
                  <a:pt x="41520" y="37108"/>
                </a:lnTo>
                <a:lnTo>
                  <a:pt x="41440" y="36917"/>
                </a:lnTo>
                <a:lnTo>
                  <a:pt x="41340" y="36736"/>
                </a:lnTo>
                <a:lnTo>
                  <a:pt x="41239" y="36555"/>
                </a:lnTo>
                <a:lnTo>
                  <a:pt x="41118" y="36384"/>
                </a:lnTo>
                <a:lnTo>
                  <a:pt x="40988" y="36223"/>
                </a:lnTo>
                <a:lnTo>
                  <a:pt x="40847" y="36072"/>
                </a:lnTo>
                <a:lnTo>
                  <a:pt x="40706" y="35932"/>
                </a:lnTo>
                <a:lnTo>
                  <a:pt x="40425" y="35670"/>
                </a:lnTo>
                <a:lnTo>
                  <a:pt x="40143" y="35429"/>
                </a:lnTo>
                <a:lnTo>
                  <a:pt x="39862" y="35188"/>
                </a:lnTo>
                <a:lnTo>
                  <a:pt x="39581" y="34957"/>
                </a:lnTo>
                <a:lnTo>
                  <a:pt x="39309" y="34706"/>
                </a:lnTo>
                <a:lnTo>
                  <a:pt x="39179" y="34575"/>
                </a:lnTo>
                <a:lnTo>
                  <a:pt x="39048" y="34434"/>
                </a:lnTo>
                <a:lnTo>
                  <a:pt x="38927" y="34283"/>
                </a:lnTo>
                <a:lnTo>
                  <a:pt x="38797" y="34123"/>
                </a:lnTo>
                <a:lnTo>
                  <a:pt x="38636" y="33922"/>
                </a:lnTo>
                <a:lnTo>
                  <a:pt x="38364" y="33630"/>
                </a:lnTo>
                <a:lnTo>
                  <a:pt x="38043" y="33258"/>
                </a:lnTo>
                <a:lnTo>
                  <a:pt x="37701" y="32866"/>
                </a:lnTo>
                <a:lnTo>
                  <a:pt x="37530" y="32655"/>
                </a:lnTo>
                <a:lnTo>
                  <a:pt x="37369" y="32454"/>
                </a:lnTo>
                <a:lnTo>
                  <a:pt x="37229" y="32263"/>
                </a:lnTo>
                <a:lnTo>
                  <a:pt x="37118" y="32092"/>
                </a:lnTo>
                <a:lnTo>
                  <a:pt x="37018" y="31921"/>
                </a:lnTo>
                <a:lnTo>
                  <a:pt x="36957" y="31781"/>
                </a:lnTo>
                <a:lnTo>
                  <a:pt x="36947" y="31720"/>
                </a:lnTo>
                <a:lnTo>
                  <a:pt x="36937" y="31670"/>
                </a:lnTo>
                <a:lnTo>
                  <a:pt x="36937" y="31620"/>
                </a:lnTo>
                <a:lnTo>
                  <a:pt x="36957" y="31580"/>
                </a:lnTo>
                <a:lnTo>
                  <a:pt x="36988" y="31529"/>
                </a:lnTo>
                <a:lnTo>
                  <a:pt x="37038" y="31489"/>
                </a:lnTo>
                <a:lnTo>
                  <a:pt x="37088" y="31459"/>
                </a:lnTo>
                <a:lnTo>
                  <a:pt x="37158" y="31439"/>
                </a:lnTo>
                <a:lnTo>
                  <a:pt x="37229" y="31419"/>
                </a:lnTo>
                <a:lnTo>
                  <a:pt x="37319" y="31409"/>
                </a:lnTo>
                <a:lnTo>
                  <a:pt x="37510" y="31409"/>
                </a:lnTo>
                <a:lnTo>
                  <a:pt x="37731" y="31439"/>
                </a:lnTo>
                <a:lnTo>
                  <a:pt x="37962" y="31479"/>
                </a:lnTo>
                <a:lnTo>
                  <a:pt x="38214" y="31529"/>
                </a:lnTo>
                <a:lnTo>
                  <a:pt x="38485" y="31600"/>
                </a:lnTo>
                <a:lnTo>
                  <a:pt x="39008" y="31741"/>
                </a:lnTo>
                <a:lnTo>
                  <a:pt x="39510" y="31891"/>
                </a:lnTo>
                <a:lnTo>
                  <a:pt x="39731" y="31952"/>
                </a:lnTo>
                <a:lnTo>
                  <a:pt x="39932" y="32002"/>
                </a:lnTo>
                <a:lnTo>
                  <a:pt x="40103" y="32032"/>
                </a:lnTo>
                <a:lnTo>
                  <a:pt x="40234" y="32042"/>
                </a:lnTo>
                <a:lnTo>
                  <a:pt x="39953" y="31932"/>
                </a:lnTo>
                <a:lnTo>
                  <a:pt x="39711" y="31811"/>
                </a:lnTo>
                <a:lnTo>
                  <a:pt x="39480" y="31680"/>
                </a:lnTo>
                <a:lnTo>
                  <a:pt x="39269" y="31550"/>
                </a:lnTo>
                <a:lnTo>
                  <a:pt x="39068" y="31409"/>
                </a:lnTo>
                <a:lnTo>
                  <a:pt x="38877" y="31278"/>
                </a:lnTo>
                <a:lnTo>
                  <a:pt x="38505" y="31017"/>
                </a:lnTo>
                <a:lnTo>
                  <a:pt x="38314" y="30886"/>
                </a:lnTo>
                <a:lnTo>
                  <a:pt x="38123" y="30766"/>
                </a:lnTo>
                <a:lnTo>
                  <a:pt x="37912" y="30655"/>
                </a:lnTo>
                <a:lnTo>
                  <a:pt x="37681" y="30545"/>
                </a:lnTo>
                <a:lnTo>
                  <a:pt x="37440" y="30454"/>
                </a:lnTo>
                <a:lnTo>
                  <a:pt x="37168" y="30374"/>
                </a:lnTo>
                <a:lnTo>
                  <a:pt x="36867" y="30313"/>
                </a:lnTo>
                <a:lnTo>
                  <a:pt x="36535" y="30263"/>
                </a:lnTo>
                <a:lnTo>
                  <a:pt x="36334" y="30223"/>
                </a:lnTo>
                <a:lnTo>
                  <a:pt x="36153" y="30183"/>
                </a:lnTo>
                <a:lnTo>
                  <a:pt x="35972" y="30132"/>
                </a:lnTo>
                <a:lnTo>
                  <a:pt x="35812" y="30072"/>
                </a:lnTo>
                <a:lnTo>
                  <a:pt x="35661" y="30002"/>
                </a:lnTo>
                <a:lnTo>
                  <a:pt x="35520" y="29921"/>
                </a:lnTo>
                <a:lnTo>
                  <a:pt x="35379" y="29831"/>
                </a:lnTo>
                <a:lnTo>
                  <a:pt x="35249" y="29730"/>
                </a:lnTo>
                <a:lnTo>
                  <a:pt x="35128" y="29630"/>
                </a:lnTo>
                <a:lnTo>
                  <a:pt x="35008" y="29529"/>
                </a:lnTo>
                <a:lnTo>
                  <a:pt x="34766" y="29298"/>
                </a:lnTo>
                <a:lnTo>
                  <a:pt x="34284" y="28806"/>
                </a:lnTo>
                <a:lnTo>
                  <a:pt x="34203" y="28725"/>
                </a:lnTo>
                <a:lnTo>
                  <a:pt x="34123" y="28625"/>
                </a:lnTo>
                <a:lnTo>
                  <a:pt x="34043" y="28524"/>
                </a:lnTo>
                <a:lnTo>
                  <a:pt x="33972" y="28414"/>
                </a:lnTo>
                <a:lnTo>
                  <a:pt x="33902" y="28303"/>
                </a:lnTo>
                <a:lnTo>
                  <a:pt x="33852" y="28183"/>
                </a:lnTo>
                <a:lnTo>
                  <a:pt x="33801" y="28072"/>
                </a:lnTo>
                <a:lnTo>
                  <a:pt x="33781" y="27961"/>
                </a:lnTo>
                <a:lnTo>
                  <a:pt x="33771" y="27851"/>
                </a:lnTo>
                <a:lnTo>
                  <a:pt x="33781" y="27740"/>
                </a:lnTo>
                <a:lnTo>
                  <a:pt x="33791" y="27690"/>
                </a:lnTo>
                <a:lnTo>
                  <a:pt x="33811" y="27640"/>
                </a:lnTo>
                <a:lnTo>
                  <a:pt x="33842" y="27600"/>
                </a:lnTo>
                <a:lnTo>
                  <a:pt x="33872" y="27549"/>
                </a:lnTo>
                <a:lnTo>
                  <a:pt x="33912" y="27509"/>
                </a:lnTo>
                <a:lnTo>
                  <a:pt x="33962" y="27469"/>
                </a:lnTo>
                <a:lnTo>
                  <a:pt x="34023" y="27439"/>
                </a:lnTo>
                <a:lnTo>
                  <a:pt x="34083" y="27409"/>
                </a:lnTo>
                <a:lnTo>
                  <a:pt x="34153" y="27378"/>
                </a:lnTo>
                <a:lnTo>
                  <a:pt x="34234" y="27348"/>
                </a:lnTo>
                <a:lnTo>
                  <a:pt x="34415" y="27308"/>
                </a:lnTo>
                <a:lnTo>
                  <a:pt x="34686" y="27308"/>
                </a:lnTo>
                <a:lnTo>
                  <a:pt x="34857" y="27318"/>
                </a:lnTo>
                <a:lnTo>
                  <a:pt x="35068" y="27348"/>
                </a:lnTo>
                <a:lnTo>
                  <a:pt x="35520" y="27419"/>
                </a:lnTo>
                <a:lnTo>
                  <a:pt x="36013" y="27509"/>
                </a:lnTo>
                <a:lnTo>
                  <a:pt x="36505" y="27600"/>
                </a:lnTo>
                <a:lnTo>
                  <a:pt x="36957" y="27700"/>
                </a:lnTo>
                <a:lnTo>
                  <a:pt x="37611" y="27841"/>
                </a:lnTo>
                <a:lnTo>
                  <a:pt x="37952" y="27901"/>
                </a:lnTo>
                <a:lnTo>
                  <a:pt x="38304" y="27982"/>
                </a:lnTo>
                <a:lnTo>
                  <a:pt x="38656" y="28072"/>
                </a:lnTo>
                <a:lnTo>
                  <a:pt x="39008" y="28173"/>
                </a:lnTo>
                <a:lnTo>
                  <a:pt x="39349" y="28293"/>
                </a:lnTo>
                <a:lnTo>
                  <a:pt x="39510" y="28353"/>
                </a:lnTo>
                <a:lnTo>
                  <a:pt x="39671" y="28434"/>
                </a:lnTo>
                <a:lnTo>
                  <a:pt x="39832" y="28514"/>
                </a:lnTo>
                <a:lnTo>
                  <a:pt x="39983" y="28595"/>
                </a:lnTo>
                <a:lnTo>
                  <a:pt x="40123" y="28695"/>
                </a:lnTo>
                <a:lnTo>
                  <a:pt x="40254" y="28796"/>
                </a:lnTo>
                <a:lnTo>
                  <a:pt x="40435" y="28946"/>
                </a:lnTo>
                <a:lnTo>
                  <a:pt x="40596" y="29097"/>
                </a:lnTo>
                <a:lnTo>
                  <a:pt x="40747" y="29268"/>
                </a:lnTo>
                <a:lnTo>
                  <a:pt x="40887" y="29439"/>
                </a:lnTo>
                <a:lnTo>
                  <a:pt x="41018" y="29610"/>
                </a:lnTo>
                <a:lnTo>
                  <a:pt x="41139" y="29791"/>
                </a:lnTo>
                <a:lnTo>
                  <a:pt x="41370" y="30142"/>
                </a:lnTo>
                <a:lnTo>
                  <a:pt x="41601" y="30514"/>
                </a:lnTo>
                <a:lnTo>
                  <a:pt x="41721" y="30695"/>
                </a:lnTo>
                <a:lnTo>
                  <a:pt x="41852" y="30866"/>
                </a:lnTo>
                <a:lnTo>
                  <a:pt x="41983" y="31047"/>
                </a:lnTo>
                <a:lnTo>
                  <a:pt x="42123" y="31218"/>
                </a:lnTo>
                <a:lnTo>
                  <a:pt x="42274" y="31389"/>
                </a:lnTo>
                <a:lnTo>
                  <a:pt x="42445" y="31550"/>
                </a:lnTo>
                <a:lnTo>
                  <a:pt x="42787" y="31871"/>
                </a:lnTo>
                <a:lnTo>
                  <a:pt x="43119" y="32193"/>
                </a:lnTo>
                <a:lnTo>
                  <a:pt x="43450" y="32525"/>
                </a:lnTo>
                <a:lnTo>
                  <a:pt x="43782" y="32836"/>
                </a:lnTo>
                <a:lnTo>
                  <a:pt x="44134" y="33148"/>
                </a:lnTo>
                <a:lnTo>
                  <a:pt x="44315" y="33288"/>
                </a:lnTo>
                <a:lnTo>
                  <a:pt x="44495" y="33429"/>
                </a:lnTo>
                <a:lnTo>
                  <a:pt x="44686" y="33570"/>
                </a:lnTo>
                <a:lnTo>
                  <a:pt x="44877" y="33700"/>
                </a:lnTo>
                <a:lnTo>
                  <a:pt x="45078" y="33821"/>
                </a:lnTo>
                <a:lnTo>
                  <a:pt x="45289" y="33932"/>
                </a:lnTo>
                <a:lnTo>
                  <a:pt x="45199" y="33711"/>
                </a:lnTo>
                <a:lnTo>
                  <a:pt x="45099" y="33499"/>
                </a:lnTo>
                <a:lnTo>
                  <a:pt x="44988" y="33288"/>
                </a:lnTo>
                <a:lnTo>
                  <a:pt x="44877" y="33087"/>
                </a:lnTo>
                <a:lnTo>
                  <a:pt x="44747" y="32886"/>
                </a:lnTo>
                <a:lnTo>
                  <a:pt x="44616" y="32695"/>
                </a:lnTo>
                <a:lnTo>
                  <a:pt x="44475" y="32504"/>
                </a:lnTo>
                <a:lnTo>
                  <a:pt x="44335" y="32313"/>
                </a:lnTo>
                <a:lnTo>
                  <a:pt x="44184" y="32133"/>
                </a:lnTo>
                <a:lnTo>
                  <a:pt x="44033" y="31952"/>
                </a:lnTo>
                <a:lnTo>
                  <a:pt x="43701" y="31590"/>
                </a:lnTo>
                <a:lnTo>
                  <a:pt x="43360" y="31248"/>
                </a:lnTo>
                <a:lnTo>
                  <a:pt x="43008" y="30906"/>
                </a:lnTo>
                <a:lnTo>
                  <a:pt x="42897" y="30806"/>
                </a:lnTo>
                <a:lnTo>
                  <a:pt x="42737" y="30675"/>
                </a:lnTo>
                <a:lnTo>
                  <a:pt x="42556" y="30534"/>
                </a:lnTo>
                <a:lnTo>
                  <a:pt x="42375" y="30374"/>
                </a:lnTo>
                <a:lnTo>
                  <a:pt x="42284" y="30293"/>
                </a:lnTo>
                <a:lnTo>
                  <a:pt x="42214" y="30213"/>
                </a:lnTo>
                <a:lnTo>
                  <a:pt x="42144" y="30122"/>
                </a:lnTo>
                <a:lnTo>
                  <a:pt x="42093" y="30042"/>
                </a:lnTo>
                <a:lnTo>
                  <a:pt x="42053" y="29962"/>
                </a:lnTo>
                <a:lnTo>
                  <a:pt x="42033" y="29881"/>
                </a:lnTo>
                <a:lnTo>
                  <a:pt x="42043" y="29811"/>
                </a:lnTo>
                <a:lnTo>
                  <a:pt x="42053" y="29771"/>
                </a:lnTo>
                <a:lnTo>
                  <a:pt x="42063" y="29730"/>
                </a:lnTo>
                <a:lnTo>
                  <a:pt x="42113" y="29660"/>
                </a:lnTo>
                <a:lnTo>
                  <a:pt x="42184" y="29610"/>
                </a:lnTo>
                <a:lnTo>
                  <a:pt x="42244" y="29580"/>
                </a:lnTo>
                <a:lnTo>
                  <a:pt x="42325" y="29560"/>
                </a:lnTo>
                <a:lnTo>
                  <a:pt x="42405" y="29560"/>
                </a:lnTo>
                <a:lnTo>
                  <a:pt x="42495" y="29570"/>
                </a:lnTo>
                <a:lnTo>
                  <a:pt x="42576" y="29590"/>
                </a:lnTo>
                <a:lnTo>
                  <a:pt x="42676" y="29610"/>
                </a:lnTo>
                <a:lnTo>
                  <a:pt x="42857" y="29680"/>
                </a:lnTo>
                <a:lnTo>
                  <a:pt x="43038" y="29750"/>
                </a:lnTo>
                <a:lnTo>
                  <a:pt x="43209" y="29811"/>
                </a:lnTo>
                <a:lnTo>
                  <a:pt x="43289" y="29831"/>
                </a:lnTo>
                <a:lnTo>
                  <a:pt x="43360" y="29841"/>
                </a:lnTo>
                <a:lnTo>
                  <a:pt x="43571" y="29841"/>
                </a:lnTo>
                <a:lnTo>
                  <a:pt x="43802" y="29831"/>
                </a:lnTo>
                <a:lnTo>
                  <a:pt x="44043" y="29811"/>
                </a:lnTo>
                <a:lnTo>
                  <a:pt x="44284" y="29771"/>
                </a:lnTo>
                <a:lnTo>
                  <a:pt x="44516" y="29710"/>
                </a:lnTo>
                <a:lnTo>
                  <a:pt x="44747" y="29650"/>
                </a:lnTo>
                <a:lnTo>
                  <a:pt x="44948" y="29580"/>
                </a:lnTo>
                <a:lnTo>
                  <a:pt x="45129" y="29499"/>
                </a:lnTo>
                <a:lnTo>
                  <a:pt x="44787" y="29399"/>
                </a:lnTo>
                <a:lnTo>
                  <a:pt x="44465" y="29298"/>
                </a:lnTo>
                <a:lnTo>
                  <a:pt x="44305" y="29248"/>
                </a:lnTo>
                <a:lnTo>
                  <a:pt x="44144" y="29208"/>
                </a:lnTo>
                <a:lnTo>
                  <a:pt x="43973" y="29178"/>
                </a:lnTo>
                <a:lnTo>
                  <a:pt x="43792" y="29157"/>
                </a:lnTo>
                <a:lnTo>
                  <a:pt x="43641" y="29137"/>
                </a:lnTo>
                <a:lnTo>
                  <a:pt x="43480" y="29107"/>
                </a:lnTo>
                <a:lnTo>
                  <a:pt x="43189" y="29027"/>
                </a:lnTo>
                <a:lnTo>
                  <a:pt x="42887" y="28946"/>
                </a:lnTo>
                <a:lnTo>
                  <a:pt x="42737" y="28916"/>
                </a:lnTo>
                <a:lnTo>
                  <a:pt x="42586" y="28886"/>
                </a:lnTo>
                <a:lnTo>
                  <a:pt x="42063" y="28786"/>
                </a:lnTo>
                <a:lnTo>
                  <a:pt x="41802" y="28735"/>
                </a:lnTo>
                <a:lnTo>
                  <a:pt x="41551" y="28675"/>
                </a:lnTo>
                <a:lnTo>
                  <a:pt x="41390" y="28625"/>
                </a:lnTo>
                <a:lnTo>
                  <a:pt x="41229" y="28554"/>
                </a:lnTo>
                <a:lnTo>
                  <a:pt x="41068" y="28484"/>
                </a:lnTo>
                <a:lnTo>
                  <a:pt x="40907" y="28394"/>
                </a:lnTo>
                <a:lnTo>
                  <a:pt x="40747" y="28303"/>
                </a:lnTo>
                <a:lnTo>
                  <a:pt x="40596" y="28193"/>
                </a:lnTo>
                <a:lnTo>
                  <a:pt x="40455" y="28082"/>
                </a:lnTo>
                <a:lnTo>
                  <a:pt x="40324" y="27951"/>
                </a:lnTo>
                <a:lnTo>
                  <a:pt x="40214" y="27831"/>
                </a:lnTo>
                <a:lnTo>
                  <a:pt x="40113" y="27690"/>
                </a:lnTo>
                <a:lnTo>
                  <a:pt x="40043" y="27549"/>
                </a:lnTo>
                <a:lnTo>
                  <a:pt x="40013" y="27469"/>
                </a:lnTo>
                <a:lnTo>
                  <a:pt x="39993" y="27399"/>
                </a:lnTo>
                <a:lnTo>
                  <a:pt x="39973" y="27328"/>
                </a:lnTo>
                <a:lnTo>
                  <a:pt x="39963" y="27248"/>
                </a:lnTo>
                <a:lnTo>
                  <a:pt x="39963" y="27167"/>
                </a:lnTo>
                <a:lnTo>
                  <a:pt x="39973" y="27097"/>
                </a:lnTo>
                <a:lnTo>
                  <a:pt x="39983" y="27017"/>
                </a:lnTo>
                <a:lnTo>
                  <a:pt x="40013" y="26936"/>
                </a:lnTo>
                <a:lnTo>
                  <a:pt x="40043" y="26856"/>
                </a:lnTo>
                <a:lnTo>
                  <a:pt x="40083" y="26775"/>
                </a:lnTo>
                <a:lnTo>
                  <a:pt x="40154" y="26655"/>
                </a:lnTo>
                <a:lnTo>
                  <a:pt x="40244" y="26554"/>
                </a:lnTo>
                <a:lnTo>
                  <a:pt x="40345" y="26444"/>
                </a:lnTo>
                <a:lnTo>
                  <a:pt x="40455" y="26353"/>
                </a:lnTo>
                <a:lnTo>
                  <a:pt x="40586" y="26263"/>
                </a:lnTo>
                <a:lnTo>
                  <a:pt x="40706" y="26182"/>
                </a:lnTo>
                <a:lnTo>
                  <a:pt x="40847" y="26112"/>
                </a:lnTo>
                <a:lnTo>
                  <a:pt x="40988" y="26042"/>
                </a:lnTo>
                <a:lnTo>
                  <a:pt x="41279" y="25911"/>
                </a:lnTo>
                <a:lnTo>
                  <a:pt x="41581" y="25790"/>
                </a:lnTo>
                <a:lnTo>
                  <a:pt x="42154" y="25599"/>
                </a:lnTo>
                <a:lnTo>
                  <a:pt x="42375" y="25529"/>
                </a:lnTo>
                <a:lnTo>
                  <a:pt x="42586" y="25469"/>
                </a:lnTo>
                <a:lnTo>
                  <a:pt x="42998" y="25358"/>
                </a:lnTo>
                <a:lnTo>
                  <a:pt x="43390" y="25278"/>
                </a:lnTo>
                <a:lnTo>
                  <a:pt x="43772" y="25177"/>
                </a:lnTo>
                <a:lnTo>
                  <a:pt x="43963" y="25127"/>
                </a:lnTo>
                <a:lnTo>
                  <a:pt x="44144" y="25057"/>
                </a:lnTo>
                <a:lnTo>
                  <a:pt x="44335" y="24986"/>
                </a:lnTo>
                <a:lnTo>
                  <a:pt x="44516" y="24896"/>
                </a:lnTo>
                <a:lnTo>
                  <a:pt x="44707" y="24805"/>
                </a:lnTo>
                <a:lnTo>
                  <a:pt x="44887" y="24685"/>
                </a:lnTo>
                <a:lnTo>
                  <a:pt x="45078" y="24544"/>
                </a:lnTo>
                <a:lnTo>
                  <a:pt x="45269" y="24393"/>
                </a:lnTo>
                <a:lnTo>
                  <a:pt x="45119" y="24413"/>
                </a:lnTo>
                <a:lnTo>
                  <a:pt x="44968" y="24444"/>
                </a:lnTo>
                <a:lnTo>
                  <a:pt x="44656" y="24514"/>
                </a:lnTo>
                <a:lnTo>
                  <a:pt x="44033" y="24675"/>
                </a:lnTo>
                <a:lnTo>
                  <a:pt x="43722" y="24755"/>
                </a:lnTo>
                <a:lnTo>
                  <a:pt x="43561" y="24785"/>
                </a:lnTo>
                <a:lnTo>
                  <a:pt x="43390" y="24805"/>
                </a:lnTo>
                <a:lnTo>
                  <a:pt x="43229" y="24826"/>
                </a:lnTo>
                <a:lnTo>
                  <a:pt x="42897" y="24826"/>
                </a:lnTo>
                <a:lnTo>
                  <a:pt x="42727" y="24805"/>
                </a:lnTo>
                <a:lnTo>
                  <a:pt x="42716" y="24745"/>
                </a:lnTo>
                <a:lnTo>
                  <a:pt x="42716" y="24685"/>
                </a:lnTo>
                <a:lnTo>
                  <a:pt x="42716" y="24615"/>
                </a:lnTo>
                <a:lnTo>
                  <a:pt x="42727" y="24554"/>
                </a:lnTo>
                <a:lnTo>
                  <a:pt x="42767" y="24434"/>
                </a:lnTo>
                <a:lnTo>
                  <a:pt x="42817" y="24323"/>
                </a:lnTo>
                <a:lnTo>
                  <a:pt x="42887" y="24212"/>
                </a:lnTo>
                <a:lnTo>
                  <a:pt x="42978" y="24102"/>
                </a:lnTo>
                <a:lnTo>
                  <a:pt x="43078" y="23991"/>
                </a:lnTo>
                <a:lnTo>
                  <a:pt x="43189" y="23891"/>
                </a:lnTo>
                <a:lnTo>
                  <a:pt x="43430" y="23690"/>
                </a:lnTo>
                <a:lnTo>
                  <a:pt x="43671" y="23489"/>
                </a:lnTo>
                <a:lnTo>
                  <a:pt x="43892" y="23298"/>
                </a:lnTo>
                <a:lnTo>
                  <a:pt x="44003" y="23207"/>
                </a:lnTo>
                <a:lnTo>
                  <a:pt x="44093" y="23107"/>
                </a:lnTo>
                <a:lnTo>
                  <a:pt x="43872" y="23187"/>
                </a:lnTo>
                <a:lnTo>
                  <a:pt x="43661" y="23278"/>
                </a:lnTo>
                <a:lnTo>
                  <a:pt x="43440" y="23378"/>
                </a:lnTo>
                <a:lnTo>
                  <a:pt x="43229" y="23489"/>
                </a:lnTo>
                <a:lnTo>
                  <a:pt x="43008" y="23619"/>
                </a:lnTo>
                <a:lnTo>
                  <a:pt x="42797" y="23750"/>
                </a:lnTo>
                <a:lnTo>
                  <a:pt x="42365" y="24032"/>
                </a:lnTo>
                <a:lnTo>
                  <a:pt x="41922" y="24333"/>
                </a:lnTo>
                <a:lnTo>
                  <a:pt x="41490" y="24645"/>
                </a:lnTo>
                <a:lnTo>
                  <a:pt x="41048" y="24956"/>
                </a:lnTo>
                <a:lnTo>
                  <a:pt x="40596" y="25248"/>
                </a:lnTo>
                <a:lnTo>
                  <a:pt x="40375" y="25388"/>
                </a:lnTo>
                <a:lnTo>
                  <a:pt x="40154" y="25529"/>
                </a:lnTo>
                <a:lnTo>
                  <a:pt x="39922" y="25650"/>
                </a:lnTo>
                <a:lnTo>
                  <a:pt x="39691" y="25770"/>
                </a:lnTo>
                <a:lnTo>
                  <a:pt x="39460" y="25881"/>
                </a:lnTo>
                <a:lnTo>
                  <a:pt x="39229" y="25971"/>
                </a:lnTo>
                <a:lnTo>
                  <a:pt x="38988" y="26052"/>
                </a:lnTo>
                <a:lnTo>
                  <a:pt x="38756" y="26122"/>
                </a:lnTo>
                <a:lnTo>
                  <a:pt x="38515" y="26172"/>
                </a:lnTo>
                <a:lnTo>
                  <a:pt x="38274" y="26213"/>
                </a:lnTo>
                <a:lnTo>
                  <a:pt x="38023" y="26233"/>
                </a:lnTo>
                <a:lnTo>
                  <a:pt x="37782" y="26233"/>
                </a:lnTo>
                <a:lnTo>
                  <a:pt x="37530" y="26213"/>
                </a:lnTo>
                <a:lnTo>
                  <a:pt x="37279" y="26162"/>
                </a:lnTo>
                <a:lnTo>
                  <a:pt x="37028" y="26102"/>
                </a:lnTo>
                <a:lnTo>
                  <a:pt x="36766" y="26012"/>
                </a:lnTo>
                <a:lnTo>
                  <a:pt x="36575" y="25931"/>
                </a:lnTo>
                <a:lnTo>
                  <a:pt x="36405" y="25851"/>
                </a:lnTo>
                <a:lnTo>
                  <a:pt x="36244" y="25750"/>
                </a:lnTo>
                <a:lnTo>
                  <a:pt x="36083" y="25660"/>
                </a:lnTo>
                <a:lnTo>
                  <a:pt x="35942" y="25549"/>
                </a:lnTo>
                <a:lnTo>
                  <a:pt x="35802" y="25439"/>
                </a:lnTo>
                <a:lnTo>
                  <a:pt x="35671" y="25328"/>
                </a:lnTo>
                <a:lnTo>
                  <a:pt x="35560" y="25208"/>
                </a:lnTo>
                <a:lnTo>
                  <a:pt x="35450" y="25077"/>
                </a:lnTo>
                <a:lnTo>
                  <a:pt x="35339" y="24946"/>
                </a:lnTo>
                <a:lnTo>
                  <a:pt x="35249" y="24805"/>
                </a:lnTo>
                <a:lnTo>
                  <a:pt x="35158" y="24655"/>
                </a:lnTo>
                <a:lnTo>
                  <a:pt x="35078" y="24514"/>
                </a:lnTo>
                <a:lnTo>
                  <a:pt x="35008" y="24353"/>
                </a:lnTo>
                <a:lnTo>
                  <a:pt x="34947" y="24202"/>
                </a:lnTo>
                <a:lnTo>
                  <a:pt x="34877" y="24032"/>
                </a:lnTo>
                <a:lnTo>
                  <a:pt x="34827" y="23871"/>
                </a:lnTo>
                <a:lnTo>
                  <a:pt x="34776" y="23690"/>
                </a:lnTo>
                <a:lnTo>
                  <a:pt x="34696" y="23338"/>
                </a:lnTo>
                <a:lnTo>
                  <a:pt x="34626" y="22966"/>
                </a:lnTo>
                <a:lnTo>
                  <a:pt x="34575" y="22584"/>
                </a:lnTo>
                <a:lnTo>
                  <a:pt x="34545" y="22182"/>
                </a:lnTo>
                <a:lnTo>
                  <a:pt x="34515" y="21770"/>
                </a:lnTo>
                <a:lnTo>
                  <a:pt x="34495" y="21348"/>
                </a:lnTo>
                <a:lnTo>
                  <a:pt x="34485" y="20916"/>
                </a:lnTo>
                <a:lnTo>
                  <a:pt x="34475" y="20725"/>
                </a:lnTo>
                <a:lnTo>
                  <a:pt x="34485" y="20544"/>
                </a:lnTo>
                <a:lnTo>
                  <a:pt x="34495" y="20373"/>
                </a:lnTo>
                <a:lnTo>
                  <a:pt x="34515" y="20192"/>
                </a:lnTo>
                <a:lnTo>
                  <a:pt x="34535" y="20021"/>
                </a:lnTo>
                <a:lnTo>
                  <a:pt x="34565" y="19860"/>
                </a:lnTo>
                <a:lnTo>
                  <a:pt x="34595" y="19700"/>
                </a:lnTo>
                <a:lnTo>
                  <a:pt x="34636" y="19539"/>
                </a:lnTo>
                <a:lnTo>
                  <a:pt x="34686" y="19388"/>
                </a:lnTo>
                <a:lnTo>
                  <a:pt x="34736" y="19237"/>
                </a:lnTo>
                <a:lnTo>
                  <a:pt x="34796" y="19097"/>
                </a:lnTo>
                <a:lnTo>
                  <a:pt x="34857" y="18956"/>
                </a:lnTo>
                <a:lnTo>
                  <a:pt x="34927" y="18815"/>
                </a:lnTo>
                <a:lnTo>
                  <a:pt x="35008" y="18685"/>
                </a:lnTo>
                <a:lnTo>
                  <a:pt x="35078" y="18554"/>
                </a:lnTo>
                <a:lnTo>
                  <a:pt x="35168" y="18433"/>
                </a:lnTo>
                <a:lnTo>
                  <a:pt x="35249" y="18313"/>
                </a:lnTo>
                <a:lnTo>
                  <a:pt x="35349" y="18202"/>
                </a:lnTo>
                <a:lnTo>
                  <a:pt x="35440" y="18092"/>
                </a:lnTo>
                <a:lnTo>
                  <a:pt x="35550" y="17991"/>
                </a:lnTo>
                <a:lnTo>
                  <a:pt x="35651" y="17880"/>
                </a:lnTo>
                <a:lnTo>
                  <a:pt x="35761" y="17790"/>
                </a:lnTo>
                <a:lnTo>
                  <a:pt x="36003" y="17609"/>
                </a:lnTo>
                <a:lnTo>
                  <a:pt x="36244" y="17448"/>
                </a:lnTo>
                <a:lnTo>
                  <a:pt x="36515" y="17297"/>
                </a:lnTo>
                <a:lnTo>
                  <a:pt x="36797" y="17177"/>
                </a:lnTo>
                <a:lnTo>
                  <a:pt x="37088" y="17066"/>
                </a:lnTo>
                <a:lnTo>
                  <a:pt x="37299" y="17006"/>
                </a:lnTo>
                <a:lnTo>
                  <a:pt x="37540" y="16936"/>
                </a:lnTo>
                <a:lnTo>
                  <a:pt x="37792" y="16885"/>
                </a:lnTo>
                <a:lnTo>
                  <a:pt x="38013" y="16845"/>
                </a:lnTo>
                <a:lnTo>
                  <a:pt x="38354" y="16805"/>
                </a:lnTo>
                <a:lnTo>
                  <a:pt x="38696" y="16775"/>
                </a:lnTo>
                <a:lnTo>
                  <a:pt x="39048" y="16755"/>
                </a:lnTo>
                <a:lnTo>
                  <a:pt x="39410" y="16735"/>
                </a:lnTo>
                <a:lnTo>
                  <a:pt x="40123" y="16725"/>
                </a:lnTo>
                <a:lnTo>
                  <a:pt x="40827" y="16715"/>
                </a:lnTo>
                <a:lnTo>
                  <a:pt x="41179" y="16704"/>
                </a:lnTo>
                <a:lnTo>
                  <a:pt x="41531" y="16694"/>
                </a:lnTo>
                <a:lnTo>
                  <a:pt x="41882" y="16674"/>
                </a:lnTo>
                <a:lnTo>
                  <a:pt x="42214" y="16644"/>
                </a:lnTo>
                <a:lnTo>
                  <a:pt x="42556" y="16604"/>
                </a:lnTo>
                <a:lnTo>
                  <a:pt x="42877" y="16544"/>
                </a:lnTo>
                <a:lnTo>
                  <a:pt x="43199" y="16473"/>
                </a:lnTo>
                <a:lnTo>
                  <a:pt x="43511" y="16383"/>
                </a:lnTo>
                <a:lnTo>
                  <a:pt x="43440" y="16373"/>
                </a:lnTo>
                <a:lnTo>
                  <a:pt x="43299" y="16343"/>
                </a:lnTo>
                <a:lnTo>
                  <a:pt x="42907" y="16222"/>
                </a:lnTo>
                <a:lnTo>
                  <a:pt x="42485" y="16091"/>
                </a:lnTo>
                <a:lnTo>
                  <a:pt x="42314" y="16041"/>
                </a:lnTo>
                <a:lnTo>
                  <a:pt x="42214" y="16021"/>
                </a:lnTo>
                <a:lnTo>
                  <a:pt x="41983" y="16001"/>
                </a:lnTo>
                <a:lnTo>
                  <a:pt x="41762" y="15991"/>
                </a:lnTo>
                <a:lnTo>
                  <a:pt x="41309" y="15981"/>
                </a:lnTo>
                <a:lnTo>
                  <a:pt x="40405" y="15981"/>
                </a:lnTo>
                <a:lnTo>
                  <a:pt x="40093" y="15991"/>
                </a:lnTo>
                <a:lnTo>
                  <a:pt x="39932" y="15991"/>
                </a:lnTo>
                <a:lnTo>
                  <a:pt x="39782" y="15981"/>
                </a:lnTo>
                <a:lnTo>
                  <a:pt x="39631" y="15961"/>
                </a:lnTo>
                <a:lnTo>
                  <a:pt x="39571" y="15941"/>
                </a:lnTo>
                <a:lnTo>
                  <a:pt x="39500" y="15910"/>
                </a:lnTo>
                <a:lnTo>
                  <a:pt x="39440" y="15880"/>
                </a:lnTo>
                <a:lnTo>
                  <a:pt x="39380" y="15840"/>
                </a:lnTo>
                <a:lnTo>
                  <a:pt x="39329" y="15790"/>
                </a:lnTo>
                <a:lnTo>
                  <a:pt x="39279" y="15730"/>
                </a:lnTo>
                <a:lnTo>
                  <a:pt x="39229" y="15639"/>
                </a:lnTo>
                <a:lnTo>
                  <a:pt x="39199" y="15559"/>
                </a:lnTo>
                <a:lnTo>
                  <a:pt x="39179" y="15468"/>
                </a:lnTo>
                <a:lnTo>
                  <a:pt x="39179" y="15388"/>
                </a:lnTo>
                <a:lnTo>
                  <a:pt x="39199" y="15317"/>
                </a:lnTo>
                <a:lnTo>
                  <a:pt x="39229" y="15247"/>
                </a:lnTo>
                <a:lnTo>
                  <a:pt x="39259" y="15177"/>
                </a:lnTo>
                <a:lnTo>
                  <a:pt x="39309" y="15106"/>
                </a:lnTo>
                <a:lnTo>
                  <a:pt x="39370" y="15046"/>
                </a:lnTo>
                <a:lnTo>
                  <a:pt x="39440" y="14986"/>
                </a:lnTo>
                <a:lnTo>
                  <a:pt x="39581" y="14885"/>
                </a:lnTo>
                <a:lnTo>
                  <a:pt x="39741" y="14785"/>
                </a:lnTo>
                <a:lnTo>
                  <a:pt x="39892" y="14704"/>
                </a:lnTo>
                <a:lnTo>
                  <a:pt x="40214" y="14554"/>
                </a:lnTo>
                <a:lnTo>
                  <a:pt x="40546" y="14423"/>
                </a:lnTo>
                <a:lnTo>
                  <a:pt x="40867" y="14312"/>
                </a:lnTo>
                <a:lnTo>
                  <a:pt x="41199" y="14202"/>
                </a:lnTo>
                <a:lnTo>
                  <a:pt x="41531" y="14111"/>
                </a:lnTo>
                <a:lnTo>
                  <a:pt x="41862" y="14031"/>
                </a:lnTo>
                <a:lnTo>
                  <a:pt x="42566" y="13870"/>
                </a:lnTo>
                <a:lnTo>
                  <a:pt x="42847" y="13810"/>
                </a:lnTo>
                <a:lnTo>
                  <a:pt x="43129" y="13740"/>
                </a:lnTo>
                <a:lnTo>
                  <a:pt x="43400" y="13659"/>
                </a:lnTo>
                <a:lnTo>
                  <a:pt x="43681" y="13579"/>
                </a:lnTo>
                <a:lnTo>
                  <a:pt x="44214" y="13398"/>
                </a:lnTo>
                <a:lnTo>
                  <a:pt x="44747" y="13207"/>
                </a:lnTo>
                <a:lnTo>
                  <a:pt x="45792" y="12795"/>
                </a:lnTo>
                <a:lnTo>
                  <a:pt x="46315" y="12584"/>
                </a:lnTo>
                <a:lnTo>
                  <a:pt x="46837" y="12393"/>
                </a:lnTo>
                <a:lnTo>
                  <a:pt x="46646" y="12393"/>
                </a:lnTo>
                <a:lnTo>
                  <a:pt x="46395" y="12423"/>
                </a:lnTo>
                <a:lnTo>
                  <a:pt x="46104" y="12463"/>
                </a:lnTo>
                <a:lnTo>
                  <a:pt x="45762" y="12523"/>
                </a:lnTo>
                <a:lnTo>
                  <a:pt x="45008" y="12664"/>
                </a:lnTo>
                <a:lnTo>
                  <a:pt x="44616" y="12734"/>
                </a:lnTo>
                <a:lnTo>
                  <a:pt x="44234" y="12795"/>
                </a:lnTo>
                <a:lnTo>
                  <a:pt x="43862" y="12845"/>
                </a:lnTo>
                <a:lnTo>
                  <a:pt x="43531" y="12875"/>
                </a:lnTo>
                <a:lnTo>
                  <a:pt x="43229" y="12875"/>
                </a:lnTo>
                <a:lnTo>
                  <a:pt x="43098" y="12865"/>
                </a:lnTo>
                <a:lnTo>
                  <a:pt x="42978" y="12845"/>
                </a:lnTo>
                <a:lnTo>
                  <a:pt x="42877" y="12815"/>
                </a:lnTo>
                <a:lnTo>
                  <a:pt x="42797" y="12775"/>
                </a:lnTo>
                <a:lnTo>
                  <a:pt x="42727" y="12724"/>
                </a:lnTo>
                <a:lnTo>
                  <a:pt x="42686" y="12674"/>
                </a:lnTo>
                <a:lnTo>
                  <a:pt x="42676" y="12634"/>
                </a:lnTo>
                <a:lnTo>
                  <a:pt x="42666" y="12594"/>
                </a:lnTo>
                <a:lnTo>
                  <a:pt x="42666" y="12513"/>
                </a:lnTo>
                <a:lnTo>
                  <a:pt x="42686" y="12413"/>
                </a:lnTo>
                <a:lnTo>
                  <a:pt x="42737" y="12302"/>
                </a:lnTo>
                <a:lnTo>
                  <a:pt x="42777" y="12242"/>
                </a:lnTo>
                <a:lnTo>
                  <a:pt x="42827" y="12182"/>
                </a:lnTo>
                <a:lnTo>
                  <a:pt x="42887" y="12111"/>
                </a:lnTo>
                <a:lnTo>
                  <a:pt x="42968" y="12051"/>
                </a:lnTo>
                <a:lnTo>
                  <a:pt x="43149" y="11910"/>
                </a:lnTo>
                <a:lnTo>
                  <a:pt x="43360" y="11780"/>
                </a:lnTo>
                <a:lnTo>
                  <a:pt x="43611" y="11639"/>
                </a:lnTo>
                <a:lnTo>
                  <a:pt x="43872" y="11498"/>
                </a:lnTo>
                <a:lnTo>
                  <a:pt x="44455" y="11227"/>
                </a:lnTo>
                <a:lnTo>
                  <a:pt x="45048" y="10955"/>
                </a:lnTo>
                <a:lnTo>
                  <a:pt x="45611" y="10694"/>
                </a:lnTo>
                <a:lnTo>
                  <a:pt x="45872" y="10573"/>
                </a:lnTo>
                <a:lnTo>
                  <a:pt x="46094" y="10443"/>
                </a:lnTo>
                <a:lnTo>
                  <a:pt x="46295" y="10332"/>
                </a:lnTo>
                <a:lnTo>
                  <a:pt x="46445" y="10222"/>
                </a:lnTo>
                <a:lnTo>
                  <a:pt x="46023" y="10282"/>
                </a:lnTo>
                <a:lnTo>
                  <a:pt x="45601" y="10352"/>
                </a:lnTo>
                <a:lnTo>
                  <a:pt x="45179" y="10443"/>
                </a:lnTo>
                <a:lnTo>
                  <a:pt x="44757" y="10543"/>
                </a:lnTo>
                <a:lnTo>
                  <a:pt x="44345" y="10654"/>
                </a:lnTo>
                <a:lnTo>
                  <a:pt x="43933" y="10785"/>
                </a:lnTo>
                <a:lnTo>
                  <a:pt x="43531" y="10925"/>
                </a:lnTo>
                <a:lnTo>
                  <a:pt x="43139" y="11086"/>
                </a:lnTo>
                <a:lnTo>
                  <a:pt x="42747" y="11257"/>
                </a:lnTo>
                <a:lnTo>
                  <a:pt x="42365" y="11448"/>
                </a:lnTo>
                <a:lnTo>
                  <a:pt x="41983" y="11639"/>
                </a:lnTo>
                <a:lnTo>
                  <a:pt x="41621" y="11860"/>
                </a:lnTo>
                <a:lnTo>
                  <a:pt x="41259" y="12081"/>
                </a:lnTo>
                <a:lnTo>
                  <a:pt x="40917" y="12322"/>
                </a:lnTo>
                <a:lnTo>
                  <a:pt x="40586" y="12584"/>
                </a:lnTo>
                <a:lnTo>
                  <a:pt x="40254" y="12855"/>
                </a:lnTo>
                <a:lnTo>
                  <a:pt x="40103" y="12996"/>
                </a:lnTo>
                <a:lnTo>
                  <a:pt x="39942" y="13136"/>
                </a:lnTo>
                <a:lnTo>
                  <a:pt x="39651" y="13438"/>
                </a:lnTo>
                <a:lnTo>
                  <a:pt x="39370" y="13750"/>
                </a:lnTo>
                <a:lnTo>
                  <a:pt x="39078" y="14061"/>
                </a:lnTo>
                <a:lnTo>
                  <a:pt x="38797" y="14363"/>
                </a:lnTo>
                <a:lnTo>
                  <a:pt x="38495" y="14664"/>
                </a:lnTo>
                <a:lnTo>
                  <a:pt x="38344" y="14805"/>
                </a:lnTo>
                <a:lnTo>
                  <a:pt x="38184" y="14946"/>
                </a:lnTo>
                <a:lnTo>
                  <a:pt x="38023" y="15086"/>
                </a:lnTo>
                <a:lnTo>
                  <a:pt x="37852" y="15217"/>
                </a:lnTo>
                <a:lnTo>
                  <a:pt x="37721" y="15317"/>
                </a:lnTo>
                <a:lnTo>
                  <a:pt x="37611" y="15418"/>
                </a:lnTo>
                <a:lnTo>
                  <a:pt x="37390" y="15609"/>
                </a:lnTo>
                <a:lnTo>
                  <a:pt x="37269" y="15689"/>
                </a:lnTo>
                <a:lnTo>
                  <a:pt x="37148" y="15760"/>
                </a:lnTo>
                <a:lnTo>
                  <a:pt x="37008" y="15810"/>
                </a:lnTo>
                <a:lnTo>
                  <a:pt x="36927" y="15840"/>
                </a:lnTo>
                <a:lnTo>
                  <a:pt x="36847" y="15850"/>
                </a:lnTo>
                <a:lnTo>
                  <a:pt x="36766" y="15860"/>
                </a:lnTo>
                <a:lnTo>
                  <a:pt x="36636" y="15860"/>
                </a:lnTo>
                <a:lnTo>
                  <a:pt x="36565" y="15850"/>
                </a:lnTo>
                <a:lnTo>
                  <a:pt x="36505" y="15830"/>
                </a:lnTo>
                <a:lnTo>
                  <a:pt x="36445" y="15800"/>
                </a:lnTo>
                <a:lnTo>
                  <a:pt x="36384" y="15770"/>
                </a:lnTo>
                <a:lnTo>
                  <a:pt x="36334" y="15740"/>
                </a:lnTo>
                <a:lnTo>
                  <a:pt x="36284" y="15699"/>
                </a:lnTo>
                <a:lnTo>
                  <a:pt x="36244" y="15659"/>
                </a:lnTo>
                <a:lnTo>
                  <a:pt x="36204" y="15609"/>
                </a:lnTo>
                <a:lnTo>
                  <a:pt x="36163" y="15559"/>
                </a:lnTo>
                <a:lnTo>
                  <a:pt x="36143" y="15498"/>
                </a:lnTo>
                <a:lnTo>
                  <a:pt x="36123" y="15448"/>
                </a:lnTo>
                <a:lnTo>
                  <a:pt x="36103" y="15388"/>
                </a:lnTo>
                <a:lnTo>
                  <a:pt x="36103" y="15317"/>
                </a:lnTo>
                <a:lnTo>
                  <a:pt x="36103" y="15197"/>
                </a:lnTo>
                <a:lnTo>
                  <a:pt x="36113" y="15066"/>
                </a:lnTo>
                <a:lnTo>
                  <a:pt x="36133" y="14956"/>
                </a:lnTo>
                <a:lnTo>
                  <a:pt x="36153" y="14835"/>
                </a:lnTo>
                <a:lnTo>
                  <a:pt x="36194" y="14724"/>
                </a:lnTo>
                <a:lnTo>
                  <a:pt x="36234" y="14614"/>
                </a:lnTo>
                <a:lnTo>
                  <a:pt x="36334" y="14393"/>
                </a:lnTo>
                <a:lnTo>
                  <a:pt x="36445" y="14182"/>
                </a:lnTo>
                <a:lnTo>
                  <a:pt x="36565" y="13971"/>
                </a:lnTo>
                <a:lnTo>
                  <a:pt x="36676" y="13750"/>
                </a:lnTo>
                <a:lnTo>
                  <a:pt x="36787" y="13528"/>
                </a:lnTo>
                <a:lnTo>
                  <a:pt x="36867" y="13348"/>
                </a:lnTo>
                <a:lnTo>
                  <a:pt x="36957" y="13177"/>
                </a:lnTo>
                <a:lnTo>
                  <a:pt x="37048" y="12996"/>
                </a:lnTo>
                <a:lnTo>
                  <a:pt x="37148" y="12825"/>
                </a:lnTo>
                <a:lnTo>
                  <a:pt x="37259" y="12664"/>
                </a:lnTo>
                <a:lnTo>
                  <a:pt x="37380" y="12503"/>
                </a:lnTo>
                <a:lnTo>
                  <a:pt x="37510" y="12352"/>
                </a:lnTo>
                <a:lnTo>
                  <a:pt x="37661" y="12212"/>
                </a:lnTo>
                <a:lnTo>
                  <a:pt x="37832" y="12041"/>
                </a:lnTo>
                <a:lnTo>
                  <a:pt x="37993" y="11870"/>
                </a:lnTo>
                <a:lnTo>
                  <a:pt x="38143" y="11689"/>
                </a:lnTo>
                <a:lnTo>
                  <a:pt x="38274" y="11508"/>
                </a:lnTo>
                <a:lnTo>
                  <a:pt x="38405" y="11327"/>
                </a:lnTo>
                <a:lnTo>
                  <a:pt x="38525" y="11136"/>
                </a:lnTo>
                <a:lnTo>
                  <a:pt x="38746" y="10744"/>
                </a:lnTo>
                <a:lnTo>
                  <a:pt x="39179" y="9970"/>
                </a:lnTo>
                <a:lnTo>
                  <a:pt x="39410" y="9589"/>
                </a:lnTo>
                <a:lnTo>
                  <a:pt x="39530" y="9398"/>
                </a:lnTo>
                <a:lnTo>
                  <a:pt x="39651" y="9217"/>
                </a:lnTo>
                <a:lnTo>
                  <a:pt x="39500" y="9307"/>
                </a:lnTo>
                <a:lnTo>
                  <a:pt x="39349" y="9408"/>
                </a:lnTo>
                <a:lnTo>
                  <a:pt x="39199" y="9518"/>
                </a:lnTo>
                <a:lnTo>
                  <a:pt x="39058" y="9639"/>
                </a:lnTo>
                <a:lnTo>
                  <a:pt x="38917" y="9769"/>
                </a:lnTo>
                <a:lnTo>
                  <a:pt x="38777" y="9900"/>
                </a:lnTo>
                <a:lnTo>
                  <a:pt x="38515" y="10182"/>
                </a:lnTo>
                <a:lnTo>
                  <a:pt x="38264" y="10473"/>
                </a:lnTo>
                <a:lnTo>
                  <a:pt x="38033" y="10775"/>
                </a:lnTo>
                <a:lnTo>
                  <a:pt x="37611" y="11347"/>
                </a:lnTo>
                <a:lnTo>
                  <a:pt x="37470" y="11548"/>
                </a:lnTo>
                <a:lnTo>
                  <a:pt x="37410" y="11629"/>
                </a:lnTo>
                <a:lnTo>
                  <a:pt x="37369" y="11659"/>
                </a:lnTo>
                <a:lnTo>
                  <a:pt x="37339" y="11679"/>
                </a:lnTo>
                <a:lnTo>
                  <a:pt x="37299" y="11699"/>
                </a:lnTo>
                <a:lnTo>
                  <a:pt x="37269" y="11709"/>
                </a:lnTo>
                <a:lnTo>
                  <a:pt x="37229" y="11699"/>
                </a:lnTo>
                <a:lnTo>
                  <a:pt x="37189" y="11689"/>
                </a:lnTo>
                <a:lnTo>
                  <a:pt x="37148" y="11659"/>
                </a:lnTo>
                <a:lnTo>
                  <a:pt x="37108" y="11619"/>
                </a:lnTo>
                <a:lnTo>
                  <a:pt x="37068" y="11558"/>
                </a:lnTo>
                <a:lnTo>
                  <a:pt x="37018" y="11488"/>
                </a:lnTo>
                <a:lnTo>
                  <a:pt x="36977" y="11388"/>
                </a:lnTo>
                <a:lnTo>
                  <a:pt x="36957" y="11287"/>
                </a:lnTo>
                <a:lnTo>
                  <a:pt x="36937" y="11166"/>
                </a:lnTo>
                <a:lnTo>
                  <a:pt x="36937" y="11046"/>
                </a:lnTo>
                <a:lnTo>
                  <a:pt x="36937" y="10925"/>
                </a:lnTo>
                <a:lnTo>
                  <a:pt x="36947" y="10805"/>
                </a:lnTo>
                <a:lnTo>
                  <a:pt x="36988" y="10594"/>
                </a:lnTo>
                <a:lnTo>
                  <a:pt x="37068" y="10242"/>
                </a:lnTo>
                <a:lnTo>
                  <a:pt x="37168" y="9890"/>
                </a:lnTo>
                <a:lnTo>
                  <a:pt x="37369" y="9186"/>
                </a:lnTo>
                <a:lnTo>
                  <a:pt x="37470" y="8835"/>
                </a:lnTo>
                <a:lnTo>
                  <a:pt x="37550" y="8483"/>
                </a:lnTo>
                <a:lnTo>
                  <a:pt x="37581" y="8302"/>
                </a:lnTo>
                <a:lnTo>
                  <a:pt x="37601" y="8121"/>
                </a:lnTo>
                <a:lnTo>
                  <a:pt x="37621" y="7940"/>
                </a:lnTo>
                <a:lnTo>
                  <a:pt x="37631" y="7759"/>
                </a:lnTo>
                <a:lnTo>
                  <a:pt x="37460" y="7970"/>
                </a:lnTo>
                <a:lnTo>
                  <a:pt x="37309" y="8181"/>
                </a:lnTo>
                <a:lnTo>
                  <a:pt x="37168" y="8403"/>
                </a:lnTo>
                <a:lnTo>
                  <a:pt x="37048" y="8624"/>
                </a:lnTo>
                <a:lnTo>
                  <a:pt x="36927" y="8855"/>
                </a:lnTo>
                <a:lnTo>
                  <a:pt x="36817" y="9086"/>
                </a:lnTo>
                <a:lnTo>
                  <a:pt x="36716" y="9327"/>
                </a:lnTo>
                <a:lnTo>
                  <a:pt x="36626" y="9558"/>
                </a:lnTo>
                <a:lnTo>
                  <a:pt x="36545" y="9800"/>
                </a:lnTo>
                <a:lnTo>
                  <a:pt x="36475" y="10051"/>
                </a:lnTo>
                <a:lnTo>
                  <a:pt x="36334" y="10543"/>
                </a:lnTo>
                <a:lnTo>
                  <a:pt x="36224" y="11036"/>
                </a:lnTo>
                <a:lnTo>
                  <a:pt x="36123" y="11538"/>
                </a:lnTo>
                <a:lnTo>
                  <a:pt x="35932" y="12543"/>
                </a:lnTo>
                <a:lnTo>
                  <a:pt x="35832" y="13046"/>
                </a:lnTo>
                <a:lnTo>
                  <a:pt x="35721" y="13528"/>
                </a:lnTo>
                <a:lnTo>
                  <a:pt x="35601" y="14011"/>
                </a:lnTo>
                <a:lnTo>
                  <a:pt x="35520" y="14242"/>
                </a:lnTo>
                <a:lnTo>
                  <a:pt x="35450" y="14473"/>
                </a:lnTo>
                <a:lnTo>
                  <a:pt x="35359" y="14704"/>
                </a:lnTo>
                <a:lnTo>
                  <a:pt x="35269" y="14926"/>
                </a:lnTo>
                <a:lnTo>
                  <a:pt x="35168" y="15137"/>
                </a:lnTo>
                <a:lnTo>
                  <a:pt x="35058" y="15358"/>
                </a:lnTo>
                <a:lnTo>
                  <a:pt x="34927" y="15559"/>
                </a:lnTo>
                <a:lnTo>
                  <a:pt x="34786" y="15740"/>
                </a:lnTo>
                <a:lnTo>
                  <a:pt x="34626" y="15921"/>
                </a:lnTo>
                <a:lnTo>
                  <a:pt x="34455" y="16081"/>
                </a:lnTo>
                <a:lnTo>
                  <a:pt x="34264" y="16222"/>
                </a:lnTo>
                <a:lnTo>
                  <a:pt x="34063" y="16353"/>
                </a:lnTo>
                <a:lnTo>
                  <a:pt x="33842" y="16463"/>
                </a:lnTo>
                <a:lnTo>
                  <a:pt x="33621" y="16564"/>
                </a:lnTo>
                <a:lnTo>
                  <a:pt x="33389" y="16644"/>
                </a:lnTo>
                <a:lnTo>
                  <a:pt x="33148" y="16704"/>
                </a:lnTo>
                <a:lnTo>
                  <a:pt x="32897" y="16745"/>
                </a:lnTo>
                <a:lnTo>
                  <a:pt x="32646" y="16775"/>
                </a:lnTo>
                <a:lnTo>
                  <a:pt x="32394" y="16775"/>
                </a:lnTo>
                <a:lnTo>
                  <a:pt x="32143" y="16765"/>
                </a:lnTo>
                <a:lnTo>
                  <a:pt x="31882" y="16735"/>
                </a:lnTo>
                <a:lnTo>
                  <a:pt x="31630" y="16684"/>
                </a:lnTo>
                <a:lnTo>
                  <a:pt x="31088" y="16544"/>
                </a:lnTo>
                <a:lnTo>
                  <a:pt x="30545" y="16403"/>
                </a:lnTo>
                <a:lnTo>
                  <a:pt x="30002" y="16252"/>
                </a:lnTo>
                <a:lnTo>
                  <a:pt x="29459" y="16091"/>
                </a:lnTo>
                <a:lnTo>
                  <a:pt x="28927" y="15921"/>
                </a:lnTo>
                <a:lnTo>
                  <a:pt x="28404" y="15740"/>
                </a:lnTo>
                <a:lnTo>
                  <a:pt x="27902" y="15539"/>
                </a:lnTo>
                <a:lnTo>
                  <a:pt x="27409" y="15328"/>
                </a:lnTo>
                <a:lnTo>
                  <a:pt x="27258" y="15257"/>
                </a:lnTo>
                <a:lnTo>
                  <a:pt x="27108" y="15177"/>
                </a:lnTo>
                <a:lnTo>
                  <a:pt x="26967" y="15096"/>
                </a:lnTo>
                <a:lnTo>
                  <a:pt x="26826" y="15006"/>
                </a:lnTo>
                <a:lnTo>
                  <a:pt x="26685" y="14915"/>
                </a:lnTo>
                <a:lnTo>
                  <a:pt x="26555" y="14815"/>
                </a:lnTo>
                <a:lnTo>
                  <a:pt x="26424" y="14704"/>
                </a:lnTo>
                <a:lnTo>
                  <a:pt x="26304" y="14594"/>
                </a:lnTo>
                <a:lnTo>
                  <a:pt x="26193" y="14483"/>
                </a:lnTo>
                <a:lnTo>
                  <a:pt x="26082" y="14363"/>
                </a:lnTo>
                <a:lnTo>
                  <a:pt x="25982" y="14242"/>
                </a:lnTo>
                <a:lnTo>
                  <a:pt x="25881" y="14111"/>
                </a:lnTo>
                <a:lnTo>
                  <a:pt x="25801" y="13991"/>
                </a:lnTo>
                <a:lnTo>
                  <a:pt x="25711" y="13850"/>
                </a:lnTo>
                <a:lnTo>
                  <a:pt x="25640" y="13719"/>
                </a:lnTo>
                <a:lnTo>
                  <a:pt x="25580" y="13579"/>
                </a:lnTo>
                <a:lnTo>
                  <a:pt x="25520" y="13438"/>
                </a:lnTo>
                <a:lnTo>
                  <a:pt x="25469" y="13297"/>
                </a:lnTo>
                <a:lnTo>
                  <a:pt x="25429" y="13157"/>
                </a:lnTo>
                <a:lnTo>
                  <a:pt x="25399" y="13006"/>
                </a:lnTo>
                <a:lnTo>
                  <a:pt x="25379" y="12865"/>
                </a:lnTo>
                <a:lnTo>
                  <a:pt x="25369" y="12714"/>
                </a:lnTo>
                <a:lnTo>
                  <a:pt x="25369" y="12564"/>
                </a:lnTo>
                <a:lnTo>
                  <a:pt x="25379" y="12413"/>
                </a:lnTo>
                <a:lnTo>
                  <a:pt x="25399" y="12262"/>
                </a:lnTo>
                <a:lnTo>
                  <a:pt x="25429" y="12111"/>
                </a:lnTo>
                <a:lnTo>
                  <a:pt x="25469" y="11971"/>
                </a:lnTo>
                <a:lnTo>
                  <a:pt x="25520" y="11820"/>
                </a:lnTo>
                <a:lnTo>
                  <a:pt x="25590" y="11669"/>
                </a:lnTo>
                <a:lnTo>
                  <a:pt x="25670" y="11518"/>
                </a:lnTo>
                <a:lnTo>
                  <a:pt x="25761" y="11378"/>
                </a:lnTo>
                <a:lnTo>
                  <a:pt x="25861" y="11227"/>
                </a:lnTo>
                <a:lnTo>
                  <a:pt x="26223" y="10764"/>
                </a:lnTo>
                <a:lnTo>
                  <a:pt x="26404" y="10533"/>
                </a:lnTo>
                <a:lnTo>
                  <a:pt x="26595" y="10302"/>
                </a:lnTo>
                <a:lnTo>
                  <a:pt x="26786" y="10081"/>
                </a:lnTo>
                <a:lnTo>
                  <a:pt x="26997" y="9870"/>
                </a:lnTo>
                <a:lnTo>
                  <a:pt x="27208" y="9679"/>
                </a:lnTo>
                <a:lnTo>
                  <a:pt x="27309" y="9599"/>
                </a:lnTo>
                <a:lnTo>
                  <a:pt x="27429" y="9518"/>
                </a:lnTo>
                <a:lnTo>
                  <a:pt x="27550" y="9438"/>
                </a:lnTo>
                <a:lnTo>
                  <a:pt x="27680" y="9367"/>
                </a:lnTo>
                <a:lnTo>
                  <a:pt x="27932" y="9237"/>
                </a:lnTo>
                <a:lnTo>
                  <a:pt x="28183" y="9136"/>
                </a:lnTo>
                <a:lnTo>
                  <a:pt x="28434" y="9036"/>
                </a:lnTo>
                <a:lnTo>
                  <a:pt x="28696" y="8925"/>
                </a:lnTo>
                <a:lnTo>
                  <a:pt x="28816" y="8865"/>
                </a:lnTo>
                <a:lnTo>
                  <a:pt x="28947" y="8794"/>
                </a:lnTo>
                <a:lnTo>
                  <a:pt x="29068" y="8724"/>
                </a:lnTo>
                <a:lnTo>
                  <a:pt x="29198" y="8634"/>
                </a:lnTo>
                <a:lnTo>
                  <a:pt x="29319" y="8543"/>
                </a:lnTo>
                <a:lnTo>
                  <a:pt x="29449" y="8433"/>
                </a:lnTo>
                <a:lnTo>
                  <a:pt x="29681" y="8212"/>
                </a:lnTo>
                <a:lnTo>
                  <a:pt x="29902" y="7990"/>
                </a:lnTo>
                <a:lnTo>
                  <a:pt x="30354" y="7518"/>
                </a:lnTo>
                <a:lnTo>
                  <a:pt x="30786" y="7046"/>
                </a:lnTo>
                <a:lnTo>
                  <a:pt x="31218" y="6593"/>
                </a:lnTo>
                <a:lnTo>
                  <a:pt x="31168" y="6644"/>
                </a:lnTo>
                <a:lnTo>
                  <a:pt x="31108" y="6694"/>
                </a:lnTo>
                <a:lnTo>
                  <a:pt x="30957" y="6784"/>
                </a:lnTo>
                <a:lnTo>
                  <a:pt x="30796" y="6875"/>
                </a:lnTo>
                <a:lnTo>
                  <a:pt x="30615" y="6965"/>
                </a:lnTo>
                <a:lnTo>
                  <a:pt x="30264" y="7136"/>
                </a:lnTo>
                <a:lnTo>
                  <a:pt x="30103" y="7227"/>
                </a:lnTo>
                <a:lnTo>
                  <a:pt x="29962" y="7317"/>
                </a:lnTo>
                <a:lnTo>
                  <a:pt x="29681" y="7538"/>
                </a:lnTo>
                <a:lnTo>
                  <a:pt x="29409" y="7759"/>
                </a:lnTo>
                <a:lnTo>
                  <a:pt x="29138" y="7990"/>
                </a:lnTo>
                <a:lnTo>
                  <a:pt x="28856" y="8212"/>
                </a:lnTo>
                <a:lnTo>
                  <a:pt x="28655" y="8362"/>
                </a:lnTo>
                <a:lnTo>
                  <a:pt x="28565" y="8423"/>
                </a:lnTo>
                <a:lnTo>
                  <a:pt x="28475" y="8463"/>
                </a:lnTo>
                <a:lnTo>
                  <a:pt x="28424" y="8483"/>
                </a:lnTo>
                <a:lnTo>
                  <a:pt x="28374" y="8483"/>
                </a:lnTo>
                <a:lnTo>
                  <a:pt x="28324" y="8493"/>
                </a:lnTo>
                <a:lnTo>
                  <a:pt x="28273" y="8483"/>
                </a:lnTo>
                <a:lnTo>
                  <a:pt x="28213" y="8473"/>
                </a:lnTo>
                <a:lnTo>
                  <a:pt x="28163" y="8443"/>
                </a:lnTo>
                <a:lnTo>
                  <a:pt x="28103" y="8413"/>
                </a:lnTo>
                <a:lnTo>
                  <a:pt x="28032" y="8372"/>
                </a:lnTo>
                <a:lnTo>
                  <a:pt x="27962" y="8312"/>
                </a:lnTo>
                <a:lnTo>
                  <a:pt x="27912" y="8252"/>
                </a:lnTo>
                <a:lnTo>
                  <a:pt x="27871" y="8191"/>
                </a:lnTo>
                <a:lnTo>
                  <a:pt x="27851" y="8131"/>
                </a:lnTo>
                <a:lnTo>
                  <a:pt x="27831" y="8071"/>
                </a:lnTo>
                <a:lnTo>
                  <a:pt x="27831" y="8011"/>
                </a:lnTo>
                <a:lnTo>
                  <a:pt x="27841" y="7950"/>
                </a:lnTo>
                <a:lnTo>
                  <a:pt x="27851" y="7890"/>
                </a:lnTo>
                <a:lnTo>
                  <a:pt x="27902" y="7759"/>
                </a:lnTo>
                <a:lnTo>
                  <a:pt x="27962" y="7629"/>
                </a:lnTo>
                <a:lnTo>
                  <a:pt x="28022" y="7508"/>
                </a:lnTo>
                <a:lnTo>
                  <a:pt x="28072" y="7377"/>
                </a:lnTo>
                <a:lnTo>
                  <a:pt x="28123" y="7227"/>
                </a:lnTo>
                <a:lnTo>
                  <a:pt x="28153" y="7076"/>
                </a:lnTo>
                <a:lnTo>
                  <a:pt x="28183" y="6915"/>
                </a:lnTo>
                <a:lnTo>
                  <a:pt x="28203" y="6754"/>
                </a:lnTo>
                <a:lnTo>
                  <a:pt x="28213" y="6422"/>
                </a:lnTo>
                <a:lnTo>
                  <a:pt x="28213" y="6111"/>
                </a:lnTo>
                <a:lnTo>
                  <a:pt x="28203" y="5990"/>
                </a:lnTo>
                <a:lnTo>
                  <a:pt x="28173" y="5840"/>
                </a:lnTo>
                <a:lnTo>
                  <a:pt x="28072" y="5508"/>
                </a:lnTo>
                <a:lnTo>
                  <a:pt x="28032" y="5347"/>
                </a:lnTo>
                <a:lnTo>
                  <a:pt x="27992" y="5196"/>
                </a:lnTo>
                <a:lnTo>
                  <a:pt x="27972" y="5066"/>
                </a:lnTo>
                <a:lnTo>
                  <a:pt x="27972" y="5005"/>
                </a:lnTo>
                <a:lnTo>
                  <a:pt x="27982" y="4965"/>
                </a:lnTo>
                <a:lnTo>
                  <a:pt x="27932" y="5136"/>
                </a:lnTo>
                <a:lnTo>
                  <a:pt x="27882" y="5307"/>
                </a:lnTo>
                <a:lnTo>
                  <a:pt x="27811" y="5649"/>
                </a:lnTo>
                <a:lnTo>
                  <a:pt x="27751" y="6000"/>
                </a:lnTo>
                <a:lnTo>
                  <a:pt x="27691" y="6342"/>
                </a:lnTo>
                <a:lnTo>
                  <a:pt x="27590" y="7046"/>
                </a:lnTo>
                <a:lnTo>
                  <a:pt x="27530" y="7387"/>
                </a:lnTo>
                <a:lnTo>
                  <a:pt x="27449" y="7739"/>
                </a:lnTo>
                <a:lnTo>
                  <a:pt x="27379" y="8000"/>
                </a:lnTo>
                <a:lnTo>
                  <a:pt x="27258" y="8332"/>
                </a:lnTo>
                <a:lnTo>
                  <a:pt x="27188" y="8513"/>
                </a:lnTo>
                <a:lnTo>
                  <a:pt x="27098" y="8694"/>
                </a:lnTo>
                <a:lnTo>
                  <a:pt x="27007" y="8875"/>
                </a:lnTo>
                <a:lnTo>
                  <a:pt x="26907" y="9056"/>
                </a:lnTo>
                <a:lnTo>
                  <a:pt x="26796" y="9227"/>
                </a:lnTo>
                <a:lnTo>
                  <a:pt x="26665" y="9387"/>
                </a:lnTo>
                <a:lnTo>
                  <a:pt x="26535" y="9528"/>
                </a:lnTo>
                <a:lnTo>
                  <a:pt x="26464" y="9589"/>
                </a:lnTo>
                <a:lnTo>
                  <a:pt x="26394" y="9639"/>
                </a:lnTo>
                <a:lnTo>
                  <a:pt x="26324" y="9689"/>
                </a:lnTo>
                <a:lnTo>
                  <a:pt x="26243" y="9739"/>
                </a:lnTo>
                <a:lnTo>
                  <a:pt x="26173" y="9769"/>
                </a:lnTo>
                <a:lnTo>
                  <a:pt x="26092" y="9790"/>
                </a:lnTo>
                <a:lnTo>
                  <a:pt x="26002" y="9810"/>
                </a:lnTo>
                <a:lnTo>
                  <a:pt x="25922" y="9820"/>
                </a:lnTo>
                <a:lnTo>
                  <a:pt x="25831" y="9820"/>
                </a:lnTo>
                <a:lnTo>
                  <a:pt x="25741" y="9800"/>
                </a:lnTo>
                <a:lnTo>
                  <a:pt x="25630" y="9779"/>
                </a:lnTo>
                <a:lnTo>
                  <a:pt x="25540" y="9729"/>
                </a:lnTo>
                <a:lnTo>
                  <a:pt x="25449" y="9679"/>
                </a:lnTo>
                <a:lnTo>
                  <a:pt x="25369" y="9619"/>
                </a:lnTo>
                <a:lnTo>
                  <a:pt x="25309" y="9538"/>
                </a:lnTo>
                <a:lnTo>
                  <a:pt x="25248" y="9458"/>
                </a:lnTo>
                <a:lnTo>
                  <a:pt x="25208" y="9367"/>
                </a:lnTo>
                <a:lnTo>
                  <a:pt x="25168" y="9267"/>
                </a:lnTo>
                <a:lnTo>
                  <a:pt x="25138" y="9156"/>
                </a:lnTo>
                <a:lnTo>
                  <a:pt x="25107" y="9046"/>
                </a:lnTo>
                <a:lnTo>
                  <a:pt x="25097" y="8925"/>
                </a:lnTo>
                <a:lnTo>
                  <a:pt x="25087" y="8794"/>
                </a:lnTo>
                <a:lnTo>
                  <a:pt x="25087" y="8664"/>
                </a:lnTo>
                <a:lnTo>
                  <a:pt x="25087" y="8533"/>
                </a:lnTo>
                <a:lnTo>
                  <a:pt x="25107" y="8262"/>
                </a:lnTo>
                <a:lnTo>
                  <a:pt x="25158" y="7990"/>
                </a:lnTo>
                <a:lnTo>
                  <a:pt x="25208" y="7719"/>
                </a:lnTo>
                <a:lnTo>
                  <a:pt x="25278" y="7448"/>
                </a:lnTo>
                <a:lnTo>
                  <a:pt x="25359" y="7196"/>
                </a:lnTo>
                <a:lnTo>
                  <a:pt x="25439" y="6965"/>
                </a:lnTo>
                <a:lnTo>
                  <a:pt x="25520" y="6764"/>
                </a:lnTo>
                <a:lnTo>
                  <a:pt x="25590" y="6583"/>
                </a:lnTo>
                <a:lnTo>
                  <a:pt x="25660" y="6453"/>
                </a:lnTo>
                <a:lnTo>
                  <a:pt x="25851" y="6141"/>
                </a:lnTo>
                <a:lnTo>
                  <a:pt x="26042" y="5829"/>
                </a:lnTo>
                <a:lnTo>
                  <a:pt x="26243" y="5508"/>
                </a:lnTo>
                <a:lnTo>
                  <a:pt x="26424" y="5186"/>
                </a:lnTo>
                <a:lnTo>
                  <a:pt x="26595" y="4865"/>
                </a:lnTo>
                <a:lnTo>
                  <a:pt x="26675" y="4704"/>
                </a:lnTo>
                <a:lnTo>
                  <a:pt x="26746" y="4533"/>
                </a:lnTo>
                <a:lnTo>
                  <a:pt x="26806" y="4362"/>
                </a:lnTo>
                <a:lnTo>
                  <a:pt x="26866" y="4191"/>
                </a:lnTo>
                <a:lnTo>
                  <a:pt x="26907" y="4020"/>
                </a:lnTo>
                <a:lnTo>
                  <a:pt x="26947" y="3839"/>
                </a:lnTo>
                <a:lnTo>
                  <a:pt x="26977" y="3598"/>
                </a:lnTo>
                <a:lnTo>
                  <a:pt x="26997" y="3357"/>
                </a:lnTo>
                <a:lnTo>
                  <a:pt x="27007" y="3116"/>
                </a:lnTo>
                <a:lnTo>
                  <a:pt x="27007" y="2875"/>
                </a:lnTo>
                <a:lnTo>
                  <a:pt x="26997" y="2633"/>
                </a:lnTo>
                <a:lnTo>
                  <a:pt x="26977" y="2392"/>
                </a:lnTo>
                <a:lnTo>
                  <a:pt x="26927" y="1910"/>
                </a:lnTo>
                <a:lnTo>
                  <a:pt x="26876" y="1437"/>
                </a:lnTo>
                <a:lnTo>
                  <a:pt x="26836" y="955"/>
                </a:lnTo>
                <a:lnTo>
                  <a:pt x="26816" y="714"/>
                </a:lnTo>
                <a:lnTo>
                  <a:pt x="26806" y="482"/>
                </a:lnTo>
                <a:lnTo>
                  <a:pt x="26806" y="241"/>
                </a:lnTo>
                <a:lnTo>
                  <a:pt x="268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0"/>
          <p:cNvSpPr txBox="1"/>
          <p:nvPr/>
        </p:nvSpPr>
        <p:spPr>
          <a:xfrm>
            <a:off x="4933775" y="3487875"/>
            <a:ext cx="12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167" name="Google Shape;167;p20"/>
          <p:cNvSpPr/>
          <p:nvPr/>
        </p:nvSpPr>
        <p:spPr>
          <a:xfrm>
            <a:off x="5085163" y="3494525"/>
            <a:ext cx="914363" cy="912545"/>
          </a:xfrm>
          <a:custGeom>
            <a:rect b="b" l="l" r="r" t="t"/>
            <a:pathLst>
              <a:path extrusionOk="0" h="73533" w="67543">
                <a:moveTo>
                  <a:pt x="33239" y="36968"/>
                </a:moveTo>
                <a:lnTo>
                  <a:pt x="33380" y="36988"/>
                </a:lnTo>
                <a:lnTo>
                  <a:pt x="33520" y="37008"/>
                </a:lnTo>
                <a:lnTo>
                  <a:pt x="33651" y="37038"/>
                </a:lnTo>
                <a:lnTo>
                  <a:pt x="33792" y="37078"/>
                </a:lnTo>
                <a:lnTo>
                  <a:pt x="33922" y="37118"/>
                </a:lnTo>
                <a:lnTo>
                  <a:pt x="34063" y="37169"/>
                </a:lnTo>
                <a:lnTo>
                  <a:pt x="34194" y="37229"/>
                </a:lnTo>
                <a:lnTo>
                  <a:pt x="34324" y="37299"/>
                </a:lnTo>
                <a:lnTo>
                  <a:pt x="34445" y="37370"/>
                </a:lnTo>
                <a:lnTo>
                  <a:pt x="34576" y="37450"/>
                </a:lnTo>
                <a:lnTo>
                  <a:pt x="34696" y="37540"/>
                </a:lnTo>
                <a:lnTo>
                  <a:pt x="34817" y="37631"/>
                </a:lnTo>
                <a:lnTo>
                  <a:pt x="34937" y="37731"/>
                </a:lnTo>
                <a:lnTo>
                  <a:pt x="35048" y="37842"/>
                </a:lnTo>
                <a:lnTo>
                  <a:pt x="35159" y="37953"/>
                </a:lnTo>
                <a:lnTo>
                  <a:pt x="35259" y="38073"/>
                </a:lnTo>
                <a:lnTo>
                  <a:pt x="35360" y="38194"/>
                </a:lnTo>
                <a:lnTo>
                  <a:pt x="35460" y="38324"/>
                </a:lnTo>
                <a:lnTo>
                  <a:pt x="35551" y="38455"/>
                </a:lnTo>
                <a:lnTo>
                  <a:pt x="35641" y="38596"/>
                </a:lnTo>
                <a:lnTo>
                  <a:pt x="35721" y="38737"/>
                </a:lnTo>
                <a:lnTo>
                  <a:pt x="35802" y="38887"/>
                </a:lnTo>
                <a:lnTo>
                  <a:pt x="35872" y="39048"/>
                </a:lnTo>
                <a:lnTo>
                  <a:pt x="35943" y="39209"/>
                </a:lnTo>
                <a:lnTo>
                  <a:pt x="36003" y="39370"/>
                </a:lnTo>
                <a:lnTo>
                  <a:pt x="36053" y="39531"/>
                </a:lnTo>
                <a:lnTo>
                  <a:pt x="36103" y="39701"/>
                </a:lnTo>
                <a:lnTo>
                  <a:pt x="36144" y="39872"/>
                </a:lnTo>
                <a:lnTo>
                  <a:pt x="36184" y="40043"/>
                </a:lnTo>
                <a:lnTo>
                  <a:pt x="36204" y="40214"/>
                </a:lnTo>
                <a:lnTo>
                  <a:pt x="36224" y="40385"/>
                </a:lnTo>
                <a:lnTo>
                  <a:pt x="36234" y="40546"/>
                </a:lnTo>
                <a:lnTo>
                  <a:pt x="36244" y="40717"/>
                </a:lnTo>
                <a:lnTo>
                  <a:pt x="36234" y="40877"/>
                </a:lnTo>
                <a:lnTo>
                  <a:pt x="36234" y="41038"/>
                </a:lnTo>
                <a:lnTo>
                  <a:pt x="36214" y="41199"/>
                </a:lnTo>
                <a:lnTo>
                  <a:pt x="36194" y="41350"/>
                </a:lnTo>
                <a:lnTo>
                  <a:pt x="36164" y="41511"/>
                </a:lnTo>
                <a:lnTo>
                  <a:pt x="36134" y="41661"/>
                </a:lnTo>
                <a:lnTo>
                  <a:pt x="36093" y="41802"/>
                </a:lnTo>
                <a:lnTo>
                  <a:pt x="36043" y="41953"/>
                </a:lnTo>
                <a:lnTo>
                  <a:pt x="35993" y="42094"/>
                </a:lnTo>
                <a:lnTo>
                  <a:pt x="35933" y="42224"/>
                </a:lnTo>
                <a:lnTo>
                  <a:pt x="35862" y="42365"/>
                </a:lnTo>
                <a:lnTo>
                  <a:pt x="35792" y="42485"/>
                </a:lnTo>
                <a:lnTo>
                  <a:pt x="35721" y="42606"/>
                </a:lnTo>
                <a:lnTo>
                  <a:pt x="35641" y="42727"/>
                </a:lnTo>
                <a:lnTo>
                  <a:pt x="35551" y="42837"/>
                </a:lnTo>
                <a:lnTo>
                  <a:pt x="35460" y="42948"/>
                </a:lnTo>
                <a:lnTo>
                  <a:pt x="35360" y="43048"/>
                </a:lnTo>
                <a:lnTo>
                  <a:pt x="35259" y="43149"/>
                </a:lnTo>
                <a:lnTo>
                  <a:pt x="35149" y="43239"/>
                </a:lnTo>
                <a:lnTo>
                  <a:pt x="35038" y="43320"/>
                </a:lnTo>
                <a:lnTo>
                  <a:pt x="34917" y="43390"/>
                </a:lnTo>
                <a:lnTo>
                  <a:pt x="34797" y="43460"/>
                </a:lnTo>
                <a:lnTo>
                  <a:pt x="34676" y="43521"/>
                </a:lnTo>
                <a:lnTo>
                  <a:pt x="34545" y="43581"/>
                </a:lnTo>
                <a:lnTo>
                  <a:pt x="34405" y="43621"/>
                </a:lnTo>
                <a:lnTo>
                  <a:pt x="34264" y="43661"/>
                </a:lnTo>
                <a:lnTo>
                  <a:pt x="34133" y="43692"/>
                </a:lnTo>
                <a:lnTo>
                  <a:pt x="33993" y="43712"/>
                </a:lnTo>
                <a:lnTo>
                  <a:pt x="33852" y="43722"/>
                </a:lnTo>
                <a:lnTo>
                  <a:pt x="33711" y="43722"/>
                </a:lnTo>
                <a:lnTo>
                  <a:pt x="33571" y="43712"/>
                </a:lnTo>
                <a:lnTo>
                  <a:pt x="33430" y="43702"/>
                </a:lnTo>
                <a:lnTo>
                  <a:pt x="33299" y="43682"/>
                </a:lnTo>
                <a:lnTo>
                  <a:pt x="33158" y="43651"/>
                </a:lnTo>
                <a:lnTo>
                  <a:pt x="33018" y="43611"/>
                </a:lnTo>
                <a:lnTo>
                  <a:pt x="32887" y="43571"/>
                </a:lnTo>
                <a:lnTo>
                  <a:pt x="32756" y="43511"/>
                </a:lnTo>
                <a:lnTo>
                  <a:pt x="32626" y="43450"/>
                </a:lnTo>
                <a:lnTo>
                  <a:pt x="32495" y="43390"/>
                </a:lnTo>
                <a:lnTo>
                  <a:pt x="32364" y="43320"/>
                </a:lnTo>
                <a:lnTo>
                  <a:pt x="32234" y="43229"/>
                </a:lnTo>
                <a:lnTo>
                  <a:pt x="32113" y="43149"/>
                </a:lnTo>
                <a:lnTo>
                  <a:pt x="31993" y="43058"/>
                </a:lnTo>
                <a:lnTo>
                  <a:pt x="31882" y="42958"/>
                </a:lnTo>
                <a:lnTo>
                  <a:pt x="31771" y="42847"/>
                </a:lnTo>
                <a:lnTo>
                  <a:pt x="31661" y="42737"/>
                </a:lnTo>
                <a:lnTo>
                  <a:pt x="31550" y="42616"/>
                </a:lnTo>
                <a:lnTo>
                  <a:pt x="31450" y="42496"/>
                </a:lnTo>
                <a:lnTo>
                  <a:pt x="31349" y="42365"/>
                </a:lnTo>
                <a:lnTo>
                  <a:pt x="31259" y="42234"/>
                </a:lnTo>
                <a:lnTo>
                  <a:pt x="31168" y="42094"/>
                </a:lnTo>
                <a:lnTo>
                  <a:pt x="31088" y="41943"/>
                </a:lnTo>
                <a:lnTo>
                  <a:pt x="31008" y="41792"/>
                </a:lnTo>
                <a:lnTo>
                  <a:pt x="30937" y="41641"/>
                </a:lnTo>
                <a:lnTo>
                  <a:pt x="30867" y="41480"/>
                </a:lnTo>
                <a:lnTo>
                  <a:pt x="30807" y="41320"/>
                </a:lnTo>
                <a:lnTo>
                  <a:pt x="30756" y="41149"/>
                </a:lnTo>
                <a:lnTo>
                  <a:pt x="30706" y="40978"/>
                </a:lnTo>
                <a:lnTo>
                  <a:pt x="30666" y="40817"/>
                </a:lnTo>
                <a:lnTo>
                  <a:pt x="30636" y="40646"/>
                </a:lnTo>
                <a:lnTo>
                  <a:pt x="30606" y="40475"/>
                </a:lnTo>
                <a:lnTo>
                  <a:pt x="30585" y="40304"/>
                </a:lnTo>
                <a:lnTo>
                  <a:pt x="30575" y="40144"/>
                </a:lnTo>
                <a:lnTo>
                  <a:pt x="30575" y="39973"/>
                </a:lnTo>
                <a:lnTo>
                  <a:pt x="30575" y="39812"/>
                </a:lnTo>
                <a:lnTo>
                  <a:pt x="30585" y="39651"/>
                </a:lnTo>
                <a:lnTo>
                  <a:pt x="30596" y="39490"/>
                </a:lnTo>
                <a:lnTo>
                  <a:pt x="30616" y="39330"/>
                </a:lnTo>
                <a:lnTo>
                  <a:pt x="30646" y="39179"/>
                </a:lnTo>
                <a:lnTo>
                  <a:pt x="30686" y="39028"/>
                </a:lnTo>
                <a:lnTo>
                  <a:pt x="30726" y="38877"/>
                </a:lnTo>
                <a:lnTo>
                  <a:pt x="30776" y="38737"/>
                </a:lnTo>
                <a:lnTo>
                  <a:pt x="30827" y="38596"/>
                </a:lnTo>
                <a:lnTo>
                  <a:pt x="30887" y="38455"/>
                </a:lnTo>
                <a:lnTo>
                  <a:pt x="30947" y="38324"/>
                </a:lnTo>
                <a:lnTo>
                  <a:pt x="31018" y="38204"/>
                </a:lnTo>
                <a:lnTo>
                  <a:pt x="31098" y="38073"/>
                </a:lnTo>
                <a:lnTo>
                  <a:pt x="31178" y="37963"/>
                </a:lnTo>
                <a:lnTo>
                  <a:pt x="31259" y="37842"/>
                </a:lnTo>
                <a:lnTo>
                  <a:pt x="31359" y="37742"/>
                </a:lnTo>
                <a:lnTo>
                  <a:pt x="31450" y="37641"/>
                </a:lnTo>
                <a:lnTo>
                  <a:pt x="31560" y="37540"/>
                </a:lnTo>
                <a:lnTo>
                  <a:pt x="31661" y="37450"/>
                </a:lnTo>
                <a:lnTo>
                  <a:pt x="31771" y="37370"/>
                </a:lnTo>
                <a:lnTo>
                  <a:pt x="31892" y="37289"/>
                </a:lnTo>
                <a:lnTo>
                  <a:pt x="32013" y="37229"/>
                </a:lnTo>
                <a:lnTo>
                  <a:pt x="32143" y="37169"/>
                </a:lnTo>
                <a:lnTo>
                  <a:pt x="32274" y="37108"/>
                </a:lnTo>
                <a:lnTo>
                  <a:pt x="32405" y="37068"/>
                </a:lnTo>
                <a:lnTo>
                  <a:pt x="32545" y="37028"/>
                </a:lnTo>
                <a:lnTo>
                  <a:pt x="32686" y="36998"/>
                </a:lnTo>
                <a:lnTo>
                  <a:pt x="32827" y="36978"/>
                </a:lnTo>
                <a:lnTo>
                  <a:pt x="32957" y="36968"/>
                </a:lnTo>
                <a:close/>
                <a:moveTo>
                  <a:pt x="35159" y="1"/>
                </a:moveTo>
                <a:lnTo>
                  <a:pt x="32244" y="8906"/>
                </a:lnTo>
                <a:lnTo>
                  <a:pt x="29178" y="3800"/>
                </a:lnTo>
                <a:lnTo>
                  <a:pt x="29490" y="4835"/>
                </a:lnTo>
                <a:lnTo>
                  <a:pt x="29822" y="5921"/>
                </a:lnTo>
                <a:lnTo>
                  <a:pt x="30234" y="7187"/>
                </a:lnTo>
                <a:lnTo>
                  <a:pt x="30455" y="7850"/>
                </a:lnTo>
                <a:lnTo>
                  <a:pt x="30686" y="8504"/>
                </a:lnTo>
                <a:lnTo>
                  <a:pt x="30917" y="9127"/>
                </a:lnTo>
                <a:lnTo>
                  <a:pt x="31148" y="9710"/>
                </a:lnTo>
                <a:lnTo>
                  <a:pt x="31369" y="10222"/>
                </a:lnTo>
                <a:lnTo>
                  <a:pt x="31470" y="10453"/>
                </a:lnTo>
                <a:lnTo>
                  <a:pt x="31581" y="10665"/>
                </a:lnTo>
                <a:lnTo>
                  <a:pt x="31681" y="10855"/>
                </a:lnTo>
                <a:lnTo>
                  <a:pt x="31771" y="11006"/>
                </a:lnTo>
                <a:lnTo>
                  <a:pt x="31862" y="11137"/>
                </a:lnTo>
                <a:lnTo>
                  <a:pt x="31952" y="11237"/>
                </a:lnTo>
                <a:lnTo>
                  <a:pt x="32033" y="11328"/>
                </a:lnTo>
                <a:lnTo>
                  <a:pt x="32113" y="11428"/>
                </a:lnTo>
                <a:lnTo>
                  <a:pt x="32304" y="11680"/>
                </a:lnTo>
                <a:lnTo>
                  <a:pt x="32485" y="11971"/>
                </a:lnTo>
                <a:lnTo>
                  <a:pt x="32686" y="12293"/>
                </a:lnTo>
                <a:lnTo>
                  <a:pt x="32877" y="12645"/>
                </a:lnTo>
                <a:lnTo>
                  <a:pt x="33068" y="13006"/>
                </a:lnTo>
                <a:lnTo>
                  <a:pt x="33259" y="13378"/>
                </a:lnTo>
                <a:lnTo>
                  <a:pt x="33440" y="13750"/>
                </a:lnTo>
                <a:lnTo>
                  <a:pt x="33772" y="14464"/>
                </a:lnTo>
                <a:lnTo>
                  <a:pt x="34043" y="15057"/>
                </a:lnTo>
                <a:lnTo>
                  <a:pt x="34284" y="15620"/>
                </a:lnTo>
                <a:lnTo>
                  <a:pt x="32093" y="23489"/>
                </a:lnTo>
                <a:lnTo>
                  <a:pt x="31952" y="23399"/>
                </a:lnTo>
                <a:lnTo>
                  <a:pt x="31782" y="23268"/>
                </a:lnTo>
                <a:lnTo>
                  <a:pt x="31560" y="23087"/>
                </a:lnTo>
                <a:lnTo>
                  <a:pt x="31289" y="22846"/>
                </a:lnTo>
                <a:lnTo>
                  <a:pt x="30967" y="22535"/>
                </a:lnTo>
                <a:lnTo>
                  <a:pt x="30616" y="22173"/>
                </a:lnTo>
                <a:lnTo>
                  <a:pt x="30425" y="21962"/>
                </a:lnTo>
                <a:lnTo>
                  <a:pt x="30234" y="21741"/>
                </a:lnTo>
                <a:lnTo>
                  <a:pt x="30033" y="21499"/>
                </a:lnTo>
                <a:lnTo>
                  <a:pt x="29822" y="21238"/>
                </a:lnTo>
                <a:lnTo>
                  <a:pt x="29611" y="20967"/>
                </a:lnTo>
                <a:lnTo>
                  <a:pt x="29399" y="20675"/>
                </a:lnTo>
                <a:lnTo>
                  <a:pt x="29188" y="20364"/>
                </a:lnTo>
                <a:lnTo>
                  <a:pt x="28967" y="20032"/>
                </a:lnTo>
                <a:lnTo>
                  <a:pt x="28746" y="19680"/>
                </a:lnTo>
                <a:lnTo>
                  <a:pt x="28525" y="19308"/>
                </a:lnTo>
                <a:lnTo>
                  <a:pt x="28304" y="18916"/>
                </a:lnTo>
                <a:lnTo>
                  <a:pt x="28083" y="18514"/>
                </a:lnTo>
                <a:lnTo>
                  <a:pt x="27872" y="18082"/>
                </a:lnTo>
                <a:lnTo>
                  <a:pt x="27651" y="17630"/>
                </a:lnTo>
                <a:lnTo>
                  <a:pt x="27440" y="17157"/>
                </a:lnTo>
                <a:lnTo>
                  <a:pt x="27239" y="16665"/>
                </a:lnTo>
                <a:lnTo>
                  <a:pt x="27038" y="16152"/>
                </a:lnTo>
                <a:lnTo>
                  <a:pt x="26837" y="15620"/>
                </a:lnTo>
                <a:lnTo>
                  <a:pt x="26455" y="14524"/>
                </a:lnTo>
                <a:lnTo>
                  <a:pt x="26073" y="13459"/>
                </a:lnTo>
                <a:lnTo>
                  <a:pt x="25319" y="11418"/>
                </a:lnTo>
                <a:lnTo>
                  <a:pt x="24605" y="9539"/>
                </a:lnTo>
                <a:lnTo>
                  <a:pt x="23962" y="7880"/>
                </a:lnTo>
                <a:lnTo>
                  <a:pt x="23409" y="6493"/>
                </a:lnTo>
                <a:lnTo>
                  <a:pt x="22987" y="5438"/>
                </a:lnTo>
                <a:lnTo>
                  <a:pt x="22615" y="4523"/>
                </a:lnTo>
                <a:lnTo>
                  <a:pt x="22615" y="4825"/>
                </a:lnTo>
                <a:lnTo>
                  <a:pt x="22655" y="5639"/>
                </a:lnTo>
                <a:lnTo>
                  <a:pt x="22686" y="6202"/>
                </a:lnTo>
                <a:lnTo>
                  <a:pt x="22736" y="6835"/>
                </a:lnTo>
                <a:lnTo>
                  <a:pt x="22796" y="7539"/>
                </a:lnTo>
                <a:lnTo>
                  <a:pt x="22866" y="8282"/>
                </a:lnTo>
                <a:lnTo>
                  <a:pt x="22957" y="9066"/>
                </a:lnTo>
                <a:lnTo>
                  <a:pt x="23067" y="9860"/>
                </a:lnTo>
                <a:lnTo>
                  <a:pt x="23198" y="10644"/>
                </a:lnTo>
                <a:lnTo>
                  <a:pt x="23268" y="11036"/>
                </a:lnTo>
                <a:lnTo>
                  <a:pt x="23349" y="11418"/>
                </a:lnTo>
                <a:lnTo>
                  <a:pt x="23429" y="11800"/>
                </a:lnTo>
                <a:lnTo>
                  <a:pt x="23530" y="12162"/>
                </a:lnTo>
                <a:lnTo>
                  <a:pt x="23620" y="12514"/>
                </a:lnTo>
                <a:lnTo>
                  <a:pt x="23731" y="12846"/>
                </a:lnTo>
                <a:lnTo>
                  <a:pt x="23841" y="13167"/>
                </a:lnTo>
                <a:lnTo>
                  <a:pt x="23962" y="13469"/>
                </a:lnTo>
                <a:lnTo>
                  <a:pt x="24083" y="13750"/>
                </a:lnTo>
                <a:lnTo>
                  <a:pt x="24213" y="14011"/>
                </a:lnTo>
                <a:lnTo>
                  <a:pt x="24746" y="14976"/>
                </a:lnTo>
                <a:lnTo>
                  <a:pt x="25238" y="15891"/>
                </a:lnTo>
                <a:lnTo>
                  <a:pt x="26073" y="17479"/>
                </a:lnTo>
                <a:lnTo>
                  <a:pt x="26636" y="18564"/>
                </a:lnTo>
                <a:lnTo>
                  <a:pt x="26837" y="18967"/>
                </a:lnTo>
                <a:lnTo>
                  <a:pt x="26595" y="18826"/>
                </a:lnTo>
                <a:lnTo>
                  <a:pt x="25932" y="18404"/>
                </a:lnTo>
                <a:lnTo>
                  <a:pt x="25470" y="18102"/>
                </a:lnTo>
                <a:lnTo>
                  <a:pt x="24957" y="17750"/>
                </a:lnTo>
                <a:lnTo>
                  <a:pt x="24394" y="17358"/>
                </a:lnTo>
                <a:lnTo>
                  <a:pt x="23791" y="16926"/>
                </a:lnTo>
                <a:lnTo>
                  <a:pt x="23178" y="16464"/>
                </a:lnTo>
                <a:lnTo>
                  <a:pt x="22565" y="15961"/>
                </a:lnTo>
                <a:lnTo>
                  <a:pt x="22253" y="15710"/>
                </a:lnTo>
                <a:lnTo>
                  <a:pt x="21952" y="15449"/>
                </a:lnTo>
                <a:lnTo>
                  <a:pt x="21650" y="15177"/>
                </a:lnTo>
                <a:lnTo>
                  <a:pt x="21359" y="14906"/>
                </a:lnTo>
                <a:lnTo>
                  <a:pt x="21087" y="14635"/>
                </a:lnTo>
                <a:lnTo>
                  <a:pt x="20816" y="14363"/>
                </a:lnTo>
                <a:lnTo>
                  <a:pt x="20565" y="14082"/>
                </a:lnTo>
                <a:lnTo>
                  <a:pt x="20324" y="13800"/>
                </a:lnTo>
                <a:lnTo>
                  <a:pt x="20102" y="13529"/>
                </a:lnTo>
                <a:lnTo>
                  <a:pt x="19891" y="13248"/>
                </a:lnTo>
                <a:lnTo>
                  <a:pt x="19711" y="12976"/>
                </a:lnTo>
                <a:lnTo>
                  <a:pt x="19550" y="12695"/>
                </a:lnTo>
                <a:lnTo>
                  <a:pt x="18947" y="11579"/>
                </a:lnTo>
                <a:lnTo>
                  <a:pt x="18344" y="10464"/>
                </a:lnTo>
                <a:lnTo>
                  <a:pt x="17781" y="9388"/>
                </a:lnTo>
                <a:lnTo>
                  <a:pt x="17268" y="8393"/>
                </a:lnTo>
                <a:lnTo>
                  <a:pt x="16494" y="6875"/>
                </a:lnTo>
                <a:lnTo>
                  <a:pt x="16193" y="6282"/>
                </a:lnTo>
                <a:lnTo>
                  <a:pt x="16253" y="6644"/>
                </a:lnTo>
                <a:lnTo>
                  <a:pt x="16333" y="7066"/>
                </a:lnTo>
                <a:lnTo>
                  <a:pt x="16454" y="7629"/>
                </a:lnTo>
                <a:lnTo>
                  <a:pt x="16615" y="8303"/>
                </a:lnTo>
                <a:lnTo>
                  <a:pt x="16806" y="9077"/>
                </a:lnTo>
                <a:lnTo>
                  <a:pt x="17047" y="9931"/>
                </a:lnTo>
                <a:lnTo>
                  <a:pt x="17178" y="10373"/>
                </a:lnTo>
                <a:lnTo>
                  <a:pt x="17318" y="10835"/>
                </a:lnTo>
                <a:lnTo>
                  <a:pt x="17479" y="11308"/>
                </a:lnTo>
                <a:lnTo>
                  <a:pt x="17650" y="11780"/>
                </a:lnTo>
                <a:lnTo>
                  <a:pt x="17821" y="12263"/>
                </a:lnTo>
                <a:lnTo>
                  <a:pt x="18012" y="12745"/>
                </a:lnTo>
                <a:lnTo>
                  <a:pt x="18213" y="13227"/>
                </a:lnTo>
                <a:lnTo>
                  <a:pt x="18434" y="13710"/>
                </a:lnTo>
                <a:lnTo>
                  <a:pt x="18655" y="14182"/>
                </a:lnTo>
                <a:lnTo>
                  <a:pt x="18896" y="14645"/>
                </a:lnTo>
                <a:lnTo>
                  <a:pt x="19148" y="15107"/>
                </a:lnTo>
                <a:lnTo>
                  <a:pt x="19419" y="15549"/>
                </a:lnTo>
                <a:lnTo>
                  <a:pt x="19700" y="15971"/>
                </a:lnTo>
                <a:lnTo>
                  <a:pt x="19992" y="16383"/>
                </a:lnTo>
                <a:lnTo>
                  <a:pt x="20143" y="16584"/>
                </a:lnTo>
                <a:lnTo>
                  <a:pt x="20293" y="16775"/>
                </a:lnTo>
                <a:lnTo>
                  <a:pt x="20454" y="16966"/>
                </a:lnTo>
                <a:lnTo>
                  <a:pt x="20615" y="17147"/>
                </a:lnTo>
                <a:lnTo>
                  <a:pt x="20776" y="17318"/>
                </a:lnTo>
                <a:lnTo>
                  <a:pt x="20947" y="17489"/>
                </a:lnTo>
                <a:lnTo>
                  <a:pt x="21118" y="17650"/>
                </a:lnTo>
                <a:lnTo>
                  <a:pt x="21299" y="17801"/>
                </a:lnTo>
                <a:lnTo>
                  <a:pt x="21650" y="18102"/>
                </a:lnTo>
                <a:lnTo>
                  <a:pt x="22002" y="18374"/>
                </a:lnTo>
                <a:lnTo>
                  <a:pt x="22344" y="18645"/>
                </a:lnTo>
                <a:lnTo>
                  <a:pt x="22686" y="18896"/>
                </a:lnTo>
                <a:lnTo>
                  <a:pt x="23027" y="19137"/>
                </a:lnTo>
                <a:lnTo>
                  <a:pt x="23349" y="19359"/>
                </a:lnTo>
                <a:lnTo>
                  <a:pt x="23681" y="19570"/>
                </a:lnTo>
                <a:lnTo>
                  <a:pt x="23992" y="19771"/>
                </a:lnTo>
                <a:lnTo>
                  <a:pt x="24304" y="19962"/>
                </a:lnTo>
                <a:lnTo>
                  <a:pt x="24605" y="20142"/>
                </a:lnTo>
                <a:lnTo>
                  <a:pt x="25178" y="20464"/>
                </a:lnTo>
                <a:lnTo>
                  <a:pt x="25721" y="20735"/>
                </a:lnTo>
                <a:lnTo>
                  <a:pt x="26223" y="20977"/>
                </a:lnTo>
                <a:lnTo>
                  <a:pt x="26676" y="21178"/>
                </a:lnTo>
                <a:lnTo>
                  <a:pt x="27088" y="21339"/>
                </a:lnTo>
                <a:lnTo>
                  <a:pt x="27440" y="21479"/>
                </a:lnTo>
                <a:lnTo>
                  <a:pt x="27741" y="21580"/>
                </a:lnTo>
                <a:lnTo>
                  <a:pt x="27982" y="21650"/>
                </a:lnTo>
                <a:lnTo>
                  <a:pt x="28153" y="21700"/>
                </a:lnTo>
                <a:lnTo>
                  <a:pt x="28304" y="21741"/>
                </a:lnTo>
                <a:lnTo>
                  <a:pt x="31651" y="25680"/>
                </a:lnTo>
                <a:lnTo>
                  <a:pt x="31219" y="28746"/>
                </a:lnTo>
                <a:lnTo>
                  <a:pt x="30706" y="28746"/>
                </a:lnTo>
                <a:lnTo>
                  <a:pt x="30344" y="28716"/>
                </a:lnTo>
                <a:lnTo>
                  <a:pt x="29892" y="28676"/>
                </a:lnTo>
                <a:lnTo>
                  <a:pt x="29631" y="28645"/>
                </a:lnTo>
                <a:lnTo>
                  <a:pt x="29359" y="28595"/>
                </a:lnTo>
                <a:lnTo>
                  <a:pt x="29078" y="28545"/>
                </a:lnTo>
                <a:lnTo>
                  <a:pt x="28776" y="28485"/>
                </a:lnTo>
                <a:lnTo>
                  <a:pt x="28465" y="28414"/>
                </a:lnTo>
                <a:lnTo>
                  <a:pt x="28133" y="28324"/>
                </a:lnTo>
                <a:lnTo>
                  <a:pt x="27801" y="28223"/>
                </a:lnTo>
                <a:lnTo>
                  <a:pt x="27450" y="28113"/>
                </a:lnTo>
                <a:lnTo>
                  <a:pt x="27098" y="27982"/>
                </a:lnTo>
                <a:lnTo>
                  <a:pt x="26736" y="27841"/>
                </a:lnTo>
                <a:lnTo>
                  <a:pt x="26374" y="27681"/>
                </a:lnTo>
                <a:lnTo>
                  <a:pt x="26002" y="27500"/>
                </a:lnTo>
                <a:lnTo>
                  <a:pt x="25620" y="27299"/>
                </a:lnTo>
                <a:lnTo>
                  <a:pt x="25249" y="27088"/>
                </a:lnTo>
                <a:lnTo>
                  <a:pt x="24867" y="26846"/>
                </a:lnTo>
                <a:lnTo>
                  <a:pt x="24495" y="26585"/>
                </a:lnTo>
                <a:lnTo>
                  <a:pt x="24123" y="26304"/>
                </a:lnTo>
                <a:lnTo>
                  <a:pt x="23751" y="25992"/>
                </a:lnTo>
                <a:lnTo>
                  <a:pt x="23379" y="25660"/>
                </a:lnTo>
                <a:lnTo>
                  <a:pt x="23017" y="25309"/>
                </a:lnTo>
                <a:lnTo>
                  <a:pt x="22665" y="24927"/>
                </a:lnTo>
                <a:lnTo>
                  <a:pt x="22495" y="24726"/>
                </a:lnTo>
                <a:lnTo>
                  <a:pt x="22324" y="24515"/>
                </a:lnTo>
                <a:lnTo>
                  <a:pt x="21972" y="24072"/>
                </a:lnTo>
                <a:lnTo>
                  <a:pt x="21630" y="23620"/>
                </a:lnTo>
                <a:lnTo>
                  <a:pt x="21278" y="23128"/>
                </a:lnTo>
                <a:lnTo>
                  <a:pt x="20917" y="22625"/>
                </a:lnTo>
                <a:lnTo>
                  <a:pt x="20565" y="22102"/>
                </a:lnTo>
                <a:lnTo>
                  <a:pt x="20213" y="21570"/>
                </a:lnTo>
                <a:lnTo>
                  <a:pt x="19851" y="21017"/>
                </a:lnTo>
                <a:lnTo>
                  <a:pt x="19499" y="20464"/>
                </a:lnTo>
                <a:lnTo>
                  <a:pt x="18806" y="19328"/>
                </a:lnTo>
                <a:lnTo>
                  <a:pt x="18133" y="18193"/>
                </a:lnTo>
                <a:lnTo>
                  <a:pt x="17479" y="17057"/>
                </a:lnTo>
                <a:lnTo>
                  <a:pt x="16866" y="15961"/>
                </a:lnTo>
                <a:lnTo>
                  <a:pt x="16293" y="14916"/>
                </a:lnTo>
                <a:lnTo>
                  <a:pt x="15771" y="13951"/>
                </a:lnTo>
                <a:lnTo>
                  <a:pt x="15308" y="13067"/>
                </a:lnTo>
                <a:lnTo>
                  <a:pt x="14916" y="12303"/>
                </a:lnTo>
                <a:lnTo>
                  <a:pt x="14353" y="11207"/>
                </a:lnTo>
                <a:lnTo>
                  <a:pt x="14152" y="10805"/>
                </a:lnTo>
                <a:lnTo>
                  <a:pt x="14183" y="11087"/>
                </a:lnTo>
                <a:lnTo>
                  <a:pt x="14273" y="11871"/>
                </a:lnTo>
                <a:lnTo>
                  <a:pt x="14353" y="12413"/>
                </a:lnTo>
                <a:lnTo>
                  <a:pt x="14454" y="13037"/>
                </a:lnTo>
                <a:lnTo>
                  <a:pt x="14575" y="13720"/>
                </a:lnTo>
                <a:lnTo>
                  <a:pt x="14715" y="14444"/>
                </a:lnTo>
                <a:lnTo>
                  <a:pt x="14886" y="15218"/>
                </a:lnTo>
                <a:lnTo>
                  <a:pt x="14977" y="15610"/>
                </a:lnTo>
                <a:lnTo>
                  <a:pt x="15087" y="16002"/>
                </a:lnTo>
                <a:lnTo>
                  <a:pt x="15188" y="16394"/>
                </a:lnTo>
                <a:lnTo>
                  <a:pt x="15308" y="16796"/>
                </a:lnTo>
                <a:lnTo>
                  <a:pt x="15429" y="17188"/>
                </a:lnTo>
                <a:lnTo>
                  <a:pt x="15570" y="17569"/>
                </a:lnTo>
                <a:lnTo>
                  <a:pt x="15700" y="17951"/>
                </a:lnTo>
                <a:lnTo>
                  <a:pt x="15851" y="18323"/>
                </a:lnTo>
                <a:lnTo>
                  <a:pt x="16012" y="18685"/>
                </a:lnTo>
                <a:lnTo>
                  <a:pt x="16173" y="19037"/>
                </a:lnTo>
                <a:lnTo>
                  <a:pt x="16343" y="19379"/>
                </a:lnTo>
                <a:lnTo>
                  <a:pt x="16524" y="19700"/>
                </a:lnTo>
                <a:lnTo>
                  <a:pt x="16725" y="20002"/>
                </a:lnTo>
                <a:lnTo>
                  <a:pt x="16916" y="20283"/>
                </a:lnTo>
                <a:lnTo>
                  <a:pt x="17328" y="20826"/>
                </a:lnTo>
                <a:lnTo>
                  <a:pt x="17710" y="21369"/>
                </a:lnTo>
                <a:lnTo>
                  <a:pt x="18082" y="21891"/>
                </a:lnTo>
                <a:lnTo>
                  <a:pt x="18434" y="22404"/>
                </a:lnTo>
                <a:lnTo>
                  <a:pt x="19087" y="23369"/>
                </a:lnTo>
                <a:lnTo>
                  <a:pt x="19640" y="24223"/>
                </a:lnTo>
                <a:lnTo>
                  <a:pt x="20092" y="24947"/>
                </a:lnTo>
                <a:lnTo>
                  <a:pt x="20424" y="25500"/>
                </a:lnTo>
                <a:lnTo>
                  <a:pt x="20716" y="25972"/>
                </a:lnTo>
                <a:lnTo>
                  <a:pt x="5690" y="18534"/>
                </a:lnTo>
                <a:lnTo>
                  <a:pt x="13710" y="24665"/>
                </a:lnTo>
                <a:lnTo>
                  <a:pt x="1" y="24072"/>
                </a:lnTo>
                <a:lnTo>
                  <a:pt x="353" y="24243"/>
                </a:lnTo>
                <a:lnTo>
                  <a:pt x="765" y="24434"/>
                </a:lnTo>
                <a:lnTo>
                  <a:pt x="1318" y="24685"/>
                </a:lnTo>
                <a:lnTo>
                  <a:pt x="1981" y="24977"/>
                </a:lnTo>
                <a:lnTo>
                  <a:pt x="2745" y="25289"/>
                </a:lnTo>
                <a:lnTo>
                  <a:pt x="3589" y="25630"/>
                </a:lnTo>
                <a:lnTo>
                  <a:pt x="4504" y="25972"/>
                </a:lnTo>
                <a:lnTo>
                  <a:pt x="4976" y="26143"/>
                </a:lnTo>
                <a:lnTo>
                  <a:pt x="5458" y="26314"/>
                </a:lnTo>
                <a:lnTo>
                  <a:pt x="5951" y="26475"/>
                </a:lnTo>
                <a:lnTo>
                  <a:pt x="6443" y="26625"/>
                </a:lnTo>
                <a:lnTo>
                  <a:pt x="6946" y="26776"/>
                </a:lnTo>
                <a:lnTo>
                  <a:pt x="7438" y="26917"/>
                </a:lnTo>
                <a:lnTo>
                  <a:pt x="7941" y="27037"/>
                </a:lnTo>
                <a:lnTo>
                  <a:pt x="8434" y="27158"/>
                </a:lnTo>
                <a:lnTo>
                  <a:pt x="8916" y="27258"/>
                </a:lnTo>
                <a:lnTo>
                  <a:pt x="9398" y="27339"/>
                </a:lnTo>
                <a:lnTo>
                  <a:pt x="9861" y="27409"/>
                </a:lnTo>
                <a:lnTo>
                  <a:pt x="10313" y="27459"/>
                </a:lnTo>
                <a:lnTo>
                  <a:pt x="10755" y="27480"/>
                </a:lnTo>
                <a:lnTo>
                  <a:pt x="11177" y="27490"/>
                </a:lnTo>
                <a:lnTo>
                  <a:pt x="11378" y="27490"/>
                </a:lnTo>
                <a:lnTo>
                  <a:pt x="11579" y="27470"/>
                </a:lnTo>
                <a:lnTo>
                  <a:pt x="11770" y="27459"/>
                </a:lnTo>
                <a:lnTo>
                  <a:pt x="11961" y="27429"/>
                </a:lnTo>
                <a:lnTo>
                  <a:pt x="13288" y="27228"/>
                </a:lnTo>
                <a:lnTo>
                  <a:pt x="14353" y="27047"/>
                </a:lnTo>
                <a:lnTo>
                  <a:pt x="15168" y="26897"/>
                </a:lnTo>
                <a:lnTo>
                  <a:pt x="15771" y="26776"/>
                </a:lnTo>
                <a:lnTo>
                  <a:pt x="16193" y="26676"/>
                </a:lnTo>
                <a:lnTo>
                  <a:pt x="16454" y="26615"/>
                </a:lnTo>
                <a:lnTo>
                  <a:pt x="16625" y="26555"/>
                </a:lnTo>
                <a:lnTo>
                  <a:pt x="21299" y="28887"/>
                </a:lnTo>
                <a:lnTo>
                  <a:pt x="8755" y="30937"/>
                </a:lnTo>
                <a:lnTo>
                  <a:pt x="9147" y="30957"/>
                </a:lnTo>
                <a:lnTo>
                  <a:pt x="10223" y="31017"/>
                </a:lnTo>
                <a:lnTo>
                  <a:pt x="11790" y="31088"/>
                </a:lnTo>
                <a:lnTo>
                  <a:pt x="12695" y="31118"/>
                </a:lnTo>
                <a:lnTo>
                  <a:pt x="13660" y="31148"/>
                </a:lnTo>
                <a:lnTo>
                  <a:pt x="14645" y="31178"/>
                </a:lnTo>
                <a:lnTo>
                  <a:pt x="15640" y="31188"/>
                </a:lnTo>
                <a:lnTo>
                  <a:pt x="16615" y="31188"/>
                </a:lnTo>
                <a:lnTo>
                  <a:pt x="17550" y="31178"/>
                </a:lnTo>
                <a:lnTo>
                  <a:pt x="18424" y="31148"/>
                </a:lnTo>
                <a:lnTo>
                  <a:pt x="18826" y="31128"/>
                </a:lnTo>
                <a:lnTo>
                  <a:pt x="19208" y="31098"/>
                </a:lnTo>
                <a:lnTo>
                  <a:pt x="19560" y="31068"/>
                </a:lnTo>
                <a:lnTo>
                  <a:pt x="19881" y="31028"/>
                </a:lnTo>
                <a:lnTo>
                  <a:pt x="20173" y="30987"/>
                </a:lnTo>
                <a:lnTo>
                  <a:pt x="20424" y="30937"/>
                </a:lnTo>
                <a:lnTo>
                  <a:pt x="21309" y="30716"/>
                </a:lnTo>
                <a:lnTo>
                  <a:pt x="22103" y="30505"/>
                </a:lnTo>
                <a:lnTo>
                  <a:pt x="22806" y="30304"/>
                </a:lnTo>
                <a:lnTo>
                  <a:pt x="23399" y="30133"/>
                </a:lnTo>
                <a:lnTo>
                  <a:pt x="23872" y="29982"/>
                </a:lnTo>
                <a:lnTo>
                  <a:pt x="24213" y="29872"/>
                </a:lnTo>
                <a:lnTo>
                  <a:pt x="24505" y="29771"/>
                </a:lnTo>
                <a:lnTo>
                  <a:pt x="24605" y="29821"/>
                </a:lnTo>
                <a:lnTo>
                  <a:pt x="24877" y="29952"/>
                </a:lnTo>
                <a:lnTo>
                  <a:pt x="25289" y="30133"/>
                </a:lnTo>
                <a:lnTo>
                  <a:pt x="25530" y="30244"/>
                </a:lnTo>
                <a:lnTo>
                  <a:pt x="25801" y="30354"/>
                </a:lnTo>
                <a:lnTo>
                  <a:pt x="26093" y="30455"/>
                </a:lnTo>
                <a:lnTo>
                  <a:pt x="26394" y="30565"/>
                </a:lnTo>
                <a:lnTo>
                  <a:pt x="26706" y="30666"/>
                </a:lnTo>
                <a:lnTo>
                  <a:pt x="27027" y="30756"/>
                </a:lnTo>
                <a:lnTo>
                  <a:pt x="27359" y="30827"/>
                </a:lnTo>
                <a:lnTo>
                  <a:pt x="27681" y="30887"/>
                </a:lnTo>
                <a:lnTo>
                  <a:pt x="27992" y="30917"/>
                </a:lnTo>
                <a:lnTo>
                  <a:pt x="28153" y="30927"/>
                </a:lnTo>
                <a:lnTo>
                  <a:pt x="28304" y="30937"/>
                </a:lnTo>
                <a:lnTo>
                  <a:pt x="28897" y="30927"/>
                </a:lnTo>
                <a:lnTo>
                  <a:pt x="29460" y="30907"/>
                </a:lnTo>
                <a:lnTo>
                  <a:pt x="29972" y="30887"/>
                </a:lnTo>
                <a:lnTo>
                  <a:pt x="30435" y="30857"/>
                </a:lnTo>
                <a:lnTo>
                  <a:pt x="31108" y="30806"/>
                </a:lnTo>
                <a:lnTo>
                  <a:pt x="31359" y="30786"/>
                </a:lnTo>
                <a:lnTo>
                  <a:pt x="31651" y="34586"/>
                </a:lnTo>
                <a:lnTo>
                  <a:pt x="29470" y="37641"/>
                </a:lnTo>
                <a:lnTo>
                  <a:pt x="23198" y="36184"/>
                </a:lnTo>
                <a:lnTo>
                  <a:pt x="23198" y="36184"/>
                </a:lnTo>
                <a:lnTo>
                  <a:pt x="28153" y="42315"/>
                </a:lnTo>
                <a:lnTo>
                  <a:pt x="29902" y="51501"/>
                </a:lnTo>
                <a:lnTo>
                  <a:pt x="33118" y="45812"/>
                </a:lnTo>
                <a:lnTo>
                  <a:pt x="35742" y="46978"/>
                </a:lnTo>
                <a:lnTo>
                  <a:pt x="35852" y="47179"/>
                </a:lnTo>
                <a:lnTo>
                  <a:pt x="36154" y="47722"/>
                </a:lnTo>
                <a:lnTo>
                  <a:pt x="36365" y="48114"/>
                </a:lnTo>
                <a:lnTo>
                  <a:pt x="36596" y="48566"/>
                </a:lnTo>
                <a:lnTo>
                  <a:pt x="36847" y="49079"/>
                </a:lnTo>
                <a:lnTo>
                  <a:pt x="37108" y="49642"/>
                </a:lnTo>
                <a:lnTo>
                  <a:pt x="37380" y="50255"/>
                </a:lnTo>
                <a:lnTo>
                  <a:pt x="37641" y="50898"/>
                </a:lnTo>
                <a:lnTo>
                  <a:pt x="37902" y="51571"/>
                </a:lnTo>
                <a:lnTo>
                  <a:pt x="38023" y="51923"/>
                </a:lnTo>
                <a:lnTo>
                  <a:pt x="38144" y="52275"/>
                </a:lnTo>
                <a:lnTo>
                  <a:pt x="38254" y="52627"/>
                </a:lnTo>
                <a:lnTo>
                  <a:pt x="38355" y="52989"/>
                </a:lnTo>
                <a:lnTo>
                  <a:pt x="38455" y="53350"/>
                </a:lnTo>
                <a:lnTo>
                  <a:pt x="38546" y="53712"/>
                </a:lnTo>
                <a:lnTo>
                  <a:pt x="38626" y="54074"/>
                </a:lnTo>
                <a:lnTo>
                  <a:pt x="38696" y="54436"/>
                </a:lnTo>
                <a:lnTo>
                  <a:pt x="38757" y="54798"/>
                </a:lnTo>
                <a:lnTo>
                  <a:pt x="38807" y="55150"/>
                </a:lnTo>
                <a:lnTo>
                  <a:pt x="38837" y="55501"/>
                </a:lnTo>
                <a:lnTo>
                  <a:pt x="38867" y="55843"/>
                </a:lnTo>
                <a:lnTo>
                  <a:pt x="38897" y="56185"/>
                </a:lnTo>
                <a:lnTo>
                  <a:pt x="38908" y="56506"/>
                </a:lnTo>
                <a:lnTo>
                  <a:pt x="38928" y="57140"/>
                </a:lnTo>
                <a:lnTo>
                  <a:pt x="38918" y="57733"/>
                </a:lnTo>
                <a:lnTo>
                  <a:pt x="38897" y="58285"/>
                </a:lnTo>
                <a:lnTo>
                  <a:pt x="38857" y="58808"/>
                </a:lnTo>
                <a:lnTo>
                  <a:pt x="38807" y="59280"/>
                </a:lnTo>
                <a:lnTo>
                  <a:pt x="38747" y="59713"/>
                </a:lnTo>
                <a:lnTo>
                  <a:pt x="38686" y="60095"/>
                </a:lnTo>
                <a:lnTo>
                  <a:pt x="38616" y="60436"/>
                </a:lnTo>
                <a:lnTo>
                  <a:pt x="38556" y="60738"/>
                </a:lnTo>
                <a:lnTo>
                  <a:pt x="38495" y="60979"/>
                </a:lnTo>
                <a:lnTo>
                  <a:pt x="38405" y="61311"/>
                </a:lnTo>
                <a:lnTo>
                  <a:pt x="38365" y="61421"/>
                </a:lnTo>
                <a:lnTo>
                  <a:pt x="38134" y="61502"/>
                </a:lnTo>
                <a:lnTo>
                  <a:pt x="37862" y="61582"/>
                </a:lnTo>
                <a:lnTo>
                  <a:pt x="37510" y="61683"/>
                </a:lnTo>
                <a:lnTo>
                  <a:pt x="37088" y="61773"/>
                </a:lnTo>
                <a:lnTo>
                  <a:pt x="36857" y="61813"/>
                </a:lnTo>
                <a:lnTo>
                  <a:pt x="36616" y="61853"/>
                </a:lnTo>
                <a:lnTo>
                  <a:pt x="36365" y="61884"/>
                </a:lnTo>
                <a:lnTo>
                  <a:pt x="36113" y="61914"/>
                </a:lnTo>
                <a:lnTo>
                  <a:pt x="35842" y="61934"/>
                </a:lnTo>
                <a:lnTo>
                  <a:pt x="35309" y="61934"/>
                </a:lnTo>
                <a:lnTo>
                  <a:pt x="35038" y="61914"/>
                </a:lnTo>
                <a:lnTo>
                  <a:pt x="34767" y="61874"/>
                </a:lnTo>
                <a:lnTo>
                  <a:pt x="34495" y="61823"/>
                </a:lnTo>
                <a:lnTo>
                  <a:pt x="34234" y="61753"/>
                </a:lnTo>
                <a:lnTo>
                  <a:pt x="33983" y="61663"/>
                </a:lnTo>
                <a:lnTo>
                  <a:pt x="33862" y="61612"/>
                </a:lnTo>
                <a:lnTo>
                  <a:pt x="33741" y="61552"/>
                </a:lnTo>
                <a:lnTo>
                  <a:pt x="33621" y="61492"/>
                </a:lnTo>
                <a:lnTo>
                  <a:pt x="33500" y="61421"/>
                </a:lnTo>
                <a:lnTo>
                  <a:pt x="33390" y="61351"/>
                </a:lnTo>
                <a:lnTo>
                  <a:pt x="33279" y="61271"/>
                </a:lnTo>
                <a:lnTo>
                  <a:pt x="33179" y="61180"/>
                </a:lnTo>
                <a:lnTo>
                  <a:pt x="33078" y="61090"/>
                </a:lnTo>
                <a:lnTo>
                  <a:pt x="32978" y="60989"/>
                </a:lnTo>
                <a:lnTo>
                  <a:pt x="32887" y="60879"/>
                </a:lnTo>
                <a:lnTo>
                  <a:pt x="32797" y="60768"/>
                </a:lnTo>
                <a:lnTo>
                  <a:pt x="32716" y="60647"/>
                </a:lnTo>
                <a:lnTo>
                  <a:pt x="32636" y="60517"/>
                </a:lnTo>
                <a:lnTo>
                  <a:pt x="32555" y="60376"/>
                </a:lnTo>
                <a:lnTo>
                  <a:pt x="32495" y="60235"/>
                </a:lnTo>
                <a:lnTo>
                  <a:pt x="32425" y="60074"/>
                </a:lnTo>
                <a:lnTo>
                  <a:pt x="32375" y="59914"/>
                </a:lnTo>
                <a:lnTo>
                  <a:pt x="32324" y="59743"/>
                </a:lnTo>
                <a:lnTo>
                  <a:pt x="32274" y="59572"/>
                </a:lnTo>
                <a:lnTo>
                  <a:pt x="32244" y="59381"/>
                </a:lnTo>
                <a:lnTo>
                  <a:pt x="32113" y="58637"/>
                </a:lnTo>
                <a:lnTo>
                  <a:pt x="32013" y="57944"/>
                </a:lnTo>
                <a:lnTo>
                  <a:pt x="31932" y="57300"/>
                </a:lnTo>
                <a:lnTo>
                  <a:pt x="31862" y="56697"/>
                </a:lnTo>
                <a:lnTo>
                  <a:pt x="31812" y="56155"/>
                </a:lnTo>
                <a:lnTo>
                  <a:pt x="31782" y="55652"/>
                </a:lnTo>
                <a:lnTo>
                  <a:pt x="31761" y="55190"/>
                </a:lnTo>
                <a:lnTo>
                  <a:pt x="31751" y="54788"/>
                </a:lnTo>
                <a:lnTo>
                  <a:pt x="31741" y="54426"/>
                </a:lnTo>
                <a:lnTo>
                  <a:pt x="31751" y="54114"/>
                </a:lnTo>
                <a:lnTo>
                  <a:pt x="31771" y="53642"/>
                </a:lnTo>
                <a:lnTo>
                  <a:pt x="31792" y="53350"/>
                </a:lnTo>
                <a:lnTo>
                  <a:pt x="31802" y="53260"/>
                </a:lnTo>
                <a:lnTo>
                  <a:pt x="30636" y="58507"/>
                </a:lnTo>
                <a:lnTo>
                  <a:pt x="21590" y="51210"/>
                </a:lnTo>
                <a:lnTo>
                  <a:pt x="23922" y="55883"/>
                </a:lnTo>
                <a:lnTo>
                  <a:pt x="23922" y="55883"/>
                </a:lnTo>
                <a:lnTo>
                  <a:pt x="17067" y="51793"/>
                </a:lnTo>
                <a:lnTo>
                  <a:pt x="20716" y="56607"/>
                </a:lnTo>
                <a:lnTo>
                  <a:pt x="13569" y="57049"/>
                </a:lnTo>
                <a:lnTo>
                  <a:pt x="13730" y="57200"/>
                </a:lnTo>
                <a:lnTo>
                  <a:pt x="13921" y="57371"/>
                </a:lnTo>
                <a:lnTo>
                  <a:pt x="14173" y="57592"/>
                </a:lnTo>
                <a:lnTo>
                  <a:pt x="14484" y="57853"/>
                </a:lnTo>
                <a:lnTo>
                  <a:pt x="14846" y="58125"/>
                </a:lnTo>
                <a:lnTo>
                  <a:pt x="15258" y="58406"/>
                </a:lnTo>
                <a:lnTo>
                  <a:pt x="15469" y="58547"/>
                </a:lnTo>
                <a:lnTo>
                  <a:pt x="15700" y="58687"/>
                </a:lnTo>
                <a:lnTo>
                  <a:pt x="15931" y="58828"/>
                </a:lnTo>
                <a:lnTo>
                  <a:pt x="16173" y="58949"/>
                </a:lnTo>
                <a:lnTo>
                  <a:pt x="16414" y="59069"/>
                </a:lnTo>
                <a:lnTo>
                  <a:pt x="16665" y="59190"/>
                </a:lnTo>
                <a:lnTo>
                  <a:pt x="16916" y="59291"/>
                </a:lnTo>
                <a:lnTo>
                  <a:pt x="17178" y="59371"/>
                </a:lnTo>
                <a:lnTo>
                  <a:pt x="17429" y="59451"/>
                </a:lnTo>
                <a:lnTo>
                  <a:pt x="17690" y="59512"/>
                </a:lnTo>
                <a:lnTo>
                  <a:pt x="17952" y="59552"/>
                </a:lnTo>
                <a:lnTo>
                  <a:pt x="18203" y="59572"/>
                </a:lnTo>
                <a:lnTo>
                  <a:pt x="18464" y="59582"/>
                </a:lnTo>
                <a:lnTo>
                  <a:pt x="18715" y="59562"/>
                </a:lnTo>
                <a:lnTo>
                  <a:pt x="18846" y="59542"/>
                </a:lnTo>
                <a:lnTo>
                  <a:pt x="18967" y="59522"/>
                </a:lnTo>
                <a:lnTo>
                  <a:pt x="19097" y="59492"/>
                </a:lnTo>
                <a:lnTo>
                  <a:pt x="19218" y="59451"/>
                </a:lnTo>
                <a:lnTo>
                  <a:pt x="19339" y="59411"/>
                </a:lnTo>
                <a:lnTo>
                  <a:pt x="19459" y="59361"/>
                </a:lnTo>
                <a:lnTo>
                  <a:pt x="19580" y="59301"/>
                </a:lnTo>
                <a:lnTo>
                  <a:pt x="19690" y="59240"/>
                </a:lnTo>
                <a:lnTo>
                  <a:pt x="20143" y="58979"/>
                </a:lnTo>
                <a:lnTo>
                  <a:pt x="20565" y="58738"/>
                </a:lnTo>
                <a:lnTo>
                  <a:pt x="20947" y="58537"/>
                </a:lnTo>
                <a:lnTo>
                  <a:pt x="21309" y="58346"/>
                </a:lnTo>
                <a:lnTo>
                  <a:pt x="21640" y="58185"/>
                </a:lnTo>
                <a:lnTo>
                  <a:pt x="21942" y="58044"/>
                </a:lnTo>
                <a:lnTo>
                  <a:pt x="22444" y="57813"/>
                </a:lnTo>
                <a:lnTo>
                  <a:pt x="22836" y="57652"/>
                </a:lnTo>
                <a:lnTo>
                  <a:pt x="23118" y="57552"/>
                </a:lnTo>
                <a:lnTo>
                  <a:pt x="23289" y="57501"/>
                </a:lnTo>
                <a:lnTo>
                  <a:pt x="23339" y="57481"/>
                </a:lnTo>
                <a:lnTo>
                  <a:pt x="26696" y="57924"/>
                </a:lnTo>
                <a:lnTo>
                  <a:pt x="31952" y="61572"/>
                </a:lnTo>
                <a:lnTo>
                  <a:pt x="25962" y="61421"/>
                </a:lnTo>
                <a:lnTo>
                  <a:pt x="26063" y="61532"/>
                </a:lnTo>
                <a:lnTo>
                  <a:pt x="26324" y="61813"/>
                </a:lnTo>
                <a:lnTo>
                  <a:pt x="26515" y="62004"/>
                </a:lnTo>
                <a:lnTo>
                  <a:pt x="26746" y="62205"/>
                </a:lnTo>
                <a:lnTo>
                  <a:pt x="27007" y="62436"/>
                </a:lnTo>
                <a:lnTo>
                  <a:pt x="27299" y="62668"/>
                </a:lnTo>
                <a:lnTo>
                  <a:pt x="27620" y="62899"/>
                </a:lnTo>
                <a:lnTo>
                  <a:pt x="27972" y="63120"/>
                </a:lnTo>
                <a:lnTo>
                  <a:pt x="28153" y="63230"/>
                </a:lnTo>
                <a:lnTo>
                  <a:pt x="28344" y="63331"/>
                </a:lnTo>
                <a:lnTo>
                  <a:pt x="28535" y="63431"/>
                </a:lnTo>
                <a:lnTo>
                  <a:pt x="28736" y="63522"/>
                </a:lnTo>
                <a:lnTo>
                  <a:pt x="28937" y="63602"/>
                </a:lnTo>
                <a:lnTo>
                  <a:pt x="29148" y="63673"/>
                </a:lnTo>
                <a:lnTo>
                  <a:pt x="29369" y="63743"/>
                </a:lnTo>
                <a:lnTo>
                  <a:pt x="29580" y="63803"/>
                </a:lnTo>
                <a:lnTo>
                  <a:pt x="29802" y="63844"/>
                </a:lnTo>
                <a:lnTo>
                  <a:pt x="30033" y="63874"/>
                </a:lnTo>
                <a:lnTo>
                  <a:pt x="30254" y="63894"/>
                </a:lnTo>
                <a:lnTo>
                  <a:pt x="30485" y="63904"/>
                </a:lnTo>
                <a:lnTo>
                  <a:pt x="30988" y="63894"/>
                </a:lnTo>
                <a:lnTo>
                  <a:pt x="31540" y="63884"/>
                </a:lnTo>
                <a:lnTo>
                  <a:pt x="32133" y="63854"/>
                </a:lnTo>
                <a:lnTo>
                  <a:pt x="32766" y="63813"/>
                </a:lnTo>
                <a:lnTo>
                  <a:pt x="34073" y="63723"/>
                </a:lnTo>
                <a:lnTo>
                  <a:pt x="35360" y="63612"/>
                </a:lnTo>
                <a:lnTo>
                  <a:pt x="36525" y="63502"/>
                </a:lnTo>
                <a:lnTo>
                  <a:pt x="37480" y="63411"/>
                </a:lnTo>
                <a:lnTo>
                  <a:pt x="38365" y="63321"/>
                </a:lnTo>
                <a:lnTo>
                  <a:pt x="36174" y="73241"/>
                </a:lnTo>
                <a:lnTo>
                  <a:pt x="38656" y="73533"/>
                </a:lnTo>
                <a:lnTo>
                  <a:pt x="38757" y="73050"/>
                </a:lnTo>
                <a:lnTo>
                  <a:pt x="39028" y="71754"/>
                </a:lnTo>
                <a:lnTo>
                  <a:pt x="39400" y="69854"/>
                </a:lnTo>
                <a:lnTo>
                  <a:pt x="39822" y="67593"/>
                </a:lnTo>
                <a:lnTo>
                  <a:pt x="40043" y="66386"/>
                </a:lnTo>
                <a:lnTo>
                  <a:pt x="40254" y="65170"/>
                </a:lnTo>
                <a:lnTo>
                  <a:pt x="40455" y="63974"/>
                </a:lnTo>
                <a:lnTo>
                  <a:pt x="40626" y="62828"/>
                </a:lnTo>
                <a:lnTo>
                  <a:pt x="40777" y="61743"/>
                </a:lnTo>
                <a:lnTo>
                  <a:pt x="40837" y="61250"/>
                </a:lnTo>
                <a:lnTo>
                  <a:pt x="40888" y="60768"/>
                </a:lnTo>
                <a:lnTo>
                  <a:pt x="40938" y="60336"/>
                </a:lnTo>
                <a:lnTo>
                  <a:pt x="40968" y="59924"/>
                </a:lnTo>
                <a:lnTo>
                  <a:pt x="40988" y="59562"/>
                </a:lnTo>
                <a:lnTo>
                  <a:pt x="40988" y="59240"/>
                </a:lnTo>
                <a:lnTo>
                  <a:pt x="40988" y="56024"/>
                </a:lnTo>
                <a:lnTo>
                  <a:pt x="45370" y="55150"/>
                </a:lnTo>
                <a:lnTo>
                  <a:pt x="45410" y="55250"/>
                </a:lnTo>
                <a:lnTo>
                  <a:pt x="45481" y="55351"/>
                </a:lnTo>
                <a:lnTo>
                  <a:pt x="45571" y="55491"/>
                </a:lnTo>
                <a:lnTo>
                  <a:pt x="45702" y="55652"/>
                </a:lnTo>
                <a:lnTo>
                  <a:pt x="45863" y="55833"/>
                </a:lnTo>
                <a:lnTo>
                  <a:pt x="45963" y="55934"/>
                </a:lnTo>
                <a:lnTo>
                  <a:pt x="46064" y="56034"/>
                </a:lnTo>
                <a:lnTo>
                  <a:pt x="46184" y="56124"/>
                </a:lnTo>
                <a:lnTo>
                  <a:pt x="46315" y="56225"/>
                </a:lnTo>
                <a:lnTo>
                  <a:pt x="46456" y="56326"/>
                </a:lnTo>
                <a:lnTo>
                  <a:pt x="46617" y="56426"/>
                </a:lnTo>
                <a:lnTo>
                  <a:pt x="46787" y="56516"/>
                </a:lnTo>
                <a:lnTo>
                  <a:pt x="46968" y="56617"/>
                </a:lnTo>
                <a:lnTo>
                  <a:pt x="47159" y="56697"/>
                </a:lnTo>
                <a:lnTo>
                  <a:pt x="47370" y="56788"/>
                </a:lnTo>
                <a:lnTo>
                  <a:pt x="47591" y="56868"/>
                </a:lnTo>
                <a:lnTo>
                  <a:pt x="47833" y="56939"/>
                </a:lnTo>
                <a:lnTo>
                  <a:pt x="48084" y="56999"/>
                </a:lnTo>
                <a:lnTo>
                  <a:pt x="48355" y="57059"/>
                </a:lnTo>
                <a:lnTo>
                  <a:pt x="48637" y="57109"/>
                </a:lnTo>
                <a:lnTo>
                  <a:pt x="48948" y="57150"/>
                </a:lnTo>
                <a:lnTo>
                  <a:pt x="49260" y="57180"/>
                </a:lnTo>
                <a:lnTo>
                  <a:pt x="49602" y="57200"/>
                </a:lnTo>
                <a:lnTo>
                  <a:pt x="49953" y="57200"/>
                </a:lnTo>
                <a:lnTo>
                  <a:pt x="50325" y="57190"/>
                </a:lnTo>
                <a:lnTo>
                  <a:pt x="50707" y="57180"/>
                </a:lnTo>
                <a:lnTo>
                  <a:pt x="51079" y="57150"/>
                </a:lnTo>
                <a:lnTo>
                  <a:pt x="51431" y="57109"/>
                </a:lnTo>
                <a:lnTo>
                  <a:pt x="51783" y="57059"/>
                </a:lnTo>
                <a:lnTo>
                  <a:pt x="52124" y="56999"/>
                </a:lnTo>
                <a:lnTo>
                  <a:pt x="52456" y="56939"/>
                </a:lnTo>
                <a:lnTo>
                  <a:pt x="52768" y="56868"/>
                </a:lnTo>
                <a:lnTo>
                  <a:pt x="53079" y="56788"/>
                </a:lnTo>
                <a:lnTo>
                  <a:pt x="53381" y="56707"/>
                </a:lnTo>
                <a:lnTo>
                  <a:pt x="53662" y="56617"/>
                </a:lnTo>
                <a:lnTo>
                  <a:pt x="53933" y="56527"/>
                </a:lnTo>
                <a:lnTo>
                  <a:pt x="54205" y="56436"/>
                </a:lnTo>
                <a:lnTo>
                  <a:pt x="54697" y="56245"/>
                </a:lnTo>
                <a:lnTo>
                  <a:pt x="55140" y="56044"/>
                </a:lnTo>
                <a:lnTo>
                  <a:pt x="55542" y="55853"/>
                </a:lnTo>
                <a:lnTo>
                  <a:pt x="55893" y="55662"/>
                </a:lnTo>
                <a:lnTo>
                  <a:pt x="56195" y="55481"/>
                </a:lnTo>
                <a:lnTo>
                  <a:pt x="56446" y="55330"/>
                </a:lnTo>
                <a:lnTo>
                  <a:pt x="56637" y="55200"/>
                </a:lnTo>
                <a:lnTo>
                  <a:pt x="56778" y="55089"/>
                </a:lnTo>
                <a:lnTo>
                  <a:pt x="56898" y="55009"/>
                </a:lnTo>
                <a:lnTo>
                  <a:pt x="56547" y="55039"/>
                </a:lnTo>
                <a:lnTo>
                  <a:pt x="55632" y="55129"/>
                </a:lnTo>
                <a:lnTo>
                  <a:pt x="54305" y="55240"/>
                </a:lnTo>
                <a:lnTo>
                  <a:pt x="53562" y="55300"/>
                </a:lnTo>
                <a:lnTo>
                  <a:pt x="52778" y="55351"/>
                </a:lnTo>
                <a:lnTo>
                  <a:pt x="51984" y="55391"/>
                </a:lnTo>
                <a:lnTo>
                  <a:pt x="51200" y="55431"/>
                </a:lnTo>
                <a:lnTo>
                  <a:pt x="50446" y="55441"/>
                </a:lnTo>
                <a:lnTo>
                  <a:pt x="49752" y="55441"/>
                </a:lnTo>
                <a:lnTo>
                  <a:pt x="49441" y="55421"/>
                </a:lnTo>
                <a:lnTo>
                  <a:pt x="49139" y="55411"/>
                </a:lnTo>
                <a:lnTo>
                  <a:pt x="48868" y="55381"/>
                </a:lnTo>
                <a:lnTo>
                  <a:pt x="48627" y="55351"/>
                </a:lnTo>
                <a:lnTo>
                  <a:pt x="48416" y="55320"/>
                </a:lnTo>
                <a:lnTo>
                  <a:pt x="48245" y="55270"/>
                </a:lnTo>
                <a:lnTo>
                  <a:pt x="48094" y="55220"/>
                </a:lnTo>
                <a:lnTo>
                  <a:pt x="48044" y="55180"/>
                </a:lnTo>
                <a:lnTo>
                  <a:pt x="47993" y="55150"/>
                </a:lnTo>
                <a:lnTo>
                  <a:pt x="47963" y="55119"/>
                </a:lnTo>
                <a:lnTo>
                  <a:pt x="47933" y="55079"/>
                </a:lnTo>
                <a:lnTo>
                  <a:pt x="47903" y="55039"/>
                </a:lnTo>
                <a:lnTo>
                  <a:pt x="47893" y="54999"/>
                </a:lnTo>
                <a:lnTo>
                  <a:pt x="47883" y="54949"/>
                </a:lnTo>
                <a:lnTo>
                  <a:pt x="47883" y="54908"/>
                </a:lnTo>
                <a:lnTo>
                  <a:pt x="47903" y="54808"/>
                </a:lnTo>
                <a:lnTo>
                  <a:pt x="47943" y="54697"/>
                </a:lnTo>
                <a:lnTo>
                  <a:pt x="48004" y="54587"/>
                </a:lnTo>
                <a:lnTo>
                  <a:pt x="48094" y="54466"/>
                </a:lnTo>
                <a:lnTo>
                  <a:pt x="48194" y="54345"/>
                </a:lnTo>
                <a:lnTo>
                  <a:pt x="48315" y="54215"/>
                </a:lnTo>
                <a:lnTo>
                  <a:pt x="48456" y="54084"/>
                </a:lnTo>
                <a:lnTo>
                  <a:pt x="48607" y="53954"/>
                </a:lnTo>
                <a:lnTo>
                  <a:pt x="48767" y="53813"/>
                </a:lnTo>
                <a:lnTo>
                  <a:pt x="49119" y="53541"/>
                </a:lnTo>
                <a:lnTo>
                  <a:pt x="49491" y="53270"/>
                </a:lnTo>
                <a:lnTo>
                  <a:pt x="49873" y="53009"/>
                </a:lnTo>
                <a:lnTo>
                  <a:pt x="50255" y="52768"/>
                </a:lnTo>
                <a:lnTo>
                  <a:pt x="50617" y="52536"/>
                </a:lnTo>
                <a:lnTo>
                  <a:pt x="50948" y="52345"/>
                </a:lnTo>
                <a:lnTo>
                  <a:pt x="51451" y="52054"/>
                </a:lnTo>
                <a:lnTo>
                  <a:pt x="51642" y="51943"/>
                </a:lnTo>
                <a:lnTo>
                  <a:pt x="51994" y="51943"/>
                </a:lnTo>
                <a:lnTo>
                  <a:pt x="52406" y="51933"/>
                </a:lnTo>
                <a:lnTo>
                  <a:pt x="52959" y="51903"/>
                </a:lnTo>
                <a:lnTo>
                  <a:pt x="53270" y="51883"/>
                </a:lnTo>
                <a:lnTo>
                  <a:pt x="53612" y="51843"/>
                </a:lnTo>
                <a:lnTo>
                  <a:pt x="53984" y="51803"/>
                </a:lnTo>
                <a:lnTo>
                  <a:pt x="54376" y="51752"/>
                </a:lnTo>
                <a:lnTo>
                  <a:pt x="54788" y="51682"/>
                </a:lnTo>
                <a:lnTo>
                  <a:pt x="55210" y="51612"/>
                </a:lnTo>
                <a:lnTo>
                  <a:pt x="55652" y="51521"/>
                </a:lnTo>
                <a:lnTo>
                  <a:pt x="56115" y="51411"/>
                </a:lnTo>
                <a:lnTo>
                  <a:pt x="56577" y="51290"/>
                </a:lnTo>
                <a:lnTo>
                  <a:pt x="57049" y="51159"/>
                </a:lnTo>
                <a:lnTo>
                  <a:pt x="57532" y="50999"/>
                </a:lnTo>
                <a:lnTo>
                  <a:pt x="58014" y="50828"/>
                </a:lnTo>
                <a:lnTo>
                  <a:pt x="58507" y="50627"/>
                </a:lnTo>
                <a:lnTo>
                  <a:pt x="58989" y="50416"/>
                </a:lnTo>
                <a:lnTo>
                  <a:pt x="59471" y="50174"/>
                </a:lnTo>
                <a:lnTo>
                  <a:pt x="59713" y="50044"/>
                </a:lnTo>
                <a:lnTo>
                  <a:pt x="59954" y="49913"/>
                </a:lnTo>
                <a:lnTo>
                  <a:pt x="60185" y="49772"/>
                </a:lnTo>
                <a:lnTo>
                  <a:pt x="60426" y="49622"/>
                </a:lnTo>
                <a:lnTo>
                  <a:pt x="60657" y="49471"/>
                </a:lnTo>
                <a:lnTo>
                  <a:pt x="60879" y="49310"/>
                </a:lnTo>
                <a:lnTo>
                  <a:pt x="61110" y="49149"/>
                </a:lnTo>
                <a:lnTo>
                  <a:pt x="61331" y="48968"/>
                </a:lnTo>
                <a:lnTo>
                  <a:pt x="61552" y="48787"/>
                </a:lnTo>
                <a:lnTo>
                  <a:pt x="61763" y="48606"/>
                </a:lnTo>
                <a:lnTo>
                  <a:pt x="61974" y="48415"/>
                </a:lnTo>
                <a:lnTo>
                  <a:pt x="62185" y="48204"/>
                </a:lnTo>
                <a:lnTo>
                  <a:pt x="62386" y="48003"/>
                </a:lnTo>
                <a:lnTo>
                  <a:pt x="62577" y="47782"/>
                </a:lnTo>
                <a:lnTo>
                  <a:pt x="62778" y="47561"/>
                </a:lnTo>
                <a:lnTo>
                  <a:pt x="62959" y="47330"/>
                </a:lnTo>
                <a:lnTo>
                  <a:pt x="63140" y="47089"/>
                </a:lnTo>
                <a:lnTo>
                  <a:pt x="63311" y="46838"/>
                </a:lnTo>
                <a:lnTo>
                  <a:pt x="63964" y="45873"/>
                </a:lnTo>
                <a:lnTo>
                  <a:pt x="64547" y="44988"/>
                </a:lnTo>
                <a:lnTo>
                  <a:pt x="65060" y="44184"/>
                </a:lnTo>
                <a:lnTo>
                  <a:pt x="65512" y="43460"/>
                </a:lnTo>
                <a:lnTo>
                  <a:pt x="65914" y="42817"/>
                </a:lnTo>
                <a:lnTo>
                  <a:pt x="66256" y="42244"/>
                </a:lnTo>
                <a:lnTo>
                  <a:pt x="66547" y="41742"/>
                </a:lnTo>
                <a:lnTo>
                  <a:pt x="66799" y="41310"/>
                </a:lnTo>
                <a:lnTo>
                  <a:pt x="67000" y="40938"/>
                </a:lnTo>
                <a:lnTo>
                  <a:pt x="67170" y="40626"/>
                </a:lnTo>
                <a:lnTo>
                  <a:pt x="67402" y="40164"/>
                </a:lnTo>
                <a:lnTo>
                  <a:pt x="67512" y="39912"/>
                </a:lnTo>
                <a:lnTo>
                  <a:pt x="67542" y="39832"/>
                </a:lnTo>
                <a:lnTo>
                  <a:pt x="67392" y="40053"/>
                </a:lnTo>
                <a:lnTo>
                  <a:pt x="66949" y="40636"/>
                </a:lnTo>
                <a:lnTo>
                  <a:pt x="66638" y="41028"/>
                </a:lnTo>
                <a:lnTo>
                  <a:pt x="66266" y="41490"/>
                </a:lnTo>
                <a:lnTo>
                  <a:pt x="65854" y="41983"/>
                </a:lnTo>
                <a:lnTo>
                  <a:pt x="65391" y="42516"/>
                </a:lnTo>
                <a:lnTo>
                  <a:pt x="64899" y="43058"/>
                </a:lnTo>
                <a:lnTo>
                  <a:pt x="64366" y="43611"/>
                </a:lnTo>
                <a:lnTo>
                  <a:pt x="64095" y="43893"/>
                </a:lnTo>
                <a:lnTo>
                  <a:pt x="63813" y="44164"/>
                </a:lnTo>
                <a:lnTo>
                  <a:pt x="63522" y="44435"/>
                </a:lnTo>
                <a:lnTo>
                  <a:pt x="63241" y="44697"/>
                </a:lnTo>
                <a:lnTo>
                  <a:pt x="62939" y="44948"/>
                </a:lnTo>
                <a:lnTo>
                  <a:pt x="62648" y="45199"/>
                </a:lnTo>
                <a:lnTo>
                  <a:pt x="62346" y="45430"/>
                </a:lnTo>
                <a:lnTo>
                  <a:pt x="62044" y="45652"/>
                </a:lnTo>
                <a:lnTo>
                  <a:pt x="61743" y="45863"/>
                </a:lnTo>
                <a:lnTo>
                  <a:pt x="61441" y="46064"/>
                </a:lnTo>
                <a:lnTo>
                  <a:pt x="61140" y="46234"/>
                </a:lnTo>
                <a:lnTo>
                  <a:pt x="60838" y="46395"/>
                </a:lnTo>
                <a:lnTo>
                  <a:pt x="59652" y="46978"/>
                </a:lnTo>
                <a:lnTo>
                  <a:pt x="58547" y="47511"/>
                </a:lnTo>
                <a:lnTo>
                  <a:pt x="57532" y="47983"/>
                </a:lnTo>
                <a:lnTo>
                  <a:pt x="56637" y="48385"/>
                </a:lnTo>
                <a:lnTo>
                  <a:pt x="55341" y="48958"/>
                </a:lnTo>
                <a:lnTo>
                  <a:pt x="54848" y="49169"/>
                </a:lnTo>
                <a:lnTo>
                  <a:pt x="61713" y="37792"/>
                </a:lnTo>
                <a:lnTo>
                  <a:pt x="55140" y="45521"/>
                </a:lnTo>
                <a:lnTo>
                  <a:pt x="54848" y="36917"/>
                </a:lnTo>
                <a:lnTo>
                  <a:pt x="54778" y="37390"/>
                </a:lnTo>
                <a:lnTo>
                  <a:pt x="54567" y="38666"/>
                </a:lnTo>
                <a:lnTo>
                  <a:pt x="54255" y="40465"/>
                </a:lnTo>
                <a:lnTo>
                  <a:pt x="54064" y="41501"/>
                </a:lnTo>
                <a:lnTo>
                  <a:pt x="53863" y="42566"/>
                </a:lnTo>
                <a:lnTo>
                  <a:pt x="53662" y="43651"/>
                </a:lnTo>
                <a:lnTo>
                  <a:pt x="53441" y="44707"/>
                </a:lnTo>
                <a:lnTo>
                  <a:pt x="53220" y="45712"/>
                </a:lnTo>
                <a:lnTo>
                  <a:pt x="53009" y="46636"/>
                </a:lnTo>
                <a:lnTo>
                  <a:pt x="52898" y="47059"/>
                </a:lnTo>
                <a:lnTo>
                  <a:pt x="52798" y="47451"/>
                </a:lnTo>
                <a:lnTo>
                  <a:pt x="52687" y="47802"/>
                </a:lnTo>
                <a:lnTo>
                  <a:pt x="52587" y="48114"/>
                </a:lnTo>
                <a:lnTo>
                  <a:pt x="52496" y="48385"/>
                </a:lnTo>
                <a:lnTo>
                  <a:pt x="52396" y="48596"/>
                </a:lnTo>
                <a:lnTo>
                  <a:pt x="52315" y="48767"/>
                </a:lnTo>
                <a:lnTo>
                  <a:pt x="52265" y="48828"/>
                </a:lnTo>
                <a:lnTo>
                  <a:pt x="52225" y="48878"/>
                </a:lnTo>
                <a:lnTo>
                  <a:pt x="52014" y="49069"/>
                </a:lnTo>
                <a:lnTo>
                  <a:pt x="51732" y="49310"/>
                </a:lnTo>
                <a:lnTo>
                  <a:pt x="51381" y="49581"/>
                </a:lnTo>
                <a:lnTo>
                  <a:pt x="50968" y="49883"/>
                </a:lnTo>
                <a:lnTo>
                  <a:pt x="50044" y="50556"/>
                </a:lnTo>
                <a:lnTo>
                  <a:pt x="49049" y="51250"/>
                </a:lnTo>
                <a:lnTo>
                  <a:pt x="48104" y="51903"/>
                </a:lnTo>
                <a:lnTo>
                  <a:pt x="47300" y="52446"/>
                </a:lnTo>
                <a:lnTo>
                  <a:pt x="46536" y="52958"/>
                </a:lnTo>
                <a:lnTo>
                  <a:pt x="49019" y="43621"/>
                </a:lnTo>
                <a:lnTo>
                  <a:pt x="48858" y="44033"/>
                </a:lnTo>
                <a:lnTo>
                  <a:pt x="48416" y="45119"/>
                </a:lnTo>
                <a:lnTo>
                  <a:pt x="48114" y="45842"/>
                </a:lnTo>
                <a:lnTo>
                  <a:pt x="47762" y="46657"/>
                </a:lnTo>
                <a:lnTo>
                  <a:pt x="47370" y="47531"/>
                </a:lnTo>
                <a:lnTo>
                  <a:pt x="46958" y="48446"/>
                </a:lnTo>
                <a:lnTo>
                  <a:pt x="46516" y="49360"/>
                </a:lnTo>
                <a:lnTo>
                  <a:pt x="46285" y="49813"/>
                </a:lnTo>
                <a:lnTo>
                  <a:pt x="46064" y="50255"/>
                </a:lnTo>
                <a:lnTo>
                  <a:pt x="45833" y="50687"/>
                </a:lnTo>
                <a:lnTo>
                  <a:pt x="45601" y="51099"/>
                </a:lnTo>
                <a:lnTo>
                  <a:pt x="45370" y="51501"/>
                </a:lnTo>
                <a:lnTo>
                  <a:pt x="45139" y="51873"/>
                </a:lnTo>
                <a:lnTo>
                  <a:pt x="44908" y="52225"/>
                </a:lnTo>
                <a:lnTo>
                  <a:pt x="44687" y="52546"/>
                </a:lnTo>
                <a:lnTo>
                  <a:pt x="44466" y="52838"/>
                </a:lnTo>
                <a:lnTo>
                  <a:pt x="44255" y="53089"/>
                </a:lnTo>
                <a:lnTo>
                  <a:pt x="44043" y="53310"/>
                </a:lnTo>
                <a:lnTo>
                  <a:pt x="43943" y="53401"/>
                </a:lnTo>
                <a:lnTo>
                  <a:pt x="43853" y="53481"/>
                </a:lnTo>
                <a:lnTo>
                  <a:pt x="43752" y="53551"/>
                </a:lnTo>
                <a:lnTo>
                  <a:pt x="43652" y="53612"/>
                </a:lnTo>
                <a:lnTo>
                  <a:pt x="43561" y="53662"/>
                </a:lnTo>
                <a:lnTo>
                  <a:pt x="43471" y="53692"/>
                </a:lnTo>
                <a:lnTo>
                  <a:pt x="41581" y="54275"/>
                </a:lnTo>
                <a:lnTo>
                  <a:pt x="37782" y="43621"/>
                </a:lnTo>
                <a:lnTo>
                  <a:pt x="43621" y="43189"/>
                </a:lnTo>
                <a:lnTo>
                  <a:pt x="38516" y="37932"/>
                </a:lnTo>
                <a:lnTo>
                  <a:pt x="39681" y="31661"/>
                </a:lnTo>
                <a:lnTo>
                  <a:pt x="35299" y="35751"/>
                </a:lnTo>
                <a:lnTo>
                  <a:pt x="33842" y="34294"/>
                </a:lnTo>
                <a:lnTo>
                  <a:pt x="33842" y="29771"/>
                </a:lnTo>
                <a:lnTo>
                  <a:pt x="34164" y="29731"/>
                </a:lnTo>
                <a:lnTo>
                  <a:pt x="35008" y="29641"/>
                </a:lnTo>
                <a:lnTo>
                  <a:pt x="36244" y="29480"/>
                </a:lnTo>
                <a:lnTo>
                  <a:pt x="36958" y="29389"/>
                </a:lnTo>
                <a:lnTo>
                  <a:pt x="37711" y="29279"/>
                </a:lnTo>
                <a:lnTo>
                  <a:pt x="38485" y="29148"/>
                </a:lnTo>
                <a:lnTo>
                  <a:pt x="39259" y="29017"/>
                </a:lnTo>
                <a:lnTo>
                  <a:pt x="40013" y="28877"/>
                </a:lnTo>
                <a:lnTo>
                  <a:pt x="40737" y="28716"/>
                </a:lnTo>
                <a:lnTo>
                  <a:pt x="41079" y="28635"/>
                </a:lnTo>
                <a:lnTo>
                  <a:pt x="41400" y="28555"/>
                </a:lnTo>
                <a:lnTo>
                  <a:pt x="41712" y="28475"/>
                </a:lnTo>
                <a:lnTo>
                  <a:pt x="41993" y="28384"/>
                </a:lnTo>
                <a:lnTo>
                  <a:pt x="42265" y="28294"/>
                </a:lnTo>
                <a:lnTo>
                  <a:pt x="42496" y="28203"/>
                </a:lnTo>
                <a:lnTo>
                  <a:pt x="42707" y="28113"/>
                </a:lnTo>
                <a:lnTo>
                  <a:pt x="42888" y="28012"/>
                </a:lnTo>
                <a:lnTo>
                  <a:pt x="44033" y="27339"/>
                </a:lnTo>
                <a:lnTo>
                  <a:pt x="44858" y="26826"/>
                </a:lnTo>
                <a:lnTo>
                  <a:pt x="45350" y="26515"/>
                </a:lnTo>
                <a:lnTo>
                  <a:pt x="45511" y="26414"/>
                </a:lnTo>
                <a:lnTo>
                  <a:pt x="45662" y="26424"/>
                </a:lnTo>
                <a:lnTo>
                  <a:pt x="45833" y="26434"/>
                </a:lnTo>
                <a:lnTo>
                  <a:pt x="46074" y="26454"/>
                </a:lnTo>
                <a:lnTo>
                  <a:pt x="46707" y="26454"/>
                </a:lnTo>
                <a:lnTo>
                  <a:pt x="47099" y="26434"/>
                </a:lnTo>
                <a:lnTo>
                  <a:pt x="47541" y="26394"/>
                </a:lnTo>
                <a:lnTo>
                  <a:pt x="48014" y="26334"/>
                </a:lnTo>
                <a:lnTo>
                  <a:pt x="48526" y="26243"/>
                </a:lnTo>
                <a:lnTo>
                  <a:pt x="48798" y="26193"/>
                </a:lnTo>
                <a:lnTo>
                  <a:pt x="49069" y="26133"/>
                </a:lnTo>
                <a:lnTo>
                  <a:pt x="49350" y="26062"/>
                </a:lnTo>
                <a:lnTo>
                  <a:pt x="49642" y="25982"/>
                </a:lnTo>
                <a:lnTo>
                  <a:pt x="49933" y="25892"/>
                </a:lnTo>
                <a:lnTo>
                  <a:pt x="50225" y="25791"/>
                </a:lnTo>
                <a:lnTo>
                  <a:pt x="50526" y="25680"/>
                </a:lnTo>
                <a:lnTo>
                  <a:pt x="50838" y="25560"/>
                </a:lnTo>
                <a:lnTo>
                  <a:pt x="51139" y="25429"/>
                </a:lnTo>
                <a:lnTo>
                  <a:pt x="51451" y="25278"/>
                </a:lnTo>
                <a:lnTo>
                  <a:pt x="51763" y="25128"/>
                </a:lnTo>
                <a:lnTo>
                  <a:pt x="52084" y="24957"/>
                </a:lnTo>
                <a:lnTo>
                  <a:pt x="52386" y="24776"/>
                </a:lnTo>
                <a:lnTo>
                  <a:pt x="52687" y="24595"/>
                </a:lnTo>
                <a:lnTo>
                  <a:pt x="52979" y="24414"/>
                </a:lnTo>
                <a:lnTo>
                  <a:pt x="53250" y="24233"/>
                </a:lnTo>
                <a:lnTo>
                  <a:pt x="53773" y="23871"/>
                </a:lnTo>
                <a:lnTo>
                  <a:pt x="54245" y="23510"/>
                </a:lnTo>
                <a:lnTo>
                  <a:pt x="54687" y="23168"/>
                </a:lnTo>
                <a:lnTo>
                  <a:pt x="55079" y="22826"/>
                </a:lnTo>
                <a:lnTo>
                  <a:pt x="55431" y="22504"/>
                </a:lnTo>
                <a:lnTo>
                  <a:pt x="55743" y="22203"/>
                </a:lnTo>
                <a:lnTo>
                  <a:pt x="56024" y="21911"/>
                </a:lnTo>
                <a:lnTo>
                  <a:pt x="56255" y="21660"/>
                </a:lnTo>
                <a:lnTo>
                  <a:pt x="56456" y="21429"/>
                </a:lnTo>
                <a:lnTo>
                  <a:pt x="56617" y="21238"/>
                </a:lnTo>
                <a:lnTo>
                  <a:pt x="56828" y="20967"/>
                </a:lnTo>
                <a:lnTo>
                  <a:pt x="56898" y="20866"/>
                </a:lnTo>
                <a:lnTo>
                  <a:pt x="56898" y="20866"/>
                </a:lnTo>
                <a:lnTo>
                  <a:pt x="48727" y="24223"/>
                </a:lnTo>
                <a:lnTo>
                  <a:pt x="48918" y="24002"/>
                </a:lnTo>
                <a:lnTo>
                  <a:pt x="49441" y="23379"/>
                </a:lnTo>
                <a:lnTo>
                  <a:pt x="49793" y="22957"/>
                </a:lnTo>
                <a:lnTo>
                  <a:pt x="50185" y="22464"/>
                </a:lnTo>
                <a:lnTo>
                  <a:pt x="50617" y="21911"/>
                </a:lnTo>
                <a:lnTo>
                  <a:pt x="51059" y="21318"/>
                </a:lnTo>
                <a:lnTo>
                  <a:pt x="51511" y="20695"/>
                </a:lnTo>
                <a:lnTo>
                  <a:pt x="51964" y="20052"/>
                </a:lnTo>
                <a:lnTo>
                  <a:pt x="52386" y="19399"/>
                </a:lnTo>
                <a:lnTo>
                  <a:pt x="52597" y="19067"/>
                </a:lnTo>
                <a:lnTo>
                  <a:pt x="52788" y="18745"/>
                </a:lnTo>
                <a:lnTo>
                  <a:pt x="52969" y="18424"/>
                </a:lnTo>
                <a:lnTo>
                  <a:pt x="53139" y="18102"/>
                </a:lnTo>
                <a:lnTo>
                  <a:pt x="53300" y="17791"/>
                </a:lnTo>
                <a:lnTo>
                  <a:pt x="53441" y="17479"/>
                </a:lnTo>
                <a:lnTo>
                  <a:pt x="53572" y="17177"/>
                </a:lnTo>
                <a:lnTo>
                  <a:pt x="53682" y="16886"/>
                </a:lnTo>
                <a:lnTo>
                  <a:pt x="53763" y="16615"/>
                </a:lnTo>
                <a:lnTo>
                  <a:pt x="53833" y="16343"/>
                </a:lnTo>
                <a:lnTo>
                  <a:pt x="53923" y="15841"/>
                </a:lnTo>
                <a:lnTo>
                  <a:pt x="53994" y="15378"/>
                </a:lnTo>
                <a:lnTo>
                  <a:pt x="54044" y="14956"/>
                </a:lnTo>
                <a:lnTo>
                  <a:pt x="54074" y="14564"/>
                </a:lnTo>
                <a:lnTo>
                  <a:pt x="54094" y="14202"/>
                </a:lnTo>
                <a:lnTo>
                  <a:pt x="54084" y="13881"/>
                </a:lnTo>
                <a:lnTo>
                  <a:pt x="54074" y="13589"/>
                </a:lnTo>
                <a:lnTo>
                  <a:pt x="54054" y="13338"/>
                </a:lnTo>
                <a:lnTo>
                  <a:pt x="54024" y="13117"/>
                </a:lnTo>
                <a:lnTo>
                  <a:pt x="53984" y="12926"/>
                </a:lnTo>
                <a:lnTo>
                  <a:pt x="53954" y="12765"/>
                </a:lnTo>
                <a:lnTo>
                  <a:pt x="53913" y="12634"/>
                </a:lnTo>
                <a:lnTo>
                  <a:pt x="53853" y="12464"/>
                </a:lnTo>
                <a:lnTo>
                  <a:pt x="53833" y="12403"/>
                </a:lnTo>
                <a:lnTo>
                  <a:pt x="53712" y="12675"/>
                </a:lnTo>
                <a:lnTo>
                  <a:pt x="53401" y="13408"/>
                </a:lnTo>
                <a:lnTo>
                  <a:pt x="52918" y="14484"/>
                </a:lnTo>
                <a:lnTo>
                  <a:pt x="52335" y="15760"/>
                </a:lnTo>
                <a:lnTo>
                  <a:pt x="52014" y="16444"/>
                </a:lnTo>
                <a:lnTo>
                  <a:pt x="51682" y="17117"/>
                </a:lnTo>
                <a:lnTo>
                  <a:pt x="51340" y="17791"/>
                </a:lnTo>
                <a:lnTo>
                  <a:pt x="50999" y="18434"/>
                </a:lnTo>
                <a:lnTo>
                  <a:pt x="50667" y="19037"/>
                </a:lnTo>
                <a:lnTo>
                  <a:pt x="50345" y="19580"/>
                </a:lnTo>
                <a:lnTo>
                  <a:pt x="50185" y="19831"/>
                </a:lnTo>
                <a:lnTo>
                  <a:pt x="50034" y="20052"/>
                </a:lnTo>
                <a:lnTo>
                  <a:pt x="49883" y="20253"/>
                </a:lnTo>
                <a:lnTo>
                  <a:pt x="49742" y="20434"/>
                </a:lnTo>
                <a:lnTo>
                  <a:pt x="49602" y="20595"/>
                </a:lnTo>
                <a:lnTo>
                  <a:pt x="49421" y="20776"/>
                </a:lnTo>
                <a:lnTo>
                  <a:pt x="49230" y="20967"/>
                </a:lnTo>
                <a:lnTo>
                  <a:pt x="49019" y="21158"/>
                </a:lnTo>
                <a:lnTo>
                  <a:pt x="48777" y="21359"/>
                </a:lnTo>
                <a:lnTo>
                  <a:pt x="48536" y="21560"/>
                </a:lnTo>
                <a:lnTo>
                  <a:pt x="47993" y="21992"/>
                </a:lnTo>
                <a:lnTo>
                  <a:pt x="47411" y="22424"/>
                </a:lnTo>
                <a:lnTo>
                  <a:pt x="46797" y="22856"/>
                </a:lnTo>
                <a:lnTo>
                  <a:pt x="46174" y="23288"/>
                </a:lnTo>
                <a:lnTo>
                  <a:pt x="45551" y="23711"/>
                </a:lnTo>
                <a:lnTo>
                  <a:pt x="44948" y="24113"/>
                </a:lnTo>
                <a:lnTo>
                  <a:pt x="44375" y="24484"/>
                </a:lnTo>
                <a:lnTo>
                  <a:pt x="43390" y="25108"/>
                </a:lnTo>
                <a:lnTo>
                  <a:pt x="42707" y="25530"/>
                </a:lnTo>
                <a:lnTo>
                  <a:pt x="42455" y="25680"/>
                </a:lnTo>
                <a:lnTo>
                  <a:pt x="42636" y="25459"/>
                </a:lnTo>
                <a:lnTo>
                  <a:pt x="43129" y="24836"/>
                </a:lnTo>
                <a:lnTo>
                  <a:pt x="43451" y="24404"/>
                </a:lnTo>
                <a:lnTo>
                  <a:pt x="43832" y="23901"/>
                </a:lnTo>
                <a:lnTo>
                  <a:pt x="44234" y="23349"/>
                </a:lnTo>
                <a:lnTo>
                  <a:pt x="44657" y="22746"/>
                </a:lnTo>
                <a:lnTo>
                  <a:pt x="45089" y="22102"/>
                </a:lnTo>
                <a:lnTo>
                  <a:pt x="45521" y="21439"/>
                </a:lnTo>
                <a:lnTo>
                  <a:pt x="45943" y="20766"/>
                </a:lnTo>
                <a:lnTo>
                  <a:pt x="46134" y="20424"/>
                </a:lnTo>
                <a:lnTo>
                  <a:pt x="46325" y="20082"/>
                </a:lnTo>
                <a:lnTo>
                  <a:pt x="46516" y="19740"/>
                </a:lnTo>
                <a:lnTo>
                  <a:pt x="46687" y="19399"/>
                </a:lnTo>
                <a:lnTo>
                  <a:pt x="46848" y="19067"/>
                </a:lnTo>
                <a:lnTo>
                  <a:pt x="46988" y="18745"/>
                </a:lnTo>
                <a:lnTo>
                  <a:pt x="47119" y="18424"/>
                </a:lnTo>
                <a:lnTo>
                  <a:pt x="47240" y="18112"/>
                </a:lnTo>
                <a:lnTo>
                  <a:pt x="47330" y="17801"/>
                </a:lnTo>
                <a:lnTo>
                  <a:pt x="47411" y="17509"/>
                </a:lnTo>
                <a:lnTo>
                  <a:pt x="47541" y="16946"/>
                </a:lnTo>
                <a:lnTo>
                  <a:pt x="47642" y="16404"/>
                </a:lnTo>
                <a:lnTo>
                  <a:pt x="47722" y="15891"/>
                </a:lnTo>
                <a:lnTo>
                  <a:pt x="47792" y="15398"/>
                </a:lnTo>
                <a:lnTo>
                  <a:pt x="47833" y="14936"/>
                </a:lnTo>
                <a:lnTo>
                  <a:pt x="47873" y="14504"/>
                </a:lnTo>
                <a:lnTo>
                  <a:pt x="47893" y="14102"/>
                </a:lnTo>
                <a:lnTo>
                  <a:pt x="47903" y="13740"/>
                </a:lnTo>
                <a:lnTo>
                  <a:pt x="47903" y="13408"/>
                </a:lnTo>
                <a:lnTo>
                  <a:pt x="47903" y="13117"/>
                </a:lnTo>
                <a:lnTo>
                  <a:pt x="47883" y="12645"/>
                </a:lnTo>
                <a:lnTo>
                  <a:pt x="47863" y="12363"/>
                </a:lnTo>
                <a:lnTo>
                  <a:pt x="47853" y="12263"/>
                </a:lnTo>
                <a:lnTo>
                  <a:pt x="47712" y="12675"/>
                </a:lnTo>
                <a:lnTo>
                  <a:pt x="47320" y="13770"/>
                </a:lnTo>
                <a:lnTo>
                  <a:pt x="47049" y="14504"/>
                </a:lnTo>
                <a:lnTo>
                  <a:pt x="46737" y="15348"/>
                </a:lnTo>
                <a:lnTo>
                  <a:pt x="46395" y="16253"/>
                </a:lnTo>
                <a:lnTo>
                  <a:pt x="46024" y="17198"/>
                </a:lnTo>
                <a:lnTo>
                  <a:pt x="45632" y="18173"/>
                </a:lnTo>
                <a:lnTo>
                  <a:pt x="45229" y="19137"/>
                </a:lnTo>
                <a:lnTo>
                  <a:pt x="44817" y="20062"/>
                </a:lnTo>
                <a:lnTo>
                  <a:pt x="44606" y="20514"/>
                </a:lnTo>
                <a:lnTo>
                  <a:pt x="44405" y="20936"/>
                </a:lnTo>
                <a:lnTo>
                  <a:pt x="44194" y="21349"/>
                </a:lnTo>
                <a:lnTo>
                  <a:pt x="43993" y="21731"/>
                </a:lnTo>
                <a:lnTo>
                  <a:pt x="43802" y="22082"/>
                </a:lnTo>
                <a:lnTo>
                  <a:pt x="43601" y="22414"/>
                </a:lnTo>
                <a:lnTo>
                  <a:pt x="43420" y="22705"/>
                </a:lnTo>
                <a:lnTo>
                  <a:pt x="43229" y="22957"/>
                </a:lnTo>
                <a:lnTo>
                  <a:pt x="43059" y="23178"/>
                </a:lnTo>
                <a:lnTo>
                  <a:pt x="42968" y="23268"/>
                </a:lnTo>
                <a:lnTo>
                  <a:pt x="42888" y="23349"/>
                </a:lnTo>
                <a:lnTo>
                  <a:pt x="41440" y="24685"/>
                </a:lnTo>
                <a:lnTo>
                  <a:pt x="40656" y="25409"/>
                </a:lnTo>
                <a:lnTo>
                  <a:pt x="40264" y="25761"/>
                </a:lnTo>
                <a:lnTo>
                  <a:pt x="39862" y="26103"/>
                </a:lnTo>
                <a:lnTo>
                  <a:pt x="39470" y="26424"/>
                </a:lnTo>
                <a:lnTo>
                  <a:pt x="39078" y="26736"/>
                </a:lnTo>
                <a:lnTo>
                  <a:pt x="38696" y="27017"/>
                </a:lnTo>
                <a:lnTo>
                  <a:pt x="38335" y="27269"/>
                </a:lnTo>
                <a:lnTo>
                  <a:pt x="37983" y="27480"/>
                </a:lnTo>
                <a:lnTo>
                  <a:pt x="37812" y="27580"/>
                </a:lnTo>
                <a:lnTo>
                  <a:pt x="37651" y="27661"/>
                </a:lnTo>
                <a:lnTo>
                  <a:pt x="37490" y="27731"/>
                </a:lnTo>
                <a:lnTo>
                  <a:pt x="37340" y="27791"/>
                </a:lnTo>
                <a:lnTo>
                  <a:pt x="37199" y="27831"/>
                </a:lnTo>
                <a:lnTo>
                  <a:pt x="37058" y="27872"/>
                </a:lnTo>
                <a:lnTo>
                  <a:pt x="36777" y="27922"/>
                </a:lnTo>
                <a:lnTo>
                  <a:pt x="36495" y="27962"/>
                </a:lnTo>
                <a:lnTo>
                  <a:pt x="35912" y="28042"/>
                </a:lnTo>
                <a:lnTo>
                  <a:pt x="35350" y="28093"/>
                </a:lnTo>
                <a:lnTo>
                  <a:pt x="34827" y="28123"/>
                </a:lnTo>
                <a:lnTo>
                  <a:pt x="34375" y="28143"/>
                </a:lnTo>
                <a:lnTo>
                  <a:pt x="34013" y="28153"/>
                </a:lnTo>
                <a:lnTo>
                  <a:pt x="33701" y="28163"/>
                </a:lnTo>
                <a:lnTo>
                  <a:pt x="33691" y="27841"/>
                </a:lnTo>
                <a:lnTo>
                  <a:pt x="33681" y="27470"/>
                </a:lnTo>
                <a:lnTo>
                  <a:pt x="33691" y="26967"/>
                </a:lnTo>
                <a:lnTo>
                  <a:pt x="33711" y="26344"/>
                </a:lnTo>
                <a:lnTo>
                  <a:pt x="33762" y="25620"/>
                </a:lnTo>
                <a:lnTo>
                  <a:pt x="33792" y="25228"/>
                </a:lnTo>
                <a:lnTo>
                  <a:pt x="33842" y="24816"/>
                </a:lnTo>
                <a:lnTo>
                  <a:pt x="33892" y="24384"/>
                </a:lnTo>
                <a:lnTo>
                  <a:pt x="33952" y="23932"/>
                </a:lnTo>
                <a:lnTo>
                  <a:pt x="34023" y="23469"/>
                </a:lnTo>
                <a:lnTo>
                  <a:pt x="34113" y="22987"/>
                </a:lnTo>
                <a:lnTo>
                  <a:pt x="34214" y="22494"/>
                </a:lnTo>
                <a:lnTo>
                  <a:pt x="34324" y="21992"/>
                </a:lnTo>
                <a:lnTo>
                  <a:pt x="34455" y="21479"/>
                </a:lnTo>
                <a:lnTo>
                  <a:pt x="34596" y="20967"/>
                </a:lnTo>
                <a:lnTo>
                  <a:pt x="34757" y="20444"/>
                </a:lnTo>
                <a:lnTo>
                  <a:pt x="34927" y="19911"/>
                </a:lnTo>
                <a:lnTo>
                  <a:pt x="35118" y="19389"/>
                </a:lnTo>
                <a:lnTo>
                  <a:pt x="35340" y="18856"/>
                </a:lnTo>
                <a:lnTo>
                  <a:pt x="35571" y="18323"/>
                </a:lnTo>
                <a:lnTo>
                  <a:pt x="35822" y="17801"/>
                </a:lnTo>
                <a:lnTo>
                  <a:pt x="36093" y="17278"/>
                </a:lnTo>
                <a:lnTo>
                  <a:pt x="36395" y="16765"/>
                </a:lnTo>
                <a:lnTo>
                  <a:pt x="36546" y="16514"/>
                </a:lnTo>
                <a:lnTo>
                  <a:pt x="36706" y="16263"/>
                </a:lnTo>
                <a:lnTo>
                  <a:pt x="36877" y="16012"/>
                </a:lnTo>
                <a:lnTo>
                  <a:pt x="37058" y="15760"/>
                </a:lnTo>
                <a:lnTo>
                  <a:pt x="38375" y="13941"/>
                </a:lnTo>
                <a:lnTo>
                  <a:pt x="39501" y="12423"/>
                </a:lnTo>
                <a:lnTo>
                  <a:pt x="40425" y="11187"/>
                </a:lnTo>
                <a:lnTo>
                  <a:pt x="41179" y="10212"/>
                </a:lnTo>
                <a:lnTo>
                  <a:pt x="41742" y="9489"/>
                </a:lnTo>
                <a:lnTo>
                  <a:pt x="42144" y="8986"/>
                </a:lnTo>
                <a:lnTo>
                  <a:pt x="42455" y="8614"/>
                </a:lnTo>
                <a:lnTo>
                  <a:pt x="50325" y="7157"/>
                </a:lnTo>
                <a:lnTo>
                  <a:pt x="44204" y="6423"/>
                </a:lnTo>
                <a:lnTo>
                  <a:pt x="50476" y="1609"/>
                </a:lnTo>
                <a:lnTo>
                  <a:pt x="42747" y="5699"/>
                </a:lnTo>
                <a:lnTo>
                  <a:pt x="43621" y="443"/>
                </a:lnTo>
                <a:lnTo>
                  <a:pt x="40697" y="7298"/>
                </a:lnTo>
                <a:lnTo>
                  <a:pt x="35008" y="14152"/>
                </a:lnTo>
                <a:lnTo>
                  <a:pt x="34425" y="9338"/>
                </a:lnTo>
                <a:lnTo>
                  <a:pt x="37933" y="3066"/>
                </a:lnTo>
                <a:lnTo>
                  <a:pt x="34425" y="5991"/>
                </a:lnTo>
                <a:lnTo>
                  <a:pt x="351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Study</a:t>
            </a:r>
            <a:r>
              <a:rPr lang="en"/>
              <a:t> Results </a:t>
            </a:r>
            <a:endParaRPr/>
          </a:p>
        </p:txBody>
      </p:sp>
      <p:grpSp>
        <p:nvGrpSpPr>
          <p:cNvPr id="173" name="Google Shape;173;p21"/>
          <p:cNvGrpSpPr/>
          <p:nvPr/>
        </p:nvGrpSpPr>
        <p:grpSpPr>
          <a:xfrm>
            <a:off x="1509600" y="1997658"/>
            <a:ext cx="886926" cy="406401"/>
            <a:chOff x="1325005" y="1886095"/>
            <a:chExt cx="886926" cy="406401"/>
          </a:xfrm>
        </p:grpSpPr>
        <p:sp>
          <p:nvSpPr>
            <p:cNvPr id="174" name="Google Shape;174;p21"/>
            <p:cNvSpPr/>
            <p:nvPr/>
          </p:nvSpPr>
          <p:spPr>
            <a:xfrm>
              <a:off x="1325005" y="1886095"/>
              <a:ext cx="174439" cy="406401"/>
            </a:xfrm>
            <a:custGeom>
              <a:rect b="b" l="l" r="r" t="t"/>
              <a:pathLst>
                <a:path extrusionOk="0" h="6090" w="2614">
                  <a:moveTo>
                    <a:pt x="1293" y="0"/>
                  </a:moveTo>
                  <a:cubicBezTo>
                    <a:pt x="1192" y="0"/>
                    <a:pt x="1063" y="70"/>
                    <a:pt x="1021" y="197"/>
                  </a:cubicBezTo>
                  <a:cubicBezTo>
                    <a:pt x="963" y="371"/>
                    <a:pt x="1013" y="426"/>
                    <a:pt x="1020" y="432"/>
                  </a:cubicBezTo>
                  <a:lnTo>
                    <a:pt x="1020" y="432"/>
                  </a:lnTo>
                  <a:cubicBezTo>
                    <a:pt x="1018" y="431"/>
                    <a:pt x="1013" y="428"/>
                    <a:pt x="1008" y="428"/>
                  </a:cubicBezTo>
                  <a:cubicBezTo>
                    <a:pt x="1004" y="428"/>
                    <a:pt x="1000" y="429"/>
                    <a:pt x="996" y="433"/>
                  </a:cubicBezTo>
                  <a:cubicBezTo>
                    <a:pt x="983" y="446"/>
                    <a:pt x="996" y="595"/>
                    <a:pt x="1045" y="632"/>
                  </a:cubicBezTo>
                  <a:cubicBezTo>
                    <a:pt x="1058" y="670"/>
                    <a:pt x="1070" y="707"/>
                    <a:pt x="1095" y="744"/>
                  </a:cubicBezTo>
                  <a:cubicBezTo>
                    <a:pt x="1108" y="806"/>
                    <a:pt x="1108" y="869"/>
                    <a:pt x="1095" y="943"/>
                  </a:cubicBezTo>
                  <a:cubicBezTo>
                    <a:pt x="946" y="1031"/>
                    <a:pt x="797" y="1093"/>
                    <a:pt x="647" y="1155"/>
                  </a:cubicBezTo>
                  <a:cubicBezTo>
                    <a:pt x="398" y="1242"/>
                    <a:pt x="473" y="1740"/>
                    <a:pt x="473" y="1740"/>
                  </a:cubicBezTo>
                  <a:cubicBezTo>
                    <a:pt x="448" y="1864"/>
                    <a:pt x="448" y="1989"/>
                    <a:pt x="461" y="2113"/>
                  </a:cubicBezTo>
                  <a:cubicBezTo>
                    <a:pt x="398" y="2200"/>
                    <a:pt x="361" y="2287"/>
                    <a:pt x="361" y="2387"/>
                  </a:cubicBezTo>
                  <a:cubicBezTo>
                    <a:pt x="361" y="2574"/>
                    <a:pt x="348" y="2773"/>
                    <a:pt x="324" y="2960"/>
                  </a:cubicBezTo>
                  <a:cubicBezTo>
                    <a:pt x="299" y="2997"/>
                    <a:pt x="274" y="3034"/>
                    <a:pt x="249" y="3072"/>
                  </a:cubicBezTo>
                  <a:cubicBezTo>
                    <a:pt x="224" y="3084"/>
                    <a:pt x="199" y="3096"/>
                    <a:pt x="187" y="3121"/>
                  </a:cubicBezTo>
                  <a:cubicBezTo>
                    <a:pt x="137" y="3196"/>
                    <a:pt x="87" y="3258"/>
                    <a:pt x="25" y="3320"/>
                  </a:cubicBezTo>
                  <a:cubicBezTo>
                    <a:pt x="0" y="3345"/>
                    <a:pt x="0" y="3383"/>
                    <a:pt x="50" y="3383"/>
                  </a:cubicBezTo>
                  <a:cubicBezTo>
                    <a:pt x="85" y="3371"/>
                    <a:pt x="131" y="3282"/>
                    <a:pt x="157" y="3282"/>
                  </a:cubicBezTo>
                  <a:cubicBezTo>
                    <a:pt x="159" y="3282"/>
                    <a:pt x="160" y="3282"/>
                    <a:pt x="162" y="3283"/>
                  </a:cubicBezTo>
                  <a:cubicBezTo>
                    <a:pt x="174" y="3296"/>
                    <a:pt x="174" y="3383"/>
                    <a:pt x="162" y="3420"/>
                  </a:cubicBezTo>
                  <a:cubicBezTo>
                    <a:pt x="149" y="3445"/>
                    <a:pt x="87" y="3582"/>
                    <a:pt x="100" y="3619"/>
                  </a:cubicBezTo>
                  <a:cubicBezTo>
                    <a:pt x="106" y="3628"/>
                    <a:pt x="112" y="3632"/>
                    <a:pt x="118" y="3632"/>
                  </a:cubicBezTo>
                  <a:cubicBezTo>
                    <a:pt x="137" y="3632"/>
                    <a:pt x="155" y="3595"/>
                    <a:pt x="174" y="3557"/>
                  </a:cubicBezTo>
                  <a:cubicBezTo>
                    <a:pt x="186" y="3510"/>
                    <a:pt x="219" y="3431"/>
                    <a:pt x="234" y="3431"/>
                  </a:cubicBezTo>
                  <a:cubicBezTo>
                    <a:pt x="235" y="3431"/>
                    <a:pt x="236" y="3432"/>
                    <a:pt x="236" y="3432"/>
                  </a:cubicBezTo>
                  <a:cubicBezTo>
                    <a:pt x="249" y="3432"/>
                    <a:pt x="224" y="3557"/>
                    <a:pt x="224" y="3594"/>
                  </a:cubicBezTo>
                  <a:cubicBezTo>
                    <a:pt x="212" y="3644"/>
                    <a:pt x="212" y="3681"/>
                    <a:pt x="236" y="3681"/>
                  </a:cubicBezTo>
                  <a:cubicBezTo>
                    <a:pt x="249" y="3681"/>
                    <a:pt x="274" y="3657"/>
                    <a:pt x="286" y="3594"/>
                  </a:cubicBezTo>
                  <a:cubicBezTo>
                    <a:pt x="286" y="3532"/>
                    <a:pt x="299" y="3445"/>
                    <a:pt x="324" y="3445"/>
                  </a:cubicBezTo>
                  <a:cubicBezTo>
                    <a:pt x="336" y="3445"/>
                    <a:pt x="324" y="3544"/>
                    <a:pt x="324" y="3569"/>
                  </a:cubicBezTo>
                  <a:cubicBezTo>
                    <a:pt x="324" y="3594"/>
                    <a:pt x="324" y="3669"/>
                    <a:pt x="361" y="3669"/>
                  </a:cubicBezTo>
                  <a:cubicBezTo>
                    <a:pt x="398" y="3669"/>
                    <a:pt x="373" y="3420"/>
                    <a:pt x="398" y="3420"/>
                  </a:cubicBezTo>
                  <a:cubicBezTo>
                    <a:pt x="400" y="3419"/>
                    <a:pt x="401" y="3418"/>
                    <a:pt x="402" y="3418"/>
                  </a:cubicBezTo>
                  <a:cubicBezTo>
                    <a:pt x="413" y="3418"/>
                    <a:pt x="424" y="3463"/>
                    <a:pt x="436" y="3507"/>
                  </a:cubicBezTo>
                  <a:cubicBezTo>
                    <a:pt x="446" y="3550"/>
                    <a:pt x="448" y="3584"/>
                    <a:pt x="464" y="3584"/>
                  </a:cubicBezTo>
                  <a:cubicBezTo>
                    <a:pt x="467" y="3584"/>
                    <a:pt x="470" y="3583"/>
                    <a:pt x="473" y="3582"/>
                  </a:cubicBezTo>
                  <a:cubicBezTo>
                    <a:pt x="498" y="3569"/>
                    <a:pt x="473" y="3445"/>
                    <a:pt x="473" y="3395"/>
                  </a:cubicBezTo>
                  <a:cubicBezTo>
                    <a:pt x="473" y="3333"/>
                    <a:pt x="510" y="3258"/>
                    <a:pt x="498" y="3196"/>
                  </a:cubicBezTo>
                  <a:cubicBezTo>
                    <a:pt x="498" y="3146"/>
                    <a:pt x="485" y="3109"/>
                    <a:pt x="485" y="3059"/>
                  </a:cubicBezTo>
                  <a:cubicBezTo>
                    <a:pt x="485" y="3034"/>
                    <a:pt x="647" y="2673"/>
                    <a:pt x="672" y="2586"/>
                  </a:cubicBezTo>
                  <a:cubicBezTo>
                    <a:pt x="709" y="2462"/>
                    <a:pt x="722" y="2325"/>
                    <a:pt x="709" y="2188"/>
                  </a:cubicBezTo>
                  <a:lnTo>
                    <a:pt x="734" y="2088"/>
                  </a:lnTo>
                  <a:cubicBezTo>
                    <a:pt x="772" y="2213"/>
                    <a:pt x="784" y="2350"/>
                    <a:pt x="772" y="2487"/>
                  </a:cubicBezTo>
                  <a:cubicBezTo>
                    <a:pt x="722" y="2798"/>
                    <a:pt x="697" y="3121"/>
                    <a:pt x="685" y="3445"/>
                  </a:cubicBezTo>
                  <a:cubicBezTo>
                    <a:pt x="672" y="3657"/>
                    <a:pt x="697" y="3856"/>
                    <a:pt x="747" y="4055"/>
                  </a:cubicBezTo>
                  <a:cubicBezTo>
                    <a:pt x="809" y="4192"/>
                    <a:pt x="846" y="4353"/>
                    <a:pt x="859" y="4503"/>
                  </a:cubicBezTo>
                  <a:cubicBezTo>
                    <a:pt x="834" y="4702"/>
                    <a:pt x="846" y="4901"/>
                    <a:pt x="859" y="5088"/>
                  </a:cubicBezTo>
                  <a:cubicBezTo>
                    <a:pt x="909" y="5250"/>
                    <a:pt x="1021" y="5498"/>
                    <a:pt x="1021" y="5610"/>
                  </a:cubicBezTo>
                  <a:cubicBezTo>
                    <a:pt x="1033" y="5698"/>
                    <a:pt x="1033" y="5797"/>
                    <a:pt x="1008" y="5884"/>
                  </a:cubicBezTo>
                  <a:cubicBezTo>
                    <a:pt x="996" y="5946"/>
                    <a:pt x="859" y="5996"/>
                    <a:pt x="871" y="6058"/>
                  </a:cubicBezTo>
                  <a:cubicBezTo>
                    <a:pt x="884" y="6083"/>
                    <a:pt x="952" y="6090"/>
                    <a:pt x="1017" y="6090"/>
                  </a:cubicBezTo>
                  <a:cubicBezTo>
                    <a:pt x="1083" y="6090"/>
                    <a:pt x="1145" y="6083"/>
                    <a:pt x="1145" y="6083"/>
                  </a:cubicBezTo>
                  <a:cubicBezTo>
                    <a:pt x="1162" y="6083"/>
                    <a:pt x="1173" y="6089"/>
                    <a:pt x="1186" y="6089"/>
                  </a:cubicBezTo>
                  <a:cubicBezTo>
                    <a:pt x="1192" y="6089"/>
                    <a:pt x="1199" y="6088"/>
                    <a:pt x="1207" y="6083"/>
                  </a:cubicBezTo>
                  <a:cubicBezTo>
                    <a:pt x="1245" y="6083"/>
                    <a:pt x="1257" y="6083"/>
                    <a:pt x="1269" y="6058"/>
                  </a:cubicBezTo>
                  <a:cubicBezTo>
                    <a:pt x="1269" y="5996"/>
                    <a:pt x="1257" y="5934"/>
                    <a:pt x="1245" y="5884"/>
                  </a:cubicBezTo>
                  <a:cubicBezTo>
                    <a:pt x="1245" y="5822"/>
                    <a:pt x="1245" y="5772"/>
                    <a:pt x="1232" y="5722"/>
                  </a:cubicBezTo>
                  <a:cubicBezTo>
                    <a:pt x="1220" y="5685"/>
                    <a:pt x="1220" y="5635"/>
                    <a:pt x="1207" y="5586"/>
                  </a:cubicBezTo>
                  <a:cubicBezTo>
                    <a:pt x="1207" y="5474"/>
                    <a:pt x="1220" y="5362"/>
                    <a:pt x="1245" y="5250"/>
                  </a:cubicBezTo>
                  <a:cubicBezTo>
                    <a:pt x="1269" y="5075"/>
                    <a:pt x="1245" y="4901"/>
                    <a:pt x="1195" y="4752"/>
                  </a:cubicBezTo>
                  <a:cubicBezTo>
                    <a:pt x="1195" y="4752"/>
                    <a:pt x="1170" y="4702"/>
                    <a:pt x="1207" y="4540"/>
                  </a:cubicBezTo>
                  <a:cubicBezTo>
                    <a:pt x="1232" y="4316"/>
                    <a:pt x="1245" y="4092"/>
                    <a:pt x="1257" y="3868"/>
                  </a:cubicBezTo>
                  <a:lnTo>
                    <a:pt x="1294" y="3520"/>
                  </a:lnTo>
                  <a:lnTo>
                    <a:pt x="1332" y="3868"/>
                  </a:lnTo>
                  <a:cubicBezTo>
                    <a:pt x="1332" y="4092"/>
                    <a:pt x="1357" y="4316"/>
                    <a:pt x="1381" y="4540"/>
                  </a:cubicBezTo>
                  <a:cubicBezTo>
                    <a:pt x="1419" y="4702"/>
                    <a:pt x="1394" y="4752"/>
                    <a:pt x="1394" y="4752"/>
                  </a:cubicBezTo>
                  <a:cubicBezTo>
                    <a:pt x="1332" y="4901"/>
                    <a:pt x="1319" y="5075"/>
                    <a:pt x="1344" y="5250"/>
                  </a:cubicBezTo>
                  <a:cubicBezTo>
                    <a:pt x="1357" y="5362"/>
                    <a:pt x="1369" y="5474"/>
                    <a:pt x="1369" y="5586"/>
                  </a:cubicBezTo>
                  <a:cubicBezTo>
                    <a:pt x="1369" y="5635"/>
                    <a:pt x="1357" y="5685"/>
                    <a:pt x="1344" y="5722"/>
                  </a:cubicBezTo>
                  <a:cubicBezTo>
                    <a:pt x="1332" y="5772"/>
                    <a:pt x="1332" y="5822"/>
                    <a:pt x="1332" y="5884"/>
                  </a:cubicBezTo>
                  <a:cubicBezTo>
                    <a:pt x="1319" y="5934"/>
                    <a:pt x="1319" y="5996"/>
                    <a:pt x="1319" y="6058"/>
                  </a:cubicBezTo>
                  <a:cubicBezTo>
                    <a:pt x="1319" y="6083"/>
                    <a:pt x="1332" y="6083"/>
                    <a:pt x="1381" y="6083"/>
                  </a:cubicBezTo>
                  <a:cubicBezTo>
                    <a:pt x="1386" y="6088"/>
                    <a:pt x="1391" y="6089"/>
                    <a:pt x="1398" y="6089"/>
                  </a:cubicBezTo>
                  <a:cubicBezTo>
                    <a:pt x="1411" y="6089"/>
                    <a:pt x="1427" y="6083"/>
                    <a:pt x="1444" y="6083"/>
                  </a:cubicBezTo>
                  <a:cubicBezTo>
                    <a:pt x="1444" y="6083"/>
                    <a:pt x="1506" y="6090"/>
                    <a:pt x="1570" y="6090"/>
                  </a:cubicBezTo>
                  <a:cubicBezTo>
                    <a:pt x="1634" y="6090"/>
                    <a:pt x="1699" y="6083"/>
                    <a:pt x="1705" y="6058"/>
                  </a:cubicBezTo>
                  <a:cubicBezTo>
                    <a:pt x="1730" y="5996"/>
                    <a:pt x="1593" y="5946"/>
                    <a:pt x="1568" y="5884"/>
                  </a:cubicBezTo>
                  <a:cubicBezTo>
                    <a:pt x="1556" y="5797"/>
                    <a:pt x="1556" y="5698"/>
                    <a:pt x="1568" y="5610"/>
                  </a:cubicBezTo>
                  <a:cubicBezTo>
                    <a:pt x="1606" y="5436"/>
                    <a:pt x="1655" y="5262"/>
                    <a:pt x="1718" y="5088"/>
                  </a:cubicBezTo>
                  <a:cubicBezTo>
                    <a:pt x="1742" y="4901"/>
                    <a:pt x="1742" y="4702"/>
                    <a:pt x="1718" y="4503"/>
                  </a:cubicBezTo>
                  <a:cubicBezTo>
                    <a:pt x="1730" y="4353"/>
                    <a:pt x="1767" y="4192"/>
                    <a:pt x="1830" y="4055"/>
                  </a:cubicBezTo>
                  <a:cubicBezTo>
                    <a:pt x="1879" y="3856"/>
                    <a:pt x="1904" y="3657"/>
                    <a:pt x="1892" y="3445"/>
                  </a:cubicBezTo>
                  <a:cubicBezTo>
                    <a:pt x="1879" y="3121"/>
                    <a:pt x="1854" y="2798"/>
                    <a:pt x="1805" y="2487"/>
                  </a:cubicBezTo>
                  <a:cubicBezTo>
                    <a:pt x="1792" y="2350"/>
                    <a:pt x="1805" y="2213"/>
                    <a:pt x="1842" y="2088"/>
                  </a:cubicBezTo>
                  <a:lnTo>
                    <a:pt x="1867" y="2188"/>
                  </a:lnTo>
                  <a:cubicBezTo>
                    <a:pt x="1854" y="2325"/>
                    <a:pt x="1867" y="2462"/>
                    <a:pt x="1904" y="2586"/>
                  </a:cubicBezTo>
                  <a:cubicBezTo>
                    <a:pt x="1929" y="2673"/>
                    <a:pt x="2078" y="3034"/>
                    <a:pt x="2091" y="3059"/>
                  </a:cubicBezTo>
                  <a:cubicBezTo>
                    <a:pt x="2091" y="3109"/>
                    <a:pt x="2078" y="3146"/>
                    <a:pt x="2078" y="3196"/>
                  </a:cubicBezTo>
                  <a:cubicBezTo>
                    <a:pt x="2078" y="3258"/>
                    <a:pt x="2103" y="3333"/>
                    <a:pt x="2103" y="3395"/>
                  </a:cubicBezTo>
                  <a:cubicBezTo>
                    <a:pt x="2091" y="3445"/>
                    <a:pt x="2066" y="3569"/>
                    <a:pt x="2091" y="3582"/>
                  </a:cubicBezTo>
                  <a:cubicBezTo>
                    <a:pt x="2094" y="3583"/>
                    <a:pt x="2097" y="3584"/>
                    <a:pt x="2099" y="3584"/>
                  </a:cubicBezTo>
                  <a:cubicBezTo>
                    <a:pt x="2116" y="3584"/>
                    <a:pt x="2117" y="3550"/>
                    <a:pt x="2128" y="3507"/>
                  </a:cubicBezTo>
                  <a:cubicBezTo>
                    <a:pt x="2139" y="3463"/>
                    <a:pt x="2150" y="3418"/>
                    <a:pt x="2171" y="3418"/>
                  </a:cubicBezTo>
                  <a:cubicBezTo>
                    <a:pt x="2173" y="3418"/>
                    <a:pt x="2175" y="3419"/>
                    <a:pt x="2178" y="3420"/>
                  </a:cubicBezTo>
                  <a:cubicBezTo>
                    <a:pt x="2190" y="3420"/>
                    <a:pt x="2153" y="3669"/>
                    <a:pt x="2215" y="3669"/>
                  </a:cubicBezTo>
                  <a:cubicBezTo>
                    <a:pt x="2265" y="3669"/>
                    <a:pt x="2240" y="3594"/>
                    <a:pt x="2240" y="3569"/>
                  </a:cubicBezTo>
                  <a:cubicBezTo>
                    <a:pt x="2240" y="3544"/>
                    <a:pt x="2240" y="3445"/>
                    <a:pt x="2253" y="3445"/>
                  </a:cubicBezTo>
                  <a:cubicBezTo>
                    <a:pt x="2265" y="3445"/>
                    <a:pt x="2278" y="3532"/>
                    <a:pt x="2290" y="3594"/>
                  </a:cubicBezTo>
                  <a:cubicBezTo>
                    <a:pt x="2290" y="3657"/>
                    <a:pt x="2315" y="3681"/>
                    <a:pt x="2340" y="3681"/>
                  </a:cubicBezTo>
                  <a:cubicBezTo>
                    <a:pt x="2352" y="3681"/>
                    <a:pt x="2352" y="3644"/>
                    <a:pt x="2352" y="3594"/>
                  </a:cubicBezTo>
                  <a:cubicBezTo>
                    <a:pt x="2340" y="3544"/>
                    <a:pt x="2327" y="3482"/>
                    <a:pt x="2327" y="3432"/>
                  </a:cubicBezTo>
                  <a:cubicBezTo>
                    <a:pt x="2340" y="3432"/>
                    <a:pt x="2377" y="3507"/>
                    <a:pt x="2390" y="3557"/>
                  </a:cubicBezTo>
                  <a:cubicBezTo>
                    <a:pt x="2408" y="3595"/>
                    <a:pt x="2427" y="3632"/>
                    <a:pt x="2446" y="3632"/>
                  </a:cubicBezTo>
                  <a:cubicBezTo>
                    <a:pt x="2452" y="3632"/>
                    <a:pt x="2458" y="3628"/>
                    <a:pt x="2464" y="3619"/>
                  </a:cubicBezTo>
                  <a:cubicBezTo>
                    <a:pt x="2489" y="3582"/>
                    <a:pt x="2427" y="3445"/>
                    <a:pt x="2414" y="3420"/>
                  </a:cubicBezTo>
                  <a:cubicBezTo>
                    <a:pt x="2402" y="3383"/>
                    <a:pt x="2390" y="3296"/>
                    <a:pt x="2414" y="3283"/>
                  </a:cubicBezTo>
                  <a:cubicBezTo>
                    <a:pt x="2415" y="3282"/>
                    <a:pt x="2416" y="3282"/>
                    <a:pt x="2417" y="3282"/>
                  </a:cubicBezTo>
                  <a:cubicBezTo>
                    <a:pt x="2433" y="3282"/>
                    <a:pt x="2480" y="3371"/>
                    <a:pt x="2526" y="3383"/>
                  </a:cubicBezTo>
                  <a:cubicBezTo>
                    <a:pt x="2576" y="3383"/>
                    <a:pt x="2614" y="3345"/>
                    <a:pt x="2576" y="3320"/>
                  </a:cubicBezTo>
                  <a:cubicBezTo>
                    <a:pt x="2514" y="3258"/>
                    <a:pt x="2464" y="3196"/>
                    <a:pt x="2414" y="3121"/>
                  </a:cubicBezTo>
                  <a:cubicBezTo>
                    <a:pt x="2402" y="3096"/>
                    <a:pt x="2377" y="3084"/>
                    <a:pt x="2352" y="3072"/>
                  </a:cubicBezTo>
                  <a:cubicBezTo>
                    <a:pt x="2315" y="3034"/>
                    <a:pt x="2302" y="2997"/>
                    <a:pt x="2278" y="2960"/>
                  </a:cubicBezTo>
                  <a:cubicBezTo>
                    <a:pt x="2253" y="2773"/>
                    <a:pt x="2240" y="2574"/>
                    <a:pt x="2240" y="2387"/>
                  </a:cubicBezTo>
                  <a:cubicBezTo>
                    <a:pt x="2240" y="2287"/>
                    <a:pt x="2203" y="2200"/>
                    <a:pt x="2141" y="2113"/>
                  </a:cubicBezTo>
                  <a:cubicBezTo>
                    <a:pt x="2153" y="1989"/>
                    <a:pt x="2153" y="1864"/>
                    <a:pt x="2128" y="1740"/>
                  </a:cubicBezTo>
                  <a:cubicBezTo>
                    <a:pt x="2128" y="1740"/>
                    <a:pt x="2203" y="1242"/>
                    <a:pt x="1954" y="1155"/>
                  </a:cubicBezTo>
                  <a:cubicBezTo>
                    <a:pt x="1805" y="1093"/>
                    <a:pt x="1655" y="1031"/>
                    <a:pt x="1506" y="943"/>
                  </a:cubicBezTo>
                  <a:cubicBezTo>
                    <a:pt x="1493" y="869"/>
                    <a:pt x="1493" y="806"/>
                    <a:pt x="1506" y="744"/>
                  </a:cubicBezTo>
                  <a:cubicBezTo>
                    <a:pt x="1531" y="707"/>
                    <a:pt x="1543" y="670"/>
                    <a:pt x="1556" y="632"/>
                  </a:cubicBezTo>
                  <a:cubicBezTo>
                    <a:pt x="1606" y="595"/>
                    <a:pt x="1618" y="446"/>
                    <a:pt x="1606" y="433"/>
                  </a:cubicBezTo>
                  <a:cubicBezTo>
                    <a:pt x="1606" y="429"/>
                    <a:pt x="1603" y="428"/>
                    <a:pt x="1599" y="428"/>
                  </a:cubicBezTo>
                  <a:cubicBezTo>
                    <a:pt x="1592" y="428"/>
                    <a:pt x="1581" y="433"/>
                    <a:pt x="1581" y="433"/>
                  </a:cubicBezTo>
                  <a:cubicBezTo>
                    <a:pt x="1581" y="433"/>
                    <a:pt x="1643" y="383"/>
                    <a:pt x="1581" y="197"/>
                  </a:cubicBezTo>
                  <a:cubicBezTo>
                    <a:pt x="1568" y="110"/>
                    <a:pt x="1493" y="47"/>
                    <a:pt x="1406" y="47"/>
                  </a:cubicBezTo>
                  <a:cubicBezTo>
                    <a:pt x="1383" y="15"/>
                    <a:pt x="1341" y="0"/>
                    <a:pt x="1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1562501" y="1886095"/>
              <a:ext cx="174439" cy="406401"/>
            </a:xfrm>
            <a:custGeom>
              <a:rect b="b" l="l" r="r" t="t"/>
              <a:pathLst>
                <a:path extrusionOk="0" h="6090" w="2614">
                  <a:moveTo>
                    <a:pt x="1293" y="0"/>
                  </a:moveTo>
                  <a:cubicBezTo>
                    <a:pt x="1192" y="0"/>
                    <a:pt x="1063" y="70"/>
                    <a:pt x="1021" y="197"/>
                  </a:cubicBezTo>
                  <a:cubicBezTo>
                    <a:pt x="963" y="371"/>
                    <a:pt x="1013" y="426"/>
                    <a:pt x="1020" y="432"/>
                  </a:cubicBezTo>
                  <a:lnTo>
                    <a:pt x="1020" y="432"/>
                  </a:lnTo>
                  <a:cubicBezTo>
                    <a:pt x="1018" y="431"/>
                    <a:pt x="1013" y="428"/>
                    <a:pt x="1008" y="428"/>
                  </a:cubicBezTo>
                  <a:cubicBezTo>
                    <a:pt x="1004" y="428"/>
                    <a:pt x="1000" y="429"/>
                    <a:pt x="996" y="433"/>
                  </a:cubicBezTo>
                  <a:cubicBezTo>
                    <a:pt x="983" y="446"/>
                    <a:pt x="996" y="595"/>
                    <a:pt x="1045" y="632"/>
                  </a:cubicBezTo>
                  <a:cubicBezTo>
                    <a:pt x="1058" y="670"/>
                    <a:pt x="1070" y="707"/>
                    <a:pt x="1095" y="744"/>
                  </a:cubicBezTo>
                  <a:cubicBezTo>
                    <a:pt x="1108" y="806"/>
                    <a:pt x="1108" y="869"/>
                    <a:pt x="1095" y="943"/>
                  </a:cubicBezTo>
                  <a:cubicBezTo>
                    <a:pt x="946" y="1031"/>
                    <a:pt x="797" y="1093"/>
                    <a:pt x="647" y="1155"/>
                  </a:cubicBezTo>
                  <a:cubicBezTo>
                    <a:pt x="398" y="1242"/>
                    <a:pt x="473" y="1740"/>
                    <a:pt x="473" y="1740"/>
                  </a:cubicBezTo>
                  <a:cubicBezTo>
                    <a:pt x="448" y="1864"/>
                    <a:pt x="448" y="1989"/>
                    <a:pt x="461" y="2113"/>
                  </a:cubicBezTo>
                  <a:cubicBezTo>
                    <a:pt x="398" y="2200"/>
                    <a:pt x="361" y="2287"/>
                    <a:pt x="361" y="2387"/>
                  </a:cubicBezTo>
                  <a:cubicBezTo>
                    <a:pt x="361" y="2574"/>
                    <a:pt x="348" y="2773"/>
                    <a:pt x="324" y="2960"/>
                  </a:cubicBezTo>
                  <a:cubicBezTo>
                    <a:pt x="299" y="2997"/>
                    <a:pt x="274" y="3034"/>
                    <a:pt x="249" y="3072"/>
                  </a:cubicBezTo>
                  <a:cubicBezTo>
                    <a:pt x="224" y="3084"/>
                    <a:pt x="199" y="3096"/>
                    <a:pt x="187" y="3121"/>
                  </a:cubicBezTo>
                  <a:cubicBezTo>
                    <a:pt x="137" y="3196"/>
                    <a:pt x="87" y="3258"/>
                    <a:pt x="25" y="3320"/>
                  </a:cubicBezTo>
                  <a:cubicBezTo>
                    <a:pt x="0" y="3345"/>
                    <a:pt x="0" y="3383"/>
                    <a:pt x="50" y="3383"/>
                  </a:cubicBezTo>
                  <a:cubicBezTo>
                    <a:pt x="85" y="3371"/>
                    <a:pt x="131" y="3282"/>
                    <a:pt x="157" y="3282"/>
                  </a:cubicBezTo>
                  <a:cubicBezTo>
                    <a:pt x="159" y="3282"/>
                    <a:pt x="160" y="3282"/>
                    <a:pt x="162" y="3283"/>
                  </a:cubicBezTo>
                  <a:cubicBezTo>
                    <a:pt x="174" y="3296"/>
                    <a:pt x="174" y="3383"/>
                    <a:pt x="162" y="3420"/>
                  </a:cubicBezTo>
                  <a:cubicBezTo>
                    <a:pt x="149" y="3445"/>
                    <a:pt x="87" y="3582"/>
                    <a:pt x="100" y="3619"/>
                  </a:cubicBezTo>
                  <a:cubicBezTo>
                    <a:pt x="106" y="3628"/>
                    <a:pt x="112" y="3632"/>
                    <a:pt x="118" y="3632"/>
                  </a:cubicBezTo>
                  <a:cubicBezTo>
                    <a:pt x="137" y="3632"/>
                    <a:pt x="155" y="3595"/>
                    <a:pt x="174" y="3557"/>
                  </a:cubicBezTo>
                  <a:cubicBezTo>
                    <a:pt x="186" y="3510"/>
                    <a:pt x="219" y="3431"/>
                    <a:pt x="234" y="3431"/>
                  </a:cubicBezTo>
                  <a:cubicBezTo>
                    <a:pt x="235" y="3431"/>
                    <a:pt x="236" y="3432"/>
                    <a:pt x="236" y="3432"/>
                  </a:cubicBezTo>
                  <a:cubicBezTo>
                    <a:pt x="249" y="3432"/>
                    <a:pt x="224" y="3557"/>
                    <a:pt x="224" y="3594"/>
                  </a:cubicBezTo>
                  <a:cubicBezTo>
                    <a:pt x="212" y="3644"/>
                    <a:pt x="212" y="3681"/>
                    <a:pt x="236" y="3681"/>
                  </a:cubicBezTo>
                  <a:cubicBezTo>
                    <a:pt x="249" y="3681"/>
                    <a:pt x="274" y="3657"/>
                    <a:pt x="286" y="3594"/>
                  </a:cubicBezTo>
                  <a:cubicBezTo>
                    <a:pt x="286" y="3532"/>
                    <a:pt x="299" y="3445"/>
                    <a:pt x="324" y="3445"/>
                  </a:cubicBezTo>
                  <a:cubicBezTo>
                    <a:pt x="336" y="3445"/>
                    <a:pt x="324" y="3544"/>
                    <a:pt x="324" y="3569"/>
                  </a:cubicBezTo>
                  <a:cubicBezTo>
                    <a:pt x="324" y="3594"/>
                    <a:pt x="324" y="3669"/>
                    <a:pt x="361" y="3669"/>
                  </a:cubicBezTo>
                  <a:cubicBezTo>
                    <a:pt x="398" y="3669"/>
                    <a:pt x="373" y="3420"/>
                    <a:pt x="398" y="3420"/>
                  </a:cubicBezTo>
                  <a:cubicBezTo>
                    <a:pt x="400" y="3419"/>
                    <a:pt x="401" y="3418"/>
                    <a:pt x="402" y="3418"/>
                  </a:cubicBezTo>
                  <a:cubicBezTo>
                    <a:pt x="413" y="3418"/>
                    <a:pt x="424" y="3463"/>
                    <a:pt x="436" y="3507"/>
                  </a:cubicBezTo>
                  <a:cubicBezTo>
                    <a:pt x="446" y="3550"/>
                    <a:pt x="448" y="3584"/>
                    <a:pt x="464" y="3584"/>
                  </a:cubicBezTo>
                  <a:cubicBezTo>
                    <a:pt x="467" y="3584"/>
                    <a:pt x="470" y="3583"/>
                    <a:pt x="473" y="3582"/>
                  </a:cubicBezTo>
                  <a:cubicBezTo>
                    <a:pt x="498" y="3569"/>
                    <a:pt x="473" y="3445"/>
                    <a:pt x="473" y="3395"/>
                  </a:cubicBezTo>
                  <a:cubicBezTo>
                    <a:pt x="473" y="3333"/>
                    <a:pt x="510" y="3258"/>
                    <a:pt x="498" y="3196"/>
                  </a:cubicBezTo>
                  <a:cubicBezTo>
                    <a:pt x="498" y="3146"/>
                    <a:pt x="485" y="3109"/>
                    <a:pt x="485" y="3059"/>
                  </a:cubicBezTo>
                  <a:cubicBezTo>
                    <a:pt x="485" y="3034"/>
                    <a:pt x="647" y="2673"/>
                    <a:pt x="672" y="2586"/>
                  </a:cubicBezTo>
                  <a:cubicBezTo>
                    <a:pt x="709" y="2462"/>
                    <a:pt x="722" y="2325"/>
                    <a:pt x="709" y="2188"/>
                  </a:cubicBezTo>
                  <a:lnTo>
                    <a:pt x="734" y="2088"/>
                  </a:lnTo>
                  <a:cubicBezTo>
                    <a:pt x="772" y="2213"/>
                    <a:pt x="784" y="2350"/>
                    <a:pt x="772" y="2487"/>
                  </a:cubicBezTo>
                  <a:cubicBezTo>
                    <a:pt x="722" y="2798"/>
                    <a:pt x="697" y="3121"/>
                    <a:pt x="685" y="3445"/>
                  </a:cubicBezTo>
                  <a:cubicBezTo>
                    <a:pt x="672" y="3657"/>
                    <a:pt x="697" y="3856"/>
                    <a:pt x="747" y="4055"/>
                  </a:cubicBezTo>
                  <a:cubicBezTo>
                    <a:pt x="809" y="4192"/>
                    <a:pt x="846" y="4353"/>
                    <a:pt x="859" y="4503"/>
                  </a:cubicBezTo>
                  <a:cubicBezTo>
                    <a:pt x="834" y="4702"/>
                    <a:pt x="846" y="4901"/>
                    <a:pt x="859" y="5088"/>
                  </a:cubicBezTo>
                  <a:cubicBezTo>
                    <a:pt x="909" y="5250"/>
                    <a:pt x="1021" y="5498"/>
                    <a:pt x="1021" y="5610"/>
                  </a:cubicBezTo>
                  <a:cubicBezTo>
                    <a:pt x="1033" y="5698"/>
                    <a:pt x="1033" y="5797"/>
                    <a:pt x="1008" y="5884"/>
                  </a:cubicBezTo>
                  <a:cubicBezTo>
                    <a:pt x="996" y="5946"/>
                    <a:pt x="859" y="5996"/>
                    <a:pt x="871" y="6058"/>
                  </a:cubicBezTo>
                  <a:cubicBezTo>
                    <a:pt x="884" y="6083"/>
                    <a:pt x="952" y="6090"/>
                    <a:pt x="1017" y="6090"/>
                  </a:cubicBezTo>
                  <a:cubicBezTo>
                    <a:pt x="1083" y="6090"/>
                    <a:pt x="1145" y="6083"/>
                    <a:pt x="1145" y="6083"/>
                  </a:cubicBezTo>
                  <a:cubicBezTo>
                    <a:pt x="1162" y="6083"/>
                    <a:pt x="1173" y="6089"/>
                    <a:pt x="1186" y="6089"/>
                  </a:cubicBezTo>
                  <a:cubicBezTo>
                    <a:pt x="1192" y="6089"/>
                    <a:pt x="1199" y="6088"/>
                    <a:pt x="1207" y="6083"/>
                  </a:cubicBezTo>
                  <a:cubicBezTo>
                    <a:pt x="1245" y="6083"/>
                    <a:pt x="1257" y="6083"/>
                    <a:pt x="1269" y="6058"/>
                  </a:cubicBezTo>
                  <a:cubicBezTo>
                    <a:pt x="1269" y="5996"/>
                    <a:pt x="1257" y="5934"/>
                    <a:pt x="1245" y="5884"/>
                  </a:cubicBezTo>
                  <a:cubicBezTo>
                    <a:pt x="1245" y="5822"/>
                    <a:pt x="1245" y="5772"/>
                    <a:pt x="1232" y="5722"/>
                  </a:cubicBezTo>
                  <a:cubicBezTo>
                    <a:pt x="1220" y="5685"/>
                    <a:pt x="1220" y="5635"/>
                    <a:pt x="1207" y="5586"/>
                  </a:cubicBezTo>
                  <a:cubicBezTo>
                    <a:pt x="1207" y="5474"/>
                    <a:pt x="1220" y="5362"/>
                    <a:pt x="1245" y="5250"/>
                  </a:cubicBezTo>
                  <a:cubicBezTo>
                    <a:pt x="1269" y="5075"/>
                    <a:pt x="1245" y="4901"/>
                    <a:pt x="1195" y="4752"/>
                  </a:cubicBezTo>
                  <a:cubicBezTo>
                    <a:pt x="1195" y="4752"/>
                    <a:pt x="1170" y="4702"/>
                    <a:pt x="1207" y="4540"/>
                  </a:cubicBezTo>
                  <a:cubicBezTo>
                    <a:pt x="1232" y="4316"/>
                    <a:pt x="1245" y="4092"/>
                    <a:pt x="1257" y="3868"/>
                  </a:cubicBezTo>
                  <a:lnTo>
                    <a:pt x="1294" y="3520"/>
                  </a:lnTo>
                  <a:lnTo>
                    <a:pt x="1332" y="3868"/>
                  </a:lnTo>
                  <a:cubicBezTo>
                    <a:pt x="1332" y="4092"/>
                    <a:pt x="1357" y="4316"/>
                    <a:pt x="1381" y="4540"/>
                  </a:cubicBezTo>
                  <a:cubicBezTo>
                    <a:pt x="1419" y="4702"/>
                    <a:pt x="1394" y="4752"/>
                    <a:pt x="1394" y="4752"/>
                  </a:cubicBezTo>
                  <a:cubicBezTo>
                    <a:pt x="1332" y="4901"/>
                    <a:pt x="1319" y="5075"/>
                    <a:pt x="1344" y="5250"/>
                  </a:cubicBezTo>
                  <a:cubicBezTo>
                    <a:pt x="1357" y="5362"/>
                    <a:pt x="1369" y="5474"/>
                    <a:pt x="1369" y="5586"/>
                  </a:cubicBezTo>
                  <a:cubicBezTo>
                    <a:pt x="1369" y="5635"/>
                    <a:pt x="1357" y="5685"/>
                    <a:pt x="1344" y="5722"/>
                  </a:cubicBezTo>
                  <a:cubicBezTo>
                    <a:pt x="1332" y="5772"/>
                    <a:pt x="1332" y="5822"/>
                    <a:pt x="1332" y="5884"/>
                  </a:cubicBezTo>
                  <a:cubicBezTo>
                    <a:pt x="1319" y="5934"/>
                    <a:pt x="1319" y="5996"/>
                    <a:pt x="1319" y="6058"/>
                  </a:cubicBezTo>
                  <a:cubicBezTo>
                    <a:pt x="1319" y="6083"/>
                    <a:pt x="1332" y="6083"/>
                    <a:pt x="1381" y="6083"/>
                  </a:cubicBezTo>
                  <a:cubicBezTo>
                    <a:pt x="1386" y="6088"/>
                    <a:pt x="1391" y="6089"/>
                    <a:pt x="1398" y="6089"/>
                  </a:cubicBezTo>
                  <a:cubicBezTo>
                    <a:pt x="1411" y="6089"/>
                    <a:pt x="1427" y="6083"/>
                    <a:pt x="1444" y="6083"/>
                  </a:cubicBezTo>
                  <a:cubicBezTo>
                    <a:pt x="1444" y="6083"/>
                    <a:pt x="1506" y="6090"/>
                    <a:pt x="1570" y="6090"/>
                  </a:cubicBezTo>
                  <a:cubicBezTo>
                    <a:pt x="1634" y="6090"/>
                    <a:pt x="1699" y="6083"/>
                    <a:pt x="1705" y="6058"/>
                  </a:cubicBezTo>
                  <a:cubicBezTo>
                    <a:pt x="1730" y="5996"/>
                    <a:pt x="1593" y="5946"/>
                    <a:pt x="1568" y="5884"/>
                  </a:cubicBezTo>
                  <a:cubicBezTo>
                    <a:pt x="1556" y="5797"/>
                    <a:pt x="1556" y="5698"/>
                    <a:pt x="1568" y="5610"/>
                  </a:cubicBezTo>
                  <a:cubicBezTo>
                    <a:pt x="1606" y="5436"/>
                    <a:pt x="1655" y="5262"/>
                    <a:pt x="1718" y="5088"/>
                  </a:cubicBezTo>
                  <a:cubicBezTo>
                    <a:pt x="1742" y="4901"/>
                    <a:pt x="1742" y="4702"/>
                    <a:pt x="1718" y="4503"/>
                  </a:cubicBezTo>
                  <a:cubicBezTo>
                    <a:pt x="1730" y="4353"/>
                    <a:pt x="1767" y="4192"/>
                    <a:pt x="1830" y="4055"/>
                  </a:cubicBezTo>
                  <a:cubicBezTo>
                    <a:pt x="1879" y="3856"/>
                    <a:pt x="1904" y="3657"/>
                    <a:pt x="1892" y="3445"/>
                  </a:cubicBezTo>
                  <a:cubicBezTo>
                    <a:pt x="1879" y="3121"/>
                    <a:pt x="1854" y="2798"/>
                    <a:pt x="1805" y="2487"/>
                  </a:cubicBezTo>
                  <a:cubicBezTo>
                    <a:pt x="1792" y="2350"/>
                    <a:pt x="1805" y="2213"/>
                    <a:pt x="1842" y="2088"/>
                  </a:cubicBezTo>
                  <a:lnTo>
                    <a:pt x="1867" y="2188"/>
                  </a:lnTo>
                  <a:cubicBezTo>
                    <a:pt x="1854" y="2325"/>
                    <a:pt x="1867" y="2462"/>
                    <a:pt x="1904" y="2586"/>
                  </a:cubicBezTo>
                  <a:cubicBezTo>
                    <a:pt x="1929" y="2673"/>
                    <a:pt x="2078" y="3034"/>
                    <a:pt x="2091" y="3059"/>
                  </a:cubicBezTo>
                  <a:cubicBezTo>
                    <a:pt x="2091" y="3109"/>
                    <a:pt x="2078" y="3146"/>
                    <a:pt x="2078" y="3196"/>
                  </a:cubicBezTo>
                  <a:cubicBezTo>
                    <a:pt x="2078" y="3258"/>
                    <a:pt x="2103" y="3333"/>
                    <a:pt x="2103" y="3395"/>
                  </a:cubicBezTo>
                  <a:cubicBezTo>
                    <a:pt x="2091" y="3445"/>
                    <a:pt x="2066" y="3569"/>
                    <a:pt x="2091" y="3582"/>
                  </a:cubicBezTo>
                  <a:cubicBezTo>
                    <a:pt x="2094" y="3583"/>
                    <a:pt x="2097" y="3584"/>
                    <a:pt x="2099" y="3584"/>
                  </a:cubicBezTo>
                  <a:cubicBezTo>
                    <a:pt x="2116" y="3584"/>
                    <a:pt x="2117" y="3550"/>
                    <a:pt x="2128" y="3507"/>
                  </a:cubicBezTo>
                  <a:cubicBezTo>
                    <a:pt x="2139" y="3463"/>
                    <a:pt x="2150" y="3418"/>
                    <a:pt x="2171" y="3418"/>
                  </a:cubicBezTo>
                  <a:cubicBezTo>
                    <a:pt x="2173" y="3418"/>
                    <a:pt x="2175" y="3419"/>
                    <a:pt x="2178" y="3420"/>
                  </a:cubicBezTo>
                  <a:cubicBezTo>
                    <a:pt x="2190" y="3420"/>
                    <a:pt x="2153" y="3669"/>
                    <a:pt x="2215" y="3669"/>
                  </a:cubicBezTo>
                  <a:cubicBezTo>
                    <a:pt x="2265" y="3669"/>
                    <a:pt x="2240" y="3594"/>
                    <a:pt x="2240" y="3569"/>
                  </a:cubicBezTo>
                  <a:cubicBezTo>
                    <a:pt x="2240" y="3544"/>
                    <a:pt x="2240" y="3445"/>
                    <a:pt x="2253" y="3445"/>
                  </a:cubicBezTo>
                  <a:cubicBezTo>
                    <a:pt x="2265" y="3445"/>
                    <a:pt x="2278" y="3532"/>
                    <a:pt x="2290" y="3594"/>
                  </a:cubicBezTo>
                  <a:cubicBezTo>
                    <a:pt x="2290" y="3657"/>
                    <a:pt x="2315" y="3681"/>
                    <a:pt x="2340" y="3681"/>
                  </a:cubicBezTo>
                  <a:cubicBezTo>
                    <a:pt x="2352" y="3681"/>
                    <a:pt x="2352" y="3644"/>
                    <a:pt x="2352" y="3594"/>
                  </a:cubicBezTo>
                  <a:cubicBezTo>
                    <a:pt x="2340" y="3544"/>
                    <a:pt x="2327" y="3482"/>
                    <a:pt x="2327" y="3432"/>
                  </a:cubicBezTo>
                  <a:cubicBezTo>
                    <a:pt x="2340" y="3432"/>
                    <a:pt x="2377" y="3507"/>
                    <a:pt x="2390" y="3557"/>
                  </a:cubicBezTo>
                  <a:cubicBezTo>
                    <a:pt x="2408" y="3595"/>
                    <a:pt x="2427" y="3632"/>
                    <a:pt x="2446" y="3632"/>
                  </a:cubicBezTo>
                  <a:cubicBezTo>
                    <a:pt x="2452" y="3632"/>
                    <a:pt x="2458" y="3628"/>
                    <a:pt x="2464" y="3619"/>
                  </a:cubicBezTo>
                  <a:cubicBezTo>
                    <a:pt x="2489" y="3582"/>
                    <a:pt x="2427" y="3445"/>
                    <a:pt x="2414" y="3420"/>
                  </a:cubicBezTo>
                  <a:cubicBezTo>
                    <a:pt x="2402" y="3383"/>
                    <a:pt x="2390" y="3296"/>
                    <a:pt x="2414" y="3283"/>
                  </a:cubicBezTo>
                  <a:cubicBezTo>
                    <a:pt x="2415" y="3282"/>
                    <a:pt x="2416" y="3282"/>
                    <a:pt x="2417" y="3282"/>
                  </a:cubicBezTo>
                  <a:cubicBezTo>
                    <a:pt x="2433" y="3282"/>
                    <a:pt x="2480" y="3371"/>
                    <a:pt x="2526" y="3383"/>
                  </a:cubicBezTo>
                  <a:cubicBezTo>
                    <a:pt x="2576" y="3383"/>
                    <a:pt x="2614" y="3345"/>
                    <a:pt x="2576" y="3320"/>
                  </a:cubicBezTo>
                  <a:cubicBezTo>
                    <a:pt x="2514" y="3258"/>
                    <a:pt x="2464" y="3196"/>
                    <a:pt x="2414" y="3121"/>
                  </a:cubicBezTo>
                  <a:cubicBezTo>
                    <a:pt x="2402" y="3096"/>
                    <a:pt x="2377" y="3084"/>
                    <a:pt x="2352" y="3072"/>
                  </a:cubicBezTo>
                  <a:cubicBezTo>
                    <a:pt x="2315" y="3034"/>
                    <a:pt x="2302" y="2997"/>
                    <a:pt x="2278" y="2960"/>
                  </a:cubicBezTo>
                  <a:cubicBezTo>
                    <a:pt x="2253" y="2773"/>
                    <a:pt x="2240" y="2574"/>
                    <a:pt x="2240" y="2387"/>
                  </a:cubicBezTo>
                  <a:cubicBezTo>
                    <a:pt x="2240" y="2287"/>
                    <a:pt x="2203" y="2200"/>
                    <a:pt x="2141" y="2113"/>
                  </a:cubicBezTo>
                  <a:cubicBezTo>
                    <a:pt x="2153" y="1989"/>
                    <a:pt x="2153" y="1864"/>
                    <a:pt x="2128" y="1740"/>
                  </a:cubicBezTo>
                  <a:cubicBezTo>
                    <a:pt x="2128" y="1740"/>
                    <a:pt x="2203" y="1242"/>
                    <a:pt x="1954" y="1155"/>
                  </a:cubicBezTo>
                  <a:cubicBezTo>
                    <a:pt x="1805" y="1093"/>
                    <a:pt x="1655" y="1031"/>
                    <a:pt x="1506" y="943"/>
                  </a:cubicBezTo>
                  <a:cubicBezTo>
                    <a:pt x="1493" y="869"/>
                    <a:pt x="1493" y="806"/>
                    <a:pt x="1506" y="744"/>
                  </a:cubicBezTo>
                  <a:cubicBezTo>
                    <a:pt x="1531" y="707"/>
                    <a:pt x="1543" y="670"/>
                    <a:pt x="1556" y="632"/>
                  </a:cubicBezTo>
                  <a:cubicBezTo>
                    <a:pt x="1606" y="595"/>
                    <a:pt x="1618" y="446"/>
                    <a:pt x="1606" y="433"/>
                  </a:cubicBezTo>
                  <a:cubicBezTo>
                    <a:pt x="1606" y="429"/>
                    <a:pt x="1603" y="428"/>
                    <a:pt x="1599" y="428"/>
                  </a:cubicBezTo>
                  <a:cubicBezTo>
                    <a:pt x="1592" y="428"/>
                    <a:pt x="1581" y="433"/>
                    <a:pt x="1581" y="433"/>
                  </a:cubicBezTo>
                  <a:cubicBezTo>
                    <a:pt x="1581" y="433"/>
                    <a:pt x="1643" y="383"/>
                    <a:pt x="1581" y="197"/>
                  </a:cubicBezTo>
                  <a:cubicBezTo>
                    <a:pt x="1568" y="110"/>
                    <a:pt x="1493" y="47"/>
                    <a:pt x="1406" y="47"/>
                  </a:cubicBezTo>
                  <a:cubicBezTo>
                    <a:pt x="1383" y="15"/>
                    <a:pt x="1341" y="0"/>
                    <a:pt x="1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1799997" y="1886095"/>
              <a:ext cx="174439" cy="406401"/>
            </a:xfrm>
            <a:custGeom>
              <a:rect b="b" l="l" r="r" t="t"/>
              <a:pathLst>
                <a:path extrusionOk="0" h="6090" w="2614">
                  <a:moveTo>
                    <a:pt x="1293" y="0"/>
                  </a:moveTo>
                  <a:cubicBezTo>
                    <a:pt x="1192" y="0"/>
                    <a:pt x="1063" y="70"/>
                    <a:pt x="1021" y="197"/>
                  </a:cubicBezTo>
                  <a:cubicBezTo>
                    <a:pt x="963" y="371"/>
                    <a:pt x="1013" y="426"/>
                    <a:pt x="1020" y="432"/>
                  </a:cubicBezTo>
                  <a:lnTo>
                    <a:pt x="1020" y="432"/>
                  </a:lnTo>
                  <a:cubicBezTo>
                    <a:pt x="1018" y="431"/>
                    <a:pt x="1013" y="428"/>
                    <a:pt x="1008" y="428"/>
                  </a:cubicBezTo>
                  <a:cubicBezTo>
                    <a:pt x="1004" y="428"/>
                    <a:pt x="1000" y="429"/>
                    <a:pt x="996" y="433"/>
                  </a:cubicBezTo>
                  <a:cubicBezTo>
                    <a:pt x="983" y="446"/>
                    <a:pt x="996" y="595"/>
                    <a:pt x="1045" y="632"/>
                  </a:cubicBezTo>
                  <a:cubicBezTo>
                    <a:pt x="1058" y="670"/>
                    <a:pt x="1070" y="707"/>
                    <a:pt x="1095" y="744"/>
                  </a:cubicBezTo>
                  <a:cubicBezTo>
                    <a:pt x="1108" y="806"/>
                    <a:pt x="1108" y="869"/>
                    <a:pt x="1095" y="943"/>
                  </a:cubicBezTo>
                  <a:cubicBezTo>
                    <a:pt x="946" y="1031"/>
                    <a:pt x="797" y="1093"/>
                    <a:pt x="647" y="1155"/>
                  </a:cubicBezTo>
                  <a:cubicBezTo>
                    <a:pt x="398" y="1242"/>
                    <a:pt x="473" y="1740"/>
                    <a:pt x="473" y="1740"/>
                  </a:cubicBezTo>
                  <a:cubicBezTo>
                    <a:pt x="448" y="1864"/>
                    <a:pt x="448" y="1989"/>
                    <a:pt x="461" y="2113"/>
                  </a:cubicBezTo>
                  <a:cubicBezTo>
                    <a:pt x="398" y="2200"/>
                    <a:pt x="361" y="2287"/>
                    <a:pt x="361" y="2387"/>
                  </a:cubicBezTo>
                  <a:cubicBezTo>
                    <a:pt x="361" y="2574"/>
                    <a:pt x="348" y="2773"/>
                    <a:pt x="324" y="2960"/>
                  </a:cubicBezTo>
                  <a:cubicBezTo>
                    <a:pt x="299" y="2997"/>
                    <a:pt x="274" y="3034"/>
                    <a:pt x="249" y="3072"/>
                  </a:cubicBezTo>
                  <a:cubicBezTo>
                    <a:pt x="224" y="3084"/>
                    <a:pt x="199" y="3096"/>
                    <a:pt x="187" y="3121"/>
                  </a:cubicBezTo>
                  <a:cubicBezTo>
                    <a:pt x="137" y="3196"/>
                    <a:pt x="87" y="3258"/>
                    <a:pt x="25" y="3320"/>
                  </a:cubicBezTo>
                  <a:cubicBezTo>
                    <a:pt x="0" y="3345"/>
                    <a:pt x="0" y="3383"/>
                    <a:pt x="50" y="3383"/>
                  </a:cubicBezTo>
                  <a:cubicBezTo>
                    <a:pt x="85" y="3371"/>
                    <a:pt x="131" y="3282"/>
                    <a:pt x="157" y="3282"/>
                  </a:cubicBezTo>
                  <a:cubicBezTo>
                    <a:pt x="159" y="3282"/>
                    <a:pt x="160" y="3282"/>
                    <a:pt x="162" y="3283"/>
                  </a:cubicBezTo>
                  <a:cubicBezTo>
                    <a:pt x="174" y="3296"/>
                    <a:pt x="174" y="3383"/>
                    <a:pt x="162" y="3420"/>
                  </a:cubicBezTo>
                  <a:cubicBezTo>
                    <a:pt x="149" y="3445"/>
                    <a:pt x="87" y="3582"/>
                    <a:pt x="100" y="3619"/>
                  </a:cubicBezTo>
                  <a:cubicBezTo>
                    <a:pt x="106" y="3628"/>
                    <a:pt x="112" y="3632"/>
                    <a:pt x="118" y="3632"/>
                  </a:cubicBezTo>
                  <a:cubicBezTo>
                    <a:pt x="137" y="3632"/>
                    <a:pt x="155" y="3595"/>
                    <a:pt x="174" y="3557"/>
                  </a:cubicBezTo>
                  <a:cubicBezTo>
                    <a:pt x="186" y="3510"/>
                    <a:pt x="219" y="3431"/>
                    <a:pt x="234" y="3431"/>
                  </a:cubicBezTo>
                  <a:cubicBezTo>
                    <a:pt x="235" y="3431"/>
                    <a:pt x="236" y="3432"/>
                    <a:pt x="236" y="3432"/>
                  </a:cubicBezTo>
                  <a:cubicBezTo>
                    <a:pt x="249" y="3432"/>
                    <a:pt x="224" y="3557"/>
                    <a:pt x="224" y="3594"/>
                  </a:cubicBezTo>
                  <a:cubicBezTo>
                    <a:pt x="212" y="3644"/>
                    <a:pt x="212" y="3681"/>
                    <a:pt x="236" y="3681"/>
                  </a:cubicBezTo>
                  <a:cubicBezTo>
                    <a:pt x="249" y="3681"/>
                    <a:pt x="274" y="3657"/>
                    <a:pt x="286" y="3594"/>
                  </a:cubicBezTo>
                  <a:cubicBezTo>
                    <a:pt x="286" y="3532"/>
                    <a:pt x="299" y="3445"/>
                    <a:pt x="324" y="3445"/>
                  </a:cubicBezTo>
                  <a:cubicBezTo>
                    <a:pt x="336" y="3445"/>
                    <a:pt x="324" y="3544"/>
                    <a:pt x="324" y="3569"/>
                  </a:cubicBezTo>
                  <a:cubicBezTo>
                    <a:pt x="324" y="3594"/>
                    <a:pt x="324" y="3669"/>
                    <a:pt x="361" y="3669"/>
                  </a:cubicBezTo>
                  <a:cubicBezTo>
                    <a:pt x="398" y="3669"/>
                    <a:pt x="373" y="3420"/>
                    <a:pt x="398" y="3420"/>
                  </a:cubicBezTo>
                  <a:cubicBezTo>
                    <a:pt x="400" y="3419"/>
                    <a:pt x="401" y="3418"/>
                    <a:pt x="402" y="3418"/>
                  </a:cubicBezTo>
                  <a:cubicBezTo>
                    <a:pt x="413" y="3418"/>
                    <a:pt x="424" y="3463"/>
                    <a:pt x="436" y="3507"/>
                  </a:cubicBezTo>
                  <a:cubicBezTo>
                    <a:pt x="446" y="3550"/>
                    <a:pt x="448" y="3584"/>
                    <a:pt x="464" y="3584"/>
                  </a:cubicBezTo>
                  <a:cubicBezTo>
                    <a:pt x="467" y="3584"/>
                    <a:pt x="470" y="3583"/>
                    <a:pt x="473" y="3582"/>
                  </a:cubicBezTo>
                  <a:cubicBezTo>
                    <a:pt x="498" y="3569"/>
                    <a:pt x="473" y="3445"/>
                    <a:pt x="473" y="3395"/>
                  </a:cubicBezTo>
                  <a:cubicBezTo>
                    <a:pt x="473" y="3333"/>
                    <a:pt x="510" y="3258"/>
                    <a:pt x="498" y="3196"/>
                  </a:cubicBezTo>
                  <a:cubicBezTo>
                    <a:pt x="498" y="3146"/>
                    <a:pt x="485" y="3109"/>
                    <a:pt x="485" y="3059"/>
                  </a:cubicBezTo>
                  <a:cubicBezTo>
                    <a:pt x="485" y="3034"/>
                    <a:pt x="647" y="2673"/>
                    <a:pt x="672" y="2586"/>
                  </a:cubicBezTo>
                  <a:cubicBezTo>
                    <a:pt x="709" y="2462"/>
                    <a:pt x="722" y="2325"/>
                    <a:pt x="709" y="2188"/>
                  </a:cubicBezTo>
                  <a:lnTo>
                    <a:pt x="734" y="2088"/>
                  </a:lnTo>
                  <a:cubicBezTo>
                    <a:pt x="772" y="2213"/>
                    <a:pt x="784" y="2350"/>
                    <a:pt x="772" y="2487"/>
                  </a:cubicBezTo>
                  <a:cubicBezTo>
                    <a:pt x="722" y="2798"/>
                    <a:pt x="697" y="3121"/>
                    <a:pt x="685" y="3445"/>
                  </a:cubicBezTo>
                  <a:cubicBezTo>
                    <a:pt x="672" y="3657"/>
                    <a:pt x="697" y="3856"/>
                    <a:pt x="747" y="4055"/>
                  </a:cubicBezTo>
                  <a:cubicBezTo>
                    <a:pt x="809" y="4192"/>
                    <a:pt x="846" y="4353"/>
                    <a:pt x="859" y="4503"/>
                  </a:cubicBezTo>
                  <a:cubicBezTo>
                    <a:pt x="834" y="4702"/>
                    <a:pt x="846" y="4901"/>
                    <a:pt x="859" y="5088"/>
                  </a:cubicBezTo>
                  <a:cubicBezTo>
                    <a:pt x="909" y="5250"/>
                    <a:pt x="1021" y="5498"/>
                    <a:pt x="1021" y="5610"/>
                  </a:cubicBezTo>
                  <a:cubicBezTo>
                    <a:pt x="1033" y="5698"/>
                    <a:pt x="1033" y="5797"/>
                    <a:pt x="1008" y="5884"/>
                  </a:cubicBezTo>
                  <a:cubicBezTo>
                    <a:pt x="996" y="5946"/>
                    <a:pt x="859" y="5996"/>
                    <a:pt x="871" y="6058"/>
                  </a:cubicBezTo>
                  <a:cubicBezTo>
                    <a:pt x="884" y="6083"/>
                    <a:pt x="952" y="6090"/>
                    <a:pt x="1017" y="6090"/>
                  </a:cubicBezTo>
                  <a:cubicBezTo>
                    <a:pt x="1083" y="6090"/>
                    <a:pt x="1145" y="6083"/>
                    <a:pt x="1145" y="6083"/>
                  </a:cubicBezTo>
                  <a:cubicBezTo>
                    <a:pt x="1162" y="6083"/>
                    <a:pt x="1173" y="6089"/>
                    <a:pt x="1186" y="6089"/>
                  </a:cubicBezTo>
                  <a:cubicBezTo>
                    <a:pt x="1192" y="6089"/>
                    <a:pt x="1199" y="6088"/>
                    <a:pt x="1207" y="6083"/>
                  </a:cubicBezTo>
                  <a:cubicBezTo>
                    <a:pt x="1245" y="6083"/>
                    <a:pt x="1257" y="6083"/>
                    <a:pt x="1269" y="6058"/>
                  </a:cubicBezTo>
                  <a:cubicBezTo>
                    <a:pt x="1269" y="5996"/>
                    <a:pt x="1257" y="5934"/>
                    <a:pt x="1245" y="5884"/>
                  </a:cubicBezTo>
                  <a:cubicBezTo>
                    <a:pt x="1245" y="5822"/>
                    <a:pt x="1245" y="5772"/>
                    <a:pt x="1232" y="5722"/>
                  </a:cubicBezTo>
                  <a:cubicBezTo>
                    <a:pt x="1220" y="5685"/>
                    <a:pt x="1220" y="5635"/>
                    <a:pt x="1207" y="5586"/>
                  </a:cubicBezTo>
                  <a:cubicBezTo>
                    <a:pt x="1207" y="5474"/>
                    <a:pt x="1220" y="5362"/>
                    <a:pt x="1245" y="5250"/>
                  </a:cubicBezTo>
                  <a:cubicBezTo>
                    <a:pt x="1269" y="5075"/>
                    <a:pt x="1245" y="4901"/>
                    <a:pt x="1195" y="4752"/>
                  </a:cubicBezTo>
                  <a:cubicBezTo>
                    <a:pt x="1195" y="4752"/>
                    <a:pt x="1170" y="4702"/>
                    <a:pt x="1207" y="4540"/>
                  </a:cubicBezTo>
                  <a:cubicBezTo>
                    <a:pt x="1232" y="4316"/>
                    <a:pt x="1245" y="4092"/>
                    <a:pt x="1257" y="3868"/>
                  </a:cubicBezTo>
                  <a:lnTo>
                    <a:pt x="1294" y="3520"/>
                  </a:lnTo>
                  <a:lnTo>
                    <a:pt x="1332" y="3868"/>
                  </a:lnTo>
                  <a:cubicBezTo>
                    <a:pt x="1332" y="4092"/>
                    <a:pt x="1357" y="4316"/>
                    <a:pt x="1381" y="4540"/>
                  </a:cubicBezTo>
                  <a:cubicBezTo>
                    <a:pt x="1419" y="4702"/>
                    <a:pt x="1394" y="4752"/>
                    <a:pt x="1394" y="4752"/>
                  </a:cubicBezTo>
                  <a:cubicBezTo>
                    <a:pt x="1332" y="4901"/>
                    <a:pt x="1319" y="5075"/>
                    <a:pt x="1344" y="5250"/>
                  </a:cubicBezTo>
                  <a:cubicBezTo>
                    <a:pt x="1357" y="5362"/>
                    <a:pt x="1369" y="5474"/>
                    <a:pt x="1369" y="5586"/>
                  </a:cubicBezTo>
                  <a:cubicBezTo>
                    <a:pt x="1369" y="5635"/>
                    <a:pt x="1357" y="5685"/>
                    <a:pt x="1344" y="5722"/>
                  </a:cubicBezTo>
                  <a:cubicBezTo>
                    <a:pt x="1332" y="5772"/>
                    <a:pt x="1332" y="5822"/>
                    <a:pt x="1332" y="5884"/>
                  </a:cubicBezTo>
                  <a:cubicBezTo>
                    <a:pt x="1319" y="5934"/>
                    <a:pt x="1319" y="5996"/>
                    <a:pt x="1319" y="6058"/>
                  </a:cubicBezTo>
                  <a:cubicBezTo>
                    <a:pt x="1319" y="6083"/>
                    <a:pt x="1332" y="6083"/>
                    <a:pt x="1381" y="6083"/>
                  </a:cubicBezTo>
                  <a:cubicBezTo>
                    <a:pt x="1386" y="6088"/>
                    <a:pt x="1391" y="6089"/>
                    <a:pt x="1398" y="6089"/>
                  </a:cubicBezTo>
                  <a:cubicBezTo>
                    <a:pt x="1411" y="6089"/>
                    <a:pt x="1427" y="6083"/>
                    <a:pt x="1444" y="6083"/>
                  </a:cubicBezTo>
                  <a:cubicBezTo>
                    <a:pt x="1444" y="6083"/>
                    <a:pt x="1506" y="6090"/>
                    <a:pt x="1570" y="6090"/>
                  </a:cubicBezTo>
                  <a:cubicBezTo>
                    <a:pt x="1634" y="6090"/>
                    <a:pt x="1699" y="6083"/>
                    <a:pt x="1705" y="6058"/>
                  </a:cubicBezTo>
                  <a:cubicBezTo>
                    <a:pt x="1730" y="5996"/>
                    <a:pt x="1593" y="5946"/>
                    <a:pt x="1568" y="5884"/>
                  </a:cubicBezTo>
                  <a:cubicBezTo>
                    <a:pt x="1556" y="5797"/>
                    <a:pt x="1556" y="5698"/>
                    <a:pt x="1568" y="5610"/>
                  </a:cubicBezTo>
                  <a:cubicBezTo>
                    <a:pt x="1606" y="5436"/>
                    <a:pt x="1655" y="5262"/>
                    <a:pt x="1718" y="5088"/>
                  </a:cubicBezTo>
                  <a:cubicBezTo>
                    <a:pt x="1742" y="4901"/>
                    <a:pt x="1742" y="4702"/>
                    <a:pt x="1718" y="4503"/>
                  </a:cubicBezTo>
                  <a:cubicBezTo>
                    <a:pt x="1730" y="4353"/>
                    <a:pt x="1767" y="4192"/>
                    <a:pt x="1830" y="4055"/>
                  </a:cubicBezTo>
                  <a:cubicBezTo>
                    <a:pt x="1879" y="3856"/>
                    <a:pt x="1904" y="3657"/>
                    <a:pt x="1892" y="3445"/>
                  </a:cubicBezTo>
                  <a:cubicBezTo>
                    <a:pt x="1879" y="3121"/>
                    <a:pt x="1854" y="2798"/>
                    <a:pt x="1805" y="2487"/>
                  </a:cubicBezTo>
                  <a:cubicBezTo>
                    <a:pt x="1792" y="2350"/>
                    <a:pt x="1805" y="2213"/>
                    <a:pt x="1842" y="2088"/>
                  </a:cubicBezTo>
                  <a:lnTo>
                    <a:pt x="1867" y="2188"/>
                  </a:lnTo>
                  <a:cubicBezTo>
                    <a:pt x="1854" y="2325"/>
                    <a:pt x="1867" y="2462"/>
                    <a:pt x="1904" y="2586"/>
                  </a:cubicBezTo>
                  <a:cubicBezTo>
                    <a:pt x="1929" y="2673"/>
                    <a:pt x="2078" y="3034"/>
                    <a:pt x="2091" y="3059"/>
                  </a:cubicBezTo>
                  <a:cubicBezTo>
                    <a:pt x="2091" y="3109"/>
                    <a:pt x="2078" y="3146"/>
                    <a:pt x="2078" y="3196"/>
                  </a:cubicBezTo>
                  <a:cubicBezTo>
                    <a:pt x="2078" y="3258"/>
                    <a:pt x="2103" y="3333"/>
                    <a:pt x="2103" y="3395"/>
                  </a:cubicBezTo>
                  <a:cubicBezTo>
                    <a:pt x="2091" y="3445"/>
                    <a:pt x="2066" y="3569"/>
                    <a:pt x="2091" y="3582"/>
                  </a:cubicBezTo>
                  <a:cubicBezTo>
                    <a:pt x="2094" y="3583"/>
                    <a:pt x="2097" y="3584"/>
                    <a:pt x="2099" y="3584"/>
                  </a:cubicBezTo>
                  <a:cubicBezTo>
                    <a:pt x="2116" y="3584"/>
                    <a:pt x="2117" y="3550"/>
                    <a:pt x="2128" y="3507"/>
                  </a:cubicBezTo>
                  <a:cubicBezTo>
                    <a:pt x="2139" y="3463"/>
                    <a:pt x="2150" y="3418"/>
                    <a:pt x="2171" y="3418"/>
                  </a:cubicBezTo>
                  <a:cubicBezTo>
                    <a:pt x="2173" y="3418"/>
                    <a:pt x="2175" y="3419"/>
                    <a:pt x="2178" y="3420"/>
                  </a:cubicBezTo>
                  <a:cubicBezTo>
                    <a:pt x="2190" y="3420"/>
                    <a:pt x="2153" y="3669"/>
                    <a:pt x="2215" y="3669"/>
                  </a:cubicBezTo>
                  <a:cubicBezTo>
                    <a:pt x="2265" y="3669"/>
                    <a:pt x="2240" y="3594"/>
                    <a:pt x="2240" y="3569"/>
                  </a:cubicBezTo>
                  <a:cubicBezTo>
                    <a:pt x="2240" y="3544"/>
                    <a:pt x="2240" y="3445"/>
                    <a:pt x="2253" y="3445"/>
                  </a:cubicBezTo>
                  <a:cubicBezTo>
                    <a:pt x="2265" y="3445"/>
                    <a:pt x="2278" y="3532"/>
                    <a:pt x="2290" y="3594"/>
                  </a:cubicBezTo>
                  <a:cubicBezTo>
                    <a:pt x="2290" y="3657"/>
                    <a:pt x="2315" y="3681"/>
                    <a:pt x="2340" y="3681"/>
                  </a:cubicBezTo>
                  <a:cubicBezTo>
                    <a:pt x="2352" y="3681"/>
                    <a:pt x="2352" y="3644"/>
                    <a:pt x="2352" y="3594"/>
                  </a:cubicBezTo>
                  <a:cubicBezTo>
                    <a:pt x="2340" y="3544"/>
                    <a:pt x="2327" y="3482"/>
                    <a:pt x="2327" y="3432"/>
                  </a:cubicBezTo>
                  <a:cubicBezTo>
                    <a:pt x="2340" y="3432"/>
                    <a:pt x="2377" y="3507"/>
                    <a:pt x="2390" y="3557"/>
                  </a:cubicBezTo>
                  <a:cubicBezTo>
                    <a:pt x="2408" y="3595"/>
                    <a:pt x="2427" y="3632"/>
                    <a:pt x="2446" y="3632"/>
                  </a:cubicBezTo>
                  <a:cubicBezTo>
                    <a:pt x="2452" y="3632"/>
                    <a:pt x="2458" y="3628"/>
                    <a:pt x="2464" y="3619"/>
                  </a:cubicBezTo>
                  <a:cubicBezTo>
                    <a:pt x="2489" y="3582"/>
                    <a:pt x="2427" y="3445"/>
                    <a:pt x="2414" y="3420"/>
                  </a:cubicBezTo>
                  <a:cubicBezTo>
                    <a:pt x="2402" y="3383"/>
                    <a:pt x="2390" y="3296"/>
                    <a:pt x="2414" y="3283"/>
                  </a:cubicBezTo>
                  <a:cubicBezTo>
                    <a:pt x="2415" y="3282"/>
                    <a:pt x="2416" y="3282"/>
                    <a:pt x="2417" y="3282"/>
                  </a:cubicBezTo>
                  <a:cubicBezTo>
                    <a:pt x="2433" y="3282"/>
                    <a:pt x="2480" y="3371"/>
                    <a:pt x="2526" y="3383"/>
                  </a:cubicBezTo>
                  <a:cubicBezTo>
                    <a:pt x="2576" y="3383"/>
                    <a:pt x="2614" y="3345"/>
                    <a:pt x="2576" y="3320"/>
                  </a:cubicBezTo>
                  <a:cubicBezTo>
                    <a:pt x="2514" y="3258"/>
                    <a:pt x="2464" y="3196"/>
                    <a:pt x="2414" y="3121"/>
                  </a:cubicBezTo>
                  <a:cubicBezTo>
                    <a:pt x="2402" y="3096"/>
                    <a:pt x="2377" y="3084"/>
                    <a:pt x="2352" y="3072"/>
                  </a:cubicBezTo>
                  <a:cubicBezTo>
                    <a:pt x="2315" y="3034"/>
                    <a:pt x="2302" y="2997"/>
                    <a:pt x="2278" y="2960"/>
                  </a:cubicBezTo>
                  <a:cubicBezTo>
                    <a:pt x="2253" y="2773"/>
                    <a:pt x="2240" y="2574"/>
                    <a:pt x="2240" y="2387"/>
                  </a:cubicBezTo>
                  <a:cubicBezTo>
                    <a:pt x="2240" y="2287"/>
                    <a:pt x="2203" y="2200"/>
                    <a:pt x="2141" y="2113"/>
                  </a:cubicBezTo>
                  <a:cubicBezTo>
                    <a:pt x="2153" y="1989"/>
                    <a:pt x="2153" y="1864"/>
                    <a:pt x="2128" y="1740"/>
                  </a:cubicBezTo>
                  <a:cubicBezTo>
                    <a:pt x="2128" y="1740"/>
                    <a:pt x="2203" y="1242"/>
                    <a:pt x="1954" y="1155"/>
                  </a:cubicBezTo>
                  <a:cubicBezTo>
                    <a:pt x="1805" y="1093"/>
                    <a:pt x="1655" y="1031"/>
                    <a:pt x="1506" y="943"/>
                  </a:cubicBezTo>
                  <a:cubicBezTo>
                    <a:pt x="1493" y="869"/>
                    <a:pt x="1493" y="806"/>
                    <a:pt x="1506" y="744"/>
                  </a:cubicBezTo>
                  <a:cubicBezTo>
                    <a:pt x="1531" y="707"/>
                    <a:pt x="1543" y="670"/>
                    <a:pt x="1556" y="632"/>
                  </a:cubicBezTo>
                  <a:cubicBezTo>
                    <a:pt x="1606" y="595"/>
                    <a:pt x="1618" y="446"/>
                    <a:pt x="1606" y="433"/>
                  </a:cubicBezTo>
                  <a:cubicBezTo>
                    <a:pt x="1606" y="429"/>
                    <a:pt x="1603" y="428"/>
                    <a:pt x="1599" y="428"/>
                  </a:cubicBezTo>
                  <a:cubicBezTo>
                    <a:pt x="1592" y="428"/>
                    <a:pt x="1581" y="433"/>
                    <a:pt x="1581" y="433"/>
                  </a:cubicBezTo>
                  <a:cubicBezTo>
                    <a:pt x="1581" y="433"/>
                    <a:pt x="1643" y="383"/>
                    <a:pt x="1581" y="197"/>
                  </a:cubicBezTo>
                  <a:cubicBezTo>
                    <a:pt x="1568" y="110"/>
                    <a:pt x="1493" y="47"/>
                    <a:pt x="1406" y="47"/>
                  </a:cubicBezTo>
                  <a:cubicBezTo>
                    <a:pt x="1383" y="15"/>
                    <a:pt x="1341" y="0"/>
                    <a:pt x="1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2037492" y="1886095"/>
              <a:ext cx="174439" cy="406401"/>
            </a:xfrm>
            <a:custGeom>
              <a:rect b="b" l="l" r="r" t="t"/>
              <a:pathLst>
                <a:path extrusionOk="0" h="6090" w="2614">
                  <a:moveTo>
                    <a:pt x="1293" y="0"/>
                  </a:moveTo>
                  <a:cubicBezTo>
                    <a:pt x="1192" y="0"/>
                    <a:pt x="1063" y="70"/>
                    <a:pt x="1021" y="197"/>
                  </a:cubicBezTo>
                  <a:cubicBezTo>
                    <a:pt x="963" y="371"/>
                    <a:pt x="1013" y="426"/>
                    <a:pt x="1020" y="432"/>
                  </a:cubicBezTo>
                  <a:lnTo>
                    <a:pt x="1020" y="432"/>
                  </a:lnTo>
                  <a:cubicBezTo>
                    <a:pt x="1018" y="431"/>
                    <a:pt x="1013" y="428"/>
                    <a:pt x="1008" y="428"/>
                  </a:cubicBezTo>
                  <a:cubicBezTo>
                    <a:pt x="1004" y="428"/>
                    <a:pt x="1000" y="429"/>
                    <a:pt x="996" y="433"/>
                  </a:cubicBezTo>
                  <a:cubicBezTo>
                    <a:pt x="983" y="446"/>
                    <a:pt x="996" y="595"/>
                    <a:pt x="1045" y="632"/>
                  </a:cubicBezTo>
                  <a:cubicBezTo>
                    <a:pt x="1058" y="670"/>
                    <a:pt x="1070" y="707"/>
                    <a:pt x="1095" y="744"/>
                  </a:cubicBezTo>
                  <a:cubicBezTo>
                    <a:pt x="1108" y="806"/>
                    <a:pt x="1108" y="869"/>
                    <a:pt x="1095" y="943"/>
                  </a:cubicBezTo>
                  <a:cubicBezTo>
                    <a:pt x="946" y="1031"/>
                    <a:pt x="797" y="1093"/>
                    <a:pt x="647" y="1155"/>
                  </a:cubicBezTo>
                  <a:cubicBezTo>
                    <a:pt x="398" y="1242"/>
                    <a:pt x="473" y="1740"/>
                    <a:pt x="473" y="1740"/>
                  </a:cubicBezTo>
                  <a:cubicBezTo>
                    <a:pt x="448" y="1864"/>
                    <a:pt x="448" y="1989"/>
                    <a:pt x="461" y="2113"/>
                  </a:cubicBezTo>
                  <a:cubicBezTo>
                    <a:pt x="398" y="2200"/>
                    <a:pt x="361" y="2287"/>
                    <a:pt x="361" y="2387"/>
                  </a:cubicBezTo>
                  <a:cubicBezTo>
                    <a:pt x="361" y="2574"/>
                    <a:pt x="348" y="2773"/>
                    <a:pt x="324" y="2960"/>
                  </a:cubicBezTo>
                  <a:cubicBezTo>
                    <a:pt x="299" y="2997"/>
                    <a:pt x="274" y="3034"/>
                    <a:pt x="249" y="3072"/>
                  </a:cubicBezTo>
                  <a:cubicBezTo>
                    <a:pt x="224" y="3084"/>
                    <a:pt x="199" y="3096"/>
                    <a:pt x="187" y="3121"/>
                  </a:cubicBezTo>
                  <a:cubicBezTo>
                    <a:pt x="137" y="3196"/>
                    <a:pt x="87" y="3258"/>
                    <a:pt x="25" y="3320"/>
                  </a:cubicBezTo>
                  <a:cubicBezTo>
                    <a:pt x="0" y="3345"/>
                    <a:pt x="0" y="3383"/>
                    <a:pt x="50" y="3383"/>
                  </a:cubicBezTo>
                  <a:cubicBezTo>
                    <a:pt x="85" y="3371"/>
                    <a:pt x="131" y="3282"/>
                    <a:pt x="157" y="3282"/>
                  </a:cubicBezTo>
                  <a:cubicBezTo>
                    <a:pt x="159" y="3282"/>
                    <a:pt x="160" y="3282"/>
                    <a:pt x="162" y="3283"/>
                  </a:cubicBezTo>
                  <a:cubicBezTo>
                    <a:pt x="174" y="3296"/>
                    <a:pt x="174" y="3383"/>
                    <a:pt x="162" y="3420"/>
                  </a:cubicBezTo>
                  <a:cubicBezTo>
                    <a:pt x="149" y="3445"/>
                    <a:pt x="87" y="3582"/>
                    <a:pt x="100" y="3619"/>
                  </a:cubicBezTo>
                  <a:cubicBezTo>
                    <a:pt x="106" y="3628"/>
                    <a:pt x="112" y="3632"/>
                    <a:pt x="118" y="3632"/>
                  </a:cubicBezTo>
                  <a:cubicBezTo>
                    <a:pt x="137" y="3632"/>
                    <a:pt x="155" y="3595"/>
                    <a:pt x="174" y="3557"/>
                  </a:cubicBezTo>
                  <a:cubicBezTo>
                    <a:pt x="186" y="3510"/>
                    <a:pt x="219" y="3431"/>
                    <a:pt x="234" y="3431"/>
                  </a:cubicBezTo>
                  <a:cubicBezTo>
                    <a:pt x="235" y="3431"/>
                    <a:pt x="236" y="3432"/>
                    <a:pt x="236" y="3432"/>
                  </a:cubicBezTo>
                  <a:cubicBezTo>
                    <a:pt x="249" y="3432"/>
                    <a:pt x="224" y="3557"/>
                    <a:pt x="224" y="3594"/>
                  </a:cubicBezTo>
                  <a:cubicBezTo>
                    <a:pt x="212" y="3644"/>
                    <a:pt x="212" y="3681"/>
                    <a:pt x="236" y="3681"/>
                  </a:cubicBezTo>
                  <a:cubicBezTo>
                    <a:pt x="249" y="3681"/>
                    <a:pt x="274" y="3657"/>
                    <a:pt x="286" y="3594"/>
                  </a:cubicBezTo>
                  <a:cubicBezTo>
                    <a:pt x="286" y="3532"/>
                    <a:pt x="299" y="3445"/>
                    <a:pt x="324" y="3445"/>
                  </a:cubicBezTo>
                  <a:cubicBezTo>
                    <a:pt x="336" y="3445"/>
                    <a:pt x="324" y="3544"/>
                    <a:pt x="324" y="3569"/>
                  </a:cubicBezTo>
                  <a:cubicBezTo>
                    <a:pt x="324" y="3594"/>
                    <a:pt x="324" y="3669"/>
                    <a:pt x="361" y="3669"/>
                  </a:cubicBezTo>
                  <a:cubicBezTo>
                    <a:pt x="398" y="3669"/>
                    <a:pt x="373" y="3420"/>
                    <a:pt x="398" y="3420"/>
                  </a:cubicBezTo>
                  <a:cubicBezTo>
                    <a:pt x="400" y="3419"/>
                    <a:pt x="401" y="3418"/>
                    <a:pt x="402" y="3418"/>
                  </a:cubicBezTo>
                  <a:cubicBezTo>
                    <a:pt x="413" y="3418"/>
                    <a:pt x="424" y="3463"/>
                    <a:pt x="436" y="3507"/>
                  </a:cubicBezTo>
                  <a:cubicBezTo>
                    <a:pt x="446" y="3550"/>
                    <a:pt x="448" y="3584"/>
                    <a:pt x="464" y="3584"/>
                  </a:cubicBezTo>
                  <a:cubicBezTo>
                    <a:pt x="467" y="3584"/>
                    <a:pt x="470" y="3583"/>
                    <a:pt x="473" y="3582"/>
                  </a:cubicBezTo>
                  <a:cubicBezTo>
                    <a:pt x="498" y="3569"/>
                    <a:pt x="473" y="3445"/>
                    <a:pt x="473" y="3395"/>
                  </a:cubicBezTo>
                  <a:cubicBezTo>
                    <a:pt x="473" y="3333"/>
                    <a:pt x="510" y="3258"/>
                    <a:pt x="498" y="3196"/>
                  </a:cubicBezTo>
                  <a:cubicBezTo>
                    <a:pt x="498" y="3146"/>
                    <a:pt x="485" y="3109"/>
                    <a:pt x="485" y="3059"/>
                  </a:cubicBezTo>
                  <a:cubicBezTo>
                    <a:pt x="485" y="3034"/>
                    <a:pt x="647" y="2673"/>
                    <a:pt x="672" y="2586"/>
                  </a:cubicBezTo>
                  <a:cubicBezTo>
                    <a:pt x="709" y="2462"/>
                    <a:pt x="722" y="2325"/>
                    <a:pt x="709" y="2188"/>
                  </a:cubicBezTo>
                  <a:lnTo>
                    <a:pt x="734" y="2088"/>
                  </a:lnTo>
                  <a:cubicBezTo>
                    <a:pt x="772" y="2213"/>
                    <a:pt x="784" y="2350"/>
                    <a:pt x="772" y="2487"/>
                  </a:cubicBezTo>
                  <a:cubicBezTo>
                    <a:pt x="722" y="2798"/>
                    <a:pt x="697" y="3121"/>
                    <a:pt x="685" y="3445"/>
                  </a:cubicBezTo>
                  <a:cubicBezTo>
                    <a:pt x="672" y="3657"/>
                    <a:pt x="697" y="3856"/>
                    <a:pt x="747" y="4055"/>
                  </a:cubicBezTo>
                  <a:cubicBezTo>
                    <a:pt x="809" y="4192"/>
                    <a:pt x="846" y="4353"/>
                    <a:pt x="859" y="4503"/>
                  </a:cubicBezTo>
                  <a:cubicBezTo>
                    <a:pt x="834" y="4702"/>
                    <a:pt x="846" y="4901"/>
                    <a:pt x="859" y="5088"/>
                  </a:cubicBezTo>
                  <a:cubicBezTo>
                    <a:pt x="909" y="5250"/>
                    <a:pt x="1021" y="5498"/>
                    <a:pt x="1021" y="5610"/>
                  </a:cubicBezTo>
                  <a:cubicBezTo>
                    <a:pt x="1033" y="5698"/>
                    <a:pt x="1033" y="5797"/>
                    <a:pt x="1008" y="5884"/>
                  </a:cubicBezTo>
                  <a:cubicBezTo>
                    <a:pt x="996" y="5946"/>
                    <a:pt x="859" y="5996"/>
                    <a:pt x="871" y="6058"/>
                  </a:cubicBezTo>
                  <a:cubicBezTo>
                    <a:pt x="884" y="6083"/>
                    <a:pt x="952" y="6090"/>
                    <a:pt x="1017" y="6090"/>
                  </a:cubicBezTo>
                  <a:cubicBezTo>
                    <a:pt x="1083" y="6090"/>
                    <a:pt x="1145" y="6083"/>
                    <a:pt x="1145" y="6083"/>
                  </a:cubicBezTo>
                  <a:cubicBezTo>
                    <a:pt x="1162" y="6083"/>
                    <a:pt x="1173" y="6089"/>
                    <a:pt x="1186" y="6089"/>
                  </a:cubicBezTo>
                  <a:cubicBezTo>
                    <a:pt x="1192" y="6089"/>
                    <a:pt x="1199" y="6088"/>
                    <a:pt x="1207" y="6083"/>
                  </a:cubicBezTo>
                  <a:cubicBezTo>
                    <a:pt x="1245" y="6083"/>
                    <a:pt x="1257" y="6083"/>
                    <a:pt x="1269" y="6058"/>
                  </a:cubicBezTo>
                  <a:cubicBezTo>
                    <a:pt x="1269" y="5996"/>
                    <a:pt x="1257" y="5934"/>
                    <a:pt x="1245" y="5884"/>
                  </a:cubicBezTo>
                  <a:cubicBezTo>
                    <a:pt x="1245" y="5822"/>
                    <a:pt x="1245" y="5772"/>
                    <a:pt x="1232" y="5722"/>
                  </a:cubicBezTo>
                  <a:cubicBezTo>
                    <a:pt x="1220" y="5685"/>
                    <a:pt x="1220" y="5635"/>
                    <a:pt x="1207" y="5586"/>
                  </a:cubicBezTo>
                  <a:cubicBezTo>
                    <a:pt x="1207" y="5474"/>
                    <a:pt x="1220" y="5362"/>
                    <a:pt x="1245" y="5250"/>
                  </a:cubicBezTo>
                  <a:cubicBezTo>
                    <a:pt x="1269" y="5075"/>
                    <a:pt x="1245" y="4901"/>
                    <a:pt x="1195" y="4752"/>
                  </a:cubicBezTo>
                  <a:cubicBezTo>
                    <a:pt x="1195" y="4752"/>
                    <a:pt x="1170" y="4702"/>
                    <a:pt x="1207" y="4540"/>
                  </a:cubicBezTo>
                  <a:cubicBezTo>
                    <a:pt x="1232" y="4316"/>
                    <a:pt x="1245" y="4092"/>
                    <a:pt x="1257" y="3868"/>
                  </a:cubicBezTo>
                  <a:lnTo>
                    <a:pt x="1294" y="3520"/>
                  </a:lnTo>
                  <a:lnTo>
                    <a:pt x="1332" y="3868"/>
                  </a:lnTo>
                  <a:cubicBezTo>
                    <a:pt x="1332" y="4092"/>
                    <a:pt x="1357" y="4316"/>
                    <a:pt x="1381" y="4540"/>
                  </a:cubicBezTo>
                  <a:cubicBezTo>
                    <a:pt x="1419" y="4702"/>
                    <a:pt x="1394" y="4752"/>
                    <a:pt x="1394" y="4752"/>
                  </a:cubicBezTo>
                  <a:cubicBezTo>
                    <a:pt x="1332" y="4901"/>
                    <a:pt x="1319" y="5075"/>
                    <a:pt x="1344" y="5250"/>
                  </a:cubicBezTo>
                  <a:cubicBezTo>
                    <a:pt x="1357" y="5362"/>
                    <a:pt x="1369" y="5474"/>
                    <a:pt x="1369" y="5586"/>
                  </a:cubicBezTo>
                  <a:cubicBezTo>
                    <a:pt x="1369" y="5635"/>
                    <a:pt x="1357" y="5685"/>
                    <a:pt x="1344" y="5722"/>
                  </a:cubicBezTo>
                  <a:cubicBezTo>
                    <a:pt x="1332" y="5772"/>
                    <a:pt x="1332" y="5822"/>
                    <a:pt x="1332" y="5884"/>
                  </a:cubicBezTo>
                  <a:cubicBezTo>
                    <a:pt x="1319" y="5934"/>
                    <a:pt x="1319" y="5996"/>
                    <a:pt x="1319" y="6058"/>
                  </a:cubicBezTo>
                  <a:cubicBezTo>
                    <a:pt x="1319" y="6083"/>
                    <a:pt x="1332" y="6083"/>
                    <a:pt x="1381" y="6083"/>
                  </a:cubicBezTo>
                  <a:cubicBezTo>
                    <a:pt x="1386" y="6088"/>
                    <a:pt x="1391" y="6089"/>
                    <a:pt x="1398" y="6089"/>
                  </a:cubicBezTo>
                  <a:cubicBezTo>
                    <a:pt x="1411" y="6089"/>
                    <a:pt x="1427" y="6083"/>
                    <a:pt x="1444" y="6083"/>
                  </a:cubicBezTo>
                  <a:cubicBezTo>
                    <a:pt x="1444" y="6083"/>
                    <a:pt x="1506" y="6090"/>
                    <a:pt x="1570" y="6090"/>
                  </a:cubicBezTo>
                  <a:cubicBezTo>
                    <a:pt x="1634" y="6090"/>
                    <a:pt x="1699" y="6083"/>
                    <a:pt x="1705" y="6058"/>
                  </a:cubicBezTo>
                  <a:cubicBezTo>
                    <a:pt x="1730" y="5996"/>
                    <a:pt x="1593" y="5946"/>
                    <a:pt x="1568" y="5884"/>
                  </a:cubicBezTo>
                  <a:cubicBezTo>
                    <a:pt x="1556" y="5797"/>
                    <a:pt x="1556" y="5698"/>
                    <a:pt x="1568" y="5610"/>
                  </a:cubicBezTo>
                  <a:cubicBezTo>
                    <a:pt x="1606" y="5436"/>
                    <a:pt x="1655" y="5262"/>
                    <a:pt x="1718" y="5088"/>
                  </a:cubicBezTo>
                  <a:cubicBezTo>
                    <a:pt x="1742" y="4901"/>
                    <a:pt x="1742" y="4702"/>
                    <a:pt x="1718" y="4503"/>
                  </a:cubicBezTo>
                  <a:cubicBezTo>
                    <a:pt x="1730" y="4353"/>
                    <a:pt x="1767" y="4192"/>
                    <a:pt x="1830" y="4055"/>
                  </a:cubicBezTo>
                  <a:cubicBezTo>
                    <a:pt x="1879" y="3856"/>
                    <a:pt x="1904" y="3657"/>
                    <a:pt x="1892" y="3445"/>
                  </a:cubicBezTo>
                  <a:cubicBezTo>
                    <a:pt x="1879" y="3121"/>
                    <a:pt x="1854" y="2798"/>
                    <a:pt x="1805" y="2487"/>
                  </a:cubicBezTo>
                  <a:cubicBezTo>
                    <a:pt x="1792" y="2350"/>
                    <a:pt x="1805" y="2213"/>
                    <a:pt x="1842" y="2088"/>
                  </a:cubicBezTo>
                  <a:lnTo>
                    <a:pt x="1867" y="2188"/>
                  </a:lnTo>
                  <a:cubicBezTo>
                    <a:pt x="1854" y="2325"/>
                    <a:pt x="1867" y="2462"/>
                    <a:pt x="1904" y="2586"/>
                  </a:cubicBezTo>
                  <a:cubicBezTo>
                    <a:pt x="1929" y="2673"/>
                    <a:pt x="2078" y="3034"/>
                    <a:pt x="2091" y="3059"/>
                  </a:cubicBezTo>
                  <a:cubicBezTo>
                    <a:pt x="2091" y="3109"/>
                    <a:pt x="2078" y="3146"/>
                    <a:pt x="2078" y="3196"/>
                  </a:cubicBezTo>
                  <a:cubicBezTo>
                    <a:pt x="2078" y="3258"/>
                    <a:pt x="2103" y="3333"/>
                    <a:pt x="2103" y="3395"/>
                  </a:cubicBezTo>
                  <a:cubicBezTo>
                    <a:pt x="2091" y="3445"/>
                    <a:pt x="2066" y="3569"/>
                    <a:pt x="2091" y="3582"/>
                  </a:cubicBezTo>
                  <a:cubicBezTo>
                    <a:pt x="2094" y="3583"/>
                    <a:pt x="2097" y="3584"/>
                    <a:pt x="2099" y="3584"/>
                  </a:cubicBezTo>
                  <a:cubicBezTo>
                    <a:pt x="2116" y="3584"/>
                    <a:pt x="2117" y="3550"/>
                    <a:pt x="2128" y="3507"/>
                  </a:cubicBezTo>
                  <a:cubicBezTo>
                    <a:pt x="2139" y="3463"/>
                    <a:pt x="2150" y="3418"/>
                    <a:pt x="2171" y="3418"/>
                  </a:cubicBezTo>
                  <a:cubicBezTo>
                    <a:pt x="2173" y="3418"/>
                    <a:pt x="2175" y="3419"/>
                    <a:pt x="2178" y="3420"/>
                  </a:cubicBezTo>
                  <a:cubicBezTo>
                    <a:pt x="2190" y="3420"/>
                    <a:pt x="2153" y="3669"/>
                    <a:pt x="2215" y="3669"/>
                  </a:cubicBezTo>
                  <a:cubicBezTo>
                    <a:pt x="2265" y="3669"/>
                    <a:pt x="2240" y="3594"/>
                    <a:pt x="2240" y="3569"/>
                  </a:cubicBezTo>
                  <a:cubicBezTo>
                    <a:pt x="2240" y="3544"/>
                    <a:pt x="2240" y="3445"/>
                    <a:pt x="2253" y="3445"/>
                  </a:cubicBezTo>
                  <a:cubicBezTo>
                    <a:pt x="2265" y="3445"/>
                    <a:pt x="2278" y="3532"/>
                    <a:pt x="2290" y="3594"/>
                  </a:cubicBezTo>
                  <a:cubicBezTo>
                    <a:pt x="2290" y="3657"/>
                    <a:pt x="2315" y="3681"/>
                    <a:pt x="2340" y="3681"/>
                  </a:cubicBezTo>
                  <a:cubicBezTo>
                    <a:pt x="2352" y="3681"/>
                    <a:pt x="2352" y="3644"/>
                    <a:pt x="2352" y="3594"/>
                  </a:cubicBezTo>
                  <a:cubicBezTo>
                    <a:pt x="2340" y="3544"/>
                    <a:pt x="2327" y="3482"/>
                    <a:pt x="2327" y="3432"/>
                  </a:cubicBezTo>
                  <a:cubicBezTo>
                    <a:pt x="2340" y="3432"/>
                    <a:pt x="2377" y="3507"/>
                    <a:pt x="2390" y="3557"/>
                  </a:cubicBezTo>
                  <a:cubicBezTo>
                    <a:pt x="2408" y="3595"/>
                    <a:pt x="2427" y="3632"/>
                    <a:pt x="2446" y="3632"/>
                  </a:cubicBezTo>
                  <a:cubicBezTo>
                    <a:pt x="2452" y="3632"/>
                    <a:pt x="2458" y="3628"/>
                    <a:pt x="2464" y="3619"/>
                  </a:cubicBezTo>
                  <a:cubicBezTo>
                    <a:pt x="2489" y="3582"/>
                    <a:pt x="2427" y="3445"/>
                    <a:pt x="2414" y="3420"/>
                  </a:cubicBezTo>
                  <a:cubicBezTo>
                    <a:pt x="2402" y="3383"/>
                    <a:pt x="2390" y="3296"/>
                    <a:pt x="2414" y="3283"/>
                  </a:cubicBezTo>
                  <a:cubicBezTo>
                    <a:pt x="2415" y="3282"/>
                    <a:pt x="2416" y="3282"/>
                    <a:pt x="2417" y="3282"/>
                  </a:cubicBezTo>
                  <a:cubicBezTo>
                    <a:pt x="2433" y="3282"/>
                    <a:pt x="2480" y="3371"/>
                    <a:pt x="2526" y="3383"/>
                  </a:cubicBezTo>
                  <a:cubicBezTo>
                    <a:pt x="2576" y="3383"/>
                    <a:pt x="2614" y="3345"/>
                    <a:pt x="2576" y="3320"/>
                  </a:cubicBezTo>
                  <a:cubicBezTo>
                    <a:pt x="2514" y="3258"/>
                    <a:pt x="2464" y="3196"/>
                    <a:pt x="2414" y="3121"/>
                  </a:cubicBezTo>
                  <a:cubicBezTo>
                    <a:pt x="2402" y="3096"/>
                    <a:pt x="2377" y="3084"/>
                    <a:pt x="2352" y="3072"/>
                  </a:cubicBezTo>
                  <a:cubicBezTo>
                    <a:pt x="2315" y="3034"/>
                    <a:pt x="2302" y="2997"/>
                    <a:pt x="2278" y="2960"/>
                  </a:cubicBezTo>
                  <a:cubicBezTo>
                    <a:pt x="2253" y="2773"/>
                    <a:pt x="2240" y="2574"/>
                    <a:pt x="2240" y="2387"/>
                  </a:cubicBezTo>
                  <a:cubicBezTo>
                    <a:pt x="2240" y="2287"/>
                    <a:pt x="2203" y="2200"/>
                    <a:pt x="2141" y="2113"/>
                  </a:cubicBezTo>
                  <a:cubicBezTo>
                    <a:pt x="2153" y="1989"/>
                    <a:pt x="2153" y="1864"/>
                    <a:pt x="2128" y="1740"/>
                  </a:cubicBezTo>
                  <a:cubicBezTo>
                    <a:pt x="2128" y="1740"/>
                    <a:pt x="2203" y="1242"/>
                    <a:pt x="1954" y="1155"/>
                  </a:cubicBezTo>
                  <a:cubicBezTo>
                    <a:pt x="1805" y="1093"/>
                    <a:pt x="1655" y="1031"/>
                    <a:pt x="1506" y="943"/>
                  </a:cubicBezTo>
                  <a:cubicBezTo>
                    <a:pt x="1493" y="869"/>
                    <a:pt x="1493" y="806"/>
                    <a:pt x="1506" y="744"/>
                  </a:cubicBezTo>
                  <a:cubicBezTo>
                    <a:pt x="1531" y="707"/>
                    <a:pt x="1543" y="670"/>
                    <a:pt x="1556" y="632"/>
                  </a:cubicBezTo>
                  <a:cubicBezTo>
                    <a:pt x="1606" y="595"/>
                    <a:pt x="1618" y="446"/>
                    <a:pt x="1606" y="433"/>
                  </a:cubicBezTo>
                  <a:cubicBezTo>
                    <a:pt x="1606" y="429"/>
                    <a:pt x="1603" y="428"/>
                    <a:pt x="1599" y="428"/>
                  </a:cubicBezTo>
                  <a:cubicBezTo>
                    <a:pt x="1592" y="428"/>
                    <a:pt x="1581" y="433"/>
                    <a:pt x="1581" y="433"/>
                  </a:cubicBezTo>
                  <a:cubicBezTo>
                    <a:pt x="1581" y="433"/>
                    <a:pt x="1643" y="383"/>
                    <a:pt x="1581" y="197"/>
                  </a:cubicBezTo>
                  <a:cubicBezTo>
                    <a:pt x="1568" y="110"/>
                    <a:pt x="1493" y="47"/>
                    <a:pt x="1406" y="47"/>
                  </a:cubicBezTo>
                  <a:cubicBezTo>
                    <a:pt x="1383" y="15"/>
                    <a:pt x="1341" y="0"/>
                    <a:pt x="1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" name="Google Shape;178;p21"/>
          <p:cNvGrpSpPr/>
          <p:nvPr/>
        </p:nvGrpSpPr>
        <p:grpSpPr>
          <a:xfrm>
            <a:off x="101588" y="1089822"/>
            <a:ext cx="3151778" cy="3981866"/>
            <a:chOff x="237705" y="1238325"/>
            <a:chExt cx="2954700" cy="3903025"/>
          </a:xfrm>
        </p:grpSpPr>
        <p:grpSp>
          <p:nvGrpSpPr>
            <p:cNvPr id="179" name="Google Shape;179;p21"/>
            <p:cNvGrpSpPr/>
            <p:nvPr/>
          </p:nvGrpSpPr>
          <p:grpSpPr>
            <a:xfrm>
              <a:off x="488675" y="1238325"/>
              <a:ext cx="2581809" cy="3492300"/>
              <a:chOff x="477571" y="1238325"/>
              <a:chExt cx="2581809" cy="3492300"/>
            </a:xfrm>
          </p:grpSpPr>
          <p:sp>
            <p:nvSpPr>
              <p:cNvPr id="180" name="Google Shape;180;p21"/>
              <p:cNvSpPr/>
              <p:nvPr/>
            </p:nvSpPr>
            <p:spPr>
              <a:xfrm>
                <a:off x="477571" y="1238325"/>
                <a:ext cx="2581800" cy="573900"/>
              </a:xfrm>
              <a:prstGeom prst="rect">
                <a:avLst/>
              </a:prstGeom>
              <a:solidFill>
                <a:srgbClr val="6288C8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600">
                    <a:solidFill>
                      <a:schemeClr val="lt1"/>
                    </a:solidFill>
                    <a:latin typeface="Roboto Serif"/>
                    <a:ea typeface="Roboto Serif"/>
                    <a:cs typeface="Roboto Serif"/>
                    <a:sym typeface="Roboto Serif"/>
                  </a:rPr>
                  <a:t>Physical Parameters</a:t>
                </a:r>
                <a:endParaRPr b="1" sz="1600">
                  <a:solidFill>
                    <a:schemeClr val="lt1"/>
                  </a:solidFill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  <p:sp>
            <p:nvSpPr>
              <p:cNvPr id="181" name="Google Shape;181;p21"/>
              <p:cNvSpPr/>
              <p:nvPr/>
            </p:nvSpPr>
            <p:spPr>
              <a:xfrm>
                <a:off x="477580" y="1700625"/>
                <a:ext cx="2581800" cy="303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2" name="Google Shape;182;p21"/>
            <p:cNvSpPr txBox="1"/>
            <p:nvPr/>
          </p:nvSpPr>
          <p:spPr>
            <a:xfrm>
              <a:off x="237705" y="1874350"/>
              <a:ext cx="2954700" cy="3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365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Lora Medium"/>
                <a:buChar char="●"/>
              </a:pPr>
              <a:r>
                <a:rPr lang="en" sz="1700">
                  <a:solidFill>
                    <a:schemeClr val="lt1"/>
                  </a:solidFill>
                  <a:latin typeface="Lora Medium"/>
                  <a:ea typeface="Lora Medium"/>
                  <a:cs typeface="Lora Medium"/>
                  <a:sym typeface="Lora Medium"/>
                </a:rPr>
                <a:t>significant ↑ walking distance from 505 m at baseline to 546m.</a:t>
              </a:r>
              <a:endParaRPr sz="170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endParaRPr>
            </a:p>
            <a:p>
              <a:pPr indent="-3365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Lora Medium"/>
                <a:buChar char="●"/>
              </a:pPr>
              <a:r>
                <a:rPr lang="en" sz="1700">
                  <a:solidFill>
                    <a:schemeClr val="lt1"/>
                  </a:solidFill>
                  <a:latin typeface="Lora Medium"/>
                  <a:ea typeface="Lora Medium"/>
                  <a:cs typeface="Lora Medium"/>
                  <a:sym typeface="Lora Medium"/>
                </a:rPr>
                <a:t>Improvement walking gesture.</a:t>
              </a:r>
              <a:endParaRPr sz="170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endParaRPr>
            </a:p>
            <a:p>
              <a:pPr indent="-3365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Lora Medium"/>
                <a:buChar char="●"/>
              </a:pPr>
              <a:r>
                <a:rPr lang="en" sz="1700">
                  <a:solidFill>
                    <a:schemeClr val="lt1"/>
                  </a:solidFill>
                  <a:latin typeface="Lora Medium"/>
                  <a:ea typeface="Lora Medium"/>
                  <a:cs typeface="Lora Medium"/>
                  <a:sym typeface="Lora Medium"/>
                </a:rPr>
                <a:t>Sit-to-stand,5- repetitions test both decreased. Omega group time had aggressive ↓.</a:t>
              </a:r>
              <a:endParaRPr sz="170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endParaRPr>
            </a:p>
          </p:txBody>
        </p:sp>
        <p:sp>
          <p:nvSpPr>
            <p:cNvPr id="183" name="Google Shape;183;p21"/>
            <p:cNvSpPr/>
            <p:nvPr/>
          </p:nvSpPr>
          <p:spPr>
            <a:xfrm>
              <a:off x="488675" y="1692925"/>
              <a:ext cx="2581800" cy="11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4" name="Google Shape;1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8561" y="1089800"/>
            <a:ext cx="4838700" cy="32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1"/>
          <p:cNvSpPr txBox="1"/>
          <p:nvPr/>
        </p:nvSpPr>
        <p:spPr>
          <a:xfrm>
            <a:off x="3796925" y="4481250"/>
            <a:ext cx="483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 SemiBold"/>
                <a:ea typeface="Lora SemiBold"/>
                <a:cs typeface="Lora SemiBold"/>
                <a:sym typeface="Lora SemiBold"/>
              </a:rPr>
              <a:t>MMP-9 transport inflammatory cells into CNS. </a:t>
            </a:r>
            <a:endParaRPr>
              <a:latin typeface="Lora SemiBold"/>
              <a:ea typeface="Lora SemiBold"/>
              <a:cs typeface="Lora SemiBold"/>
              <a:sym typeface="Lora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/>
          <p:nvPr/>
        </p:nvSpPr>
        <p:spPr>
          <a:xfrm>
            <a:off x="6751474" y="1056475"/>
            <a:ext cx="2125200" cy="45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 Serif"/>
                <a:ea typeface="Roboto Serif"/>
                <a:cs typeface="Roboto Serif"/>
                <a:sym typeface="Roboto Serif"/>
              </a:rPr>
              <a:t>Planted B</a:t>
            </a:r>
            <a:r>
              <a:rPr b="1" lang="en">
                <a:solidFill>
                  <a:schemeClr val="lt1"/>
                </a:solidFill>
                <a:latin typeface="Roboto Serif"/>
                <a:ea typeface="Roboto Serif"/>
                <a:cs typeface="Roboto Serif"/>
                <a:sym typeface="Roboto Serif"/>
              </a:rPr>
              <a:t>ased</a:t>
            </a:r>
            <a:r>
              <a:rPr b="1" lang="en">
                <a:solidFill>
                  <a:schemeClr val="lt1"/>
                </a:solidFill>
                <a:latin typeface="Roboto Serif"/>
                <a:ea typeface="Roboto Serif"/>
                <a:cs typeface="Roboto Serif"/>
                <a:sym typeface="Roboto Serif"/>
              </a:rPr>
              <a:t> </a:t>
            </a:r>
            <a:r>
              <a:rPr b="1" lang="en">
                <a:solidFill>
                  <a:schemeClr val="lt1"/>
                </a:solidFill>
                <a:latin typeface="Roboto Serif"/>
                <a:ea typeface="Roboto Serif"/>
                <a:cs typeface="Roboto Serif"/>
                <a:sym typeface="Roboto Serif"/>
              </a:rPr>
              <a:t>Ω-3 (ALA)</a:t>
            </a:r>
            <a:endParaRPr b="1">
              <a:solidFill>
                <a:schemeClr val="lt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4549925" y="1056475"/>
            <a:ext cx="2125200" cy="45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Animals Sourced </a:t>
            </a:r>
            <a:r>
              <a:rPr lang="en">
                <a:solidFill>
                  <a:schemeClr val="lt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Ω-3</a:t>
            </a:r>
            <a:endParaRPr>
              <a:solidFill>
                <a:schemeClr val="lt1"/>
              </a:solidFill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192" name="Google Shape;192;p22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MRI Parameters </a:t>
            </a:r>
            <a:endParaRPr/>
          </a:p>
        </p:txBody>
      </p:sp>
      <p:sp>
        <p:nvSpPr>
          <p:cNvPr id="193" name="Google Shape;193;p22"/>
          <p:cNvSpPr txBox="1"/>
          <p:nvPr/>
        </p:nvSpPr>
        <p:spPr>
          <a:xfrm>
            <a:off x="4572000" y="1966775"/>
            <a:ext cx="22815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No significant decrease disease activity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4549916" y="1806525"/>
            <a:ext cx="17826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MRI</a:t>
            </a:r>
            <a:r>
              <a:rPr lang="en"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4572012" y="3168916"/>
            <a:ext cx="1901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no difference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4572000" y="2683325"/>
            <a:ext cx="3231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●"/>
            </a:pPr>
            <a:r>
              <a:rPr b="1" lang="en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Total time of relapses</a:t>
            </a:r>
            <a:endParaRPr b="1"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4616375" y="4222525"/>
            <a:ext cx="19923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1.86 to 1.87 (statistical significance)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4549925" y="3787635"/>
            <a:ext cx="17826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●"/>
            </a:pPr>
            <a:r>
              <a:rPr b="1" lang="en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 EDSS score</a:t>
            </a:r>
            <a:endParaRPr b="1" sz="1700"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6875349" y="3107952"/>
            <a:ext cx="21252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No report</a:t>
            </a:r>
            <a:endParaRPr sz="11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6751486" y="4360522"/>
            <a:ext cx="21252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Decreased EDSS scoring. 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6875350" y="2079598"/>
            <a:ext cx="21252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↓ Odds of MRI activity and T2-lesions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02" name="Google Shape;2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325" y="1354396"/>
            <a:ext cx="3644399" cy="303054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3" name="Google Shape;203;p22"/>
          <p:cNvSpPr txBox="1"/>
          <p:nvPr/>
        </p:nvSpPr>
        <p:spPr>
          <a:xfrm>
            <a:off x="138325" y="4401625"/>
            <a:ext cx="3644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MRI T1 lesion from Animals Sourced Ω-3 supplementation.</a:t>
            </a:r>
            <a:r>
              <a:rPr lang="en" sz="15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Neuron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8DA4BA"/>
      </a:accent1>
      <a:accent2>
        <a:srgbClr val="419AB0"/>
      </a:accent2>
      <a:accent3>
        <a:srgbClr val="2F8094"/>
      </a:accent3>
      <a:accent4>
        <a:srgbClr val="366D8B"/>
      </a:accent4>
      <a:accent5>
        <a:srgbClr val="B9C9D5"/>
      </a:accent5>
      <a:accent6>
        <a:srgbClr val="61C5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